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2" r:id="rId5"/>
  </p:sldMasterIdLst>
  <p:notesMasterIdLst>
    <p:notesMasterId r:id="rId29"/>
  </p:notesMasterIdLst>
  <p:sldIdLst>
    <p:sldId id="271" r:id="rId6"/>
    <p:sldId id="278" r:id="rId7"/>
    <p:sldId id="274" r:id="rId8"/>
    <p:sldId id="310" r:id="rId9"/>
    <p:sldId id="309" r:id="rId10"/>
    <p:sldId id="311" r:id="rId11"/>
    <p:sldId id="312" r:id="rId12"/>
    <p:sldId id="313" r:id="rId13"/>
    <p:sldId id="293" r:id="rId14"/>
    <p:sldId id="304" r:id="rId15"/>
    <p:sldId id="288" r:id="rId16"/>
    <p:sldId id="299" r:id="rId17"/>
    <p:sldId id="300" r:id="rId18"/>
    <p:sldId id="301" r:id="rId19"/>
    <p:sldId id="305" r:id="rId20"/>
    <p:sldId id="306" r:id="rId21"/>
    <p:sldId id="302" r:id="rId22"/>
    <p:sldId id="307" r:id="rId23"/>
    <p:sldId id="308" r:id="rId24"/>
    <p:sldId id="316" r:id="rId25"/>
    <p:sldId id="317" r:id="rId26"/>
    <p:sldId id="319" r:id="rId27"/>
    <p:sldId id="315" r:id="rId28"/>
  </p:sldIdLst>
  <p:sldSz cx="12192000" cy="6858000"/>
  <p:notesSz cx="6858000" cy="9144000"/>
  <p:defaultTextStyle>
    <a:defPPr>
      <a:defRPr lang="en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25" userDrawn="1">
          <p15:clr>
            <a:srgbClr val="A4A3A4"/>
          </p15:clr>
        </p15:guide>
        <p15:guide id="4" pos="1209" userDrawn="1">
          <p15:clr>
            <a:srgbClr val="A4A3A4"/>
          </p15:clr>
        </p15:guide>
        <p15:guide id="5" pos="2955" userDrawn="1">
          <p15:clr>
            <a:srgbClr val="A4A3A4"/>
          </p15:clr>
        </p15:guide>
        <p15:guide id="6" pos="2071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4702" userDrawn="1">
          <p15:clr>
            <a:srgbClr val="A4A3A4"/>
          </p15:clr>
        </p15:guide>
        <p15:guide id="11" pos="5586" userDrawn="1">
          <p15:clr>
            <a:srgbClr val="A4A3A4"/>
          </p15:clr>
        </p15:guide>
        <p15:guide id="12" pos="7333" userDrawn="1">
          <p15:clr>
            <a:srgbClr val="A4A3A4"/>
          </p15:clr>
        </p15:guide>
        <p15:guide id="13" orient="horz" pos="3952" userDrawn="1">
          <p15:clr>
            <a:srgbClr val="A4A3A4"/>
          </p15:clr>
        </p15:guide>
        <p15:guide id="15" pos="6471" userDrawn="1">
          <p15:clr>
            <a:srgbClr val="A4A3A4"/>
          </p15:clr>
        </p15:guide>
        <p15:guide id="16" orient="horz" pos="91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утьков Юрий Юрьевич" initials="КЮЮ" lastIdx="4" clrIdx="0">
    <p:extLst>
      <p:ext uri="{19B8F6BF-5375-455C-9EA6-DF929625EA0E}">
        <p15:presenceInfo xmlns:p15="http://schemas.microsoft.com/office/powerpoint/2012/main" userId="S::ykutkov@hse.ru::45dbd1ed-eea1-4925-9fa4-5001421b49d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9C63"/>
    <a:srgbClr val="96628C"/>
    <a:srgbClr val="11A0D7"/>
    <a:srgbClr val="E61F3D"/>
    <a:srgbClr val="CD5A5A"/>
    <a:srgbClr val="FFD746"/>
    <a:srgbClr val="0E2D69"/>
    <a:srgbClr val="D9D9D9"/>
    <a:srgbClr val="EB681F"/>
    <a:srgbClr val="234A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C21501-8AC7-D24B-9BD4-4AB280FA19DE}" v="6" dt="2021-11-26T18:08:21.5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31"/>
    <p:restoredTop sz="94694"/>
  </p:normalViewPr>
  <p:slideViewPr>
    <p:cSldViewPr snapToGrid="0" snapToObjects="1">
      <p:cViewPr varScale="1">
        <p:scale>
          <a:sx n="115" d="100"/>
          <a:sy n="115" d="100"/>
        </p:scale>
        <p:origin x="1051" y="72"/>
      </p:cViewPr>
      <p:guideLst>
        <p:guide pos="325"/>
        <p:guide pos="1209"/>
        <p:guide pos="2955"/>
        <p:guide pos="2071"/>
        <p:guide pos="3840"/>
        <p:guide pos="4702"/>
        <p:guide pos="5586"/>
        <p:guide pos="7333"/>
        <p:guide orient="horz" pos="3952"/>
        <p:guide pos="6471"/>
        <p:guide orient="horz" pos="91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34" d="100"/>
          <a:sy n="134" d="100"/>
        </p:scale>
        <p:origin x="3648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commentAuthors" Target="commentAuthors.xml"/><Relationship Id="rId35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&#1084;&#1086;&#1085;&#1080;&#1090;&#1086;&#1088;&#1080;&#1085;&#1075;%20&#1089;&#1085;&#1077;&#1075;&#1072;\&#1075;&#1088;&#1072;&#1092;&#1080;&#1082;&#1080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&#1084;&#1086;&#1085;&#1080;&#1090;&#1086;&#1088;&#1080;&#1085;&#1075;%20&#1089;&#1085;&#1077;&#1075;&#1072;\&#1075;&#1088;&#1072;&#1092;&#1080;&#1082;&#1080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С учетом высоты перехода снежного покрова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'высота (2)'!$B$1</c:f>
              <c:strCache>
                <c:ptCount val="1"/>
                <c:pt idx="0">
                  <c:v>Процент облаков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cat>
            <c:numRef>
              <c:f>'высота (2)'!$A$2:$A$366</c:f>
              <c:numCache>
                <c:formatCode>m/d/yyyy</c:formatCode>
                <c:ptCount val="365"/>
                <c:pt idx="0">
                  <c:v>44470</c:v>
                </c:pt>
                <c:pt idx="1">
                  <c:v>44471</c:v>
                </c:pt>
                <c:pt idx="2">
                  <c:v>44472</c:v>
                </c:pt>
                <c:pt idx="3">
                  <c:v>44473</c:v>
                </c:pt>
                <c:pt idx="4">
                  <c:v>44474</c:v>
                </c:pt>
                <c:pt idx="5">
                  <c:v>44475</c:v>
                </c:pt>
                <c:pt idx="6">
                  <c:v>44476</c:v>
                </c:pt>
                <c:pt idx="7">
                  <c:v>44477</c:v>
                </c:pt>
                <c:pt idx="8">
                  <c:v>44478</c:v>
                </c:pt>
                <c:pt idx="9">
                  <c:v>44479</c:v>
                </c:pt>
                <c:pt idx="10">
                  <c:v>44480</c:v>
                </c:pt>
                <c:pt idx="11">
                  <c:v>44481</c:v>
                </c:pt>
                <c:pt idx="12">
                  <c:v>44482</c:v>
                </c:pt>
                <c:pt idx="13">
                  <c:v>44483</c:v>
                </c:pt>
                <c:pt idx="14">
                  <c:v>44484</c:v>
                </c:pt>
                <c:pt idx="15">
                  <c:v>44485</c:v>
                </c:pt>
                <c:pt idx="16">
                  <c:v>44486</c:v>
                </c:pt>
                <c:pt idx="17">
                  <c:v>44487</c:v>
                </c:pt>
                <c:pt idx="18">
                  <c:v>44488</c:v>
                </c:pt>
                <c:pt idx="19">
                  <c:v>44489</c:v>
                </c:pt>
                <c:pt idx="20">
                  <c:v>44490</c:v>
                </c:pt>
                <c:pt idx="21">
                  <c:v>44491</c:v>
                </c:pt>
                <c:pt idx="22">
                  <c:v>44492</c:v>
                </c:pt>
                <c:pt idx="23">
                  <c:v>44493</c:v>
                </c:pt>
                <c:pt idx="24">
                  <c:v>44494</c:v>
                </c:pt>
                <c:pt idx="25">
                  <c:v>44495</c:v>
                </c:pt>
                <c:pt idx="26">
                  <c:v>44496</c:v>
                </c:pt>
                <c:pt idx="27">
                  <c:v>44497</c:v>
                </c:pt>
                <c:pt idx="28">
                  <c:v>44498</c:v>
                </c:pt>
                <c:pt idx="29">
                  <c:v>44499</c:v>
                </c:pt>
                <c:pt idx="30">
                  <c:v>44500</c:v>
                </c:pt>
                <c:pt idx="31">
                  <c:v>44501</c:v>
                </c:pt>
                <c:pt idx="32">
                  <c:v>44502</c:v>
                </c:pt>
                <c:pt idx="33">
                  <c:v>44503</c:v>
                </c:pt>
                <c:pt idx="34">
                  <c:v>44504</c:v>
                </c:pt>
                <c:pt idx="35">
                  <c:v>44505</c:v>
                </c:pt>
                <c:pt idx="36">
                  <c:v>44506</c:v>
                </c:pt>
                <c:pt idx="37">
                  <c:v>44507</c:v>
                </c:pt>
                <c:pt idx="38">
                  <c:v>44508</c:v>
                </c:pt>
                <c:pt idx="39">
                  <c:v>44509</c:v>
                </c:pt>
                <c:pt idx="40">
                  <c:v>44510</c:v>
                </c:pt>
                <c:pt idx="41">
                  <c:v>44511</c:v>
                </c:pt>
                <c:pt idx="42">
                  <c:v>44512</c:v>
                </c:pt>
                <c:pt idx="43">
                  <c:v>44513</c:v>
                </c:pt>
                <c:pt idx="44">
                  <c:v>44514</c:v>
                </c:pt>
                <c:pt idx="45">
                  <c:v>44515</c:v>
                </c:pt>
                <c:pt idx="46">
                  <c:v>44516</c:v>
                </c:pt>
                <c:pt idx="47">
                  <c:v>44517</c:v>
                </c:pt>
                <c:pt idx="48">
                  <c:v>44518</c:v>
                </c:pt>
                <c:pt idx="49">
                  <c:v>44519</c:v>
                </c:pt>
                <c:pt idx="50">
                  <c:v>44520</c:v>
                </c:pt>
                <c:pt idx="51">
                  <c:v>44521</c:v>
                </c:pt>
                <c:pt idx="52">
                  <c:v>44522</c:v>
                </c:pt>
                <c:pt idx="53">
                  <c:v>44523</c:v>
                </c:pt>
                <c:pt idx="54">
                  <c:v>44524</c:v>
                </c:pt>
                <c:pt idx="55">
                  <c:v>44525</c:v>
                </c:pt>
                <c:pt idx="56">
                  <c:v>44526</c:v>
                </c:pt>
                <c:pt idx="57">
                  <c:v>44527</c:v>
                </c:pt>
                <c:pt idx="58">
                  <c:v>44528</c:v>
                </c:pt>
                <c:pt idx="59">
                  <c:v>44529</c:v>
                </c:pt>
                <c:pt idx="60">
                  <c:v>44530</c:v>
                </c:pt>
                <c:pt idx="61">
                  <c:v>44531</c:v>
                </c:pt>
                <c:pt idx="62">
                  <c:v>44532</c:v>
                </c:pt>
                <c:pt idx="63">
                  <c:v>44533</c:v>
                </c:pt>
                <c:pt idx="64">
                  <c:v>44534</c:v>
                </c:pt>
                <c:pt idx="65">
                  <c:v>44535</c:v>
                </c:pt>
                <c:pt idx="66">
                  <c:v>44536</c:v>
                </c:pt>
                <c:pt idx="67">
                  <c:v>44537</c:v>
                </c:pt>
                <c:pt idx="68">
                  <c:v>44538</c:v>
                </c:pt>
                <c:pt idx="69">
                  <c:v>44539</c:v>
                </c:pt>
                <c:pt idx="70">
                  <c:v>44540</c:v>
                </c:pt>
                <c:pt idx="71">
                  <c:v>44541</c:v>
                </c:pt>
                <c:pt idx="72">
                  <c:v>44542</c:v>
                </c:pt>
                <c:pt idx="73">
                  <c:v>44543</c:v>
                </c:pt>
                <c:pt idx="74">
                  <c:v>44544</c:v>
                </c:pt>
                <c:pt idx="75">
                  <c:v>44545</c:v>
                </c:pt>
                <c:pt idx="76">
                  <c:v>44546</c:v>
                </c:pt>
                <c:pt idx="77">
                  <c:v>44547</c:v>
                </c:pt>
                <c:pt idx="78">
                  <c:v>44548</c:v>
                </c:pt>
                <c:pt idx="79">
                  <c:v>44549</c:v>
                </c:pt>
                <c:pt idx="80">
                  <c:v>44550</c:v>
                </c:pt>
                <c:pt idx="81">
                  <c:v>44551</c:v>
                </c:pt>
                <c:pt idx="82">
                  <c:v>44552</c:v>
                </c:pt>
                <c:pt idx="83">
                  <c:v>44553</c:v>
                </c:pt>
                <c:pt idx="84">
                  <c:v>44554</c:v>
                </c:pt>
                <c:pt idx="85">
                  <c:v>44555</c:v>
                </c:pt>
                <c:pt idx="86">
                  <c:v>44556</c:v>
                </c:pt>
                <c:pt idx="87">
                  <c:v>44557</c:v>
                </c:pt>
                <c:pt idx="88">
                  <c:v>44558</c:v>
                </c:pt>
                <c:pt idx="89">
                  <c:v>44559</c:v>
                </c:pt>
                <c:pt idx="90">
                  <c:v>44560</c:v>
                </c:pt>
                <c:pt idx="91">
                  <c:v>44561</c:v>
                </c:pt>
                <c:pt idx="92">
                  <c:v>44562</c:v>
                </c:pt>
                <c:pt idx="93">
                  <c:v>44563</c:v>
                </c:pt>
                <c:pt idx="94">
                  <c:v>44564</c:v>
                </c:pt>
                <c:pt idx="95">
                  <c:v>44565</c:v>
                </c:pt>
                <c:pt idx="96">
                  <c:v>44566</c:v>
                </c:pt>
                <c:pt idx="97">
                  <c:v>44567</c:v>
                </c:pt>
                <c:pt idx="98">
                  <c:v>44568</c:v>
                </c:pt>
                <c:pt idx="99">
                  <c:v>44569</c:v>
                </c:pt>
                <c:pt idx="100">
                  <c:v>44570</c:v>
                </c:pt>
                <c:pt idx="101">
                  <c:v>44571</c:v>
                </c:pt>
                <c:pt idx="102">
                  <c:v>44572</c:v>
                </c:pt>
                <c:pt idx="103">
                  <c:v>44573</c:v>
                </c:pt>
                <c:pt idx="104">
                  <c:v>44574</c:v>
                </c:pt>
                <c:pt idx="105">
                  <c:v>44575</c:v>
                </c:pt>
                <c:pt idx="106">
                  <c:v>44576</c:v>
                </c:pt>
                <c:pt idx="107">
                  <c:v>44577</c:v>
                </c:pt>
                <c:pt idx="108">
                  <c:v>44578</c:v>
                </c:pt>
                <c:pt idx="109">
                  <c:v>44579</c:v>
                </c:pt>
                <c:pt idx="110">
                  <c:v>44580</c:v>
                </c:pt>
                <c:pt idx="111">
                  <c:v>44581</c:v>
                </c:pt>
                <c:pt idx="112">
                  <c:v>44582</c:v>
                </c:pt>
                <c:pt idx="113">
                  <c:v>44583</c:v>
                </c:pt>
                <c:pt idx="114">
                  <c:v>44584</c:v>
                </c:pt>
                <c:pt idx="115">
                  <c:v>44585</c:v>
                </c:pt>
                <c:pt idx="116">
                  <c:v>44586</c:v>
                </c:pt>
                <c:pt idx="117">
                  <c:v>44587</c:v>
                </c:pt>
                <c:pt idx="118">
                  <c:v>44588</c:v>
                </c:pt>
                <c:pt idx="119">
                  <c:v>44589</c:v>
                </c:pt>
                <c:pt idx="120">
                  <c:v>44590</c:v>
                </c:pt>
                <c:pt idx="121">
                  <c:v>44591</c:v>
                </c:pt>
                <c:pt idx="122">
                  <c:v>44592</c:v>
                </c:pt>
                <c:pt idx="123">
                  <c:v>44593</c:v>
                </c:pt>
                <c:pt idx="124">
                  <c:v>44594</c:v>
                </c:pt>
                <c:pt idx="125">
                  <c:v>44595</c:v>
                </c:pt>
                <c:pt idx="126">
                  <c:v>44596</c:v>
                </c:pt>
                <c:pt idx="127">
                  <c:v>44597</c:v>
                </c:pt>
                <c:pt idx="128">
                  <c:v>44598</c:v>
                </c:pt>
                <c:pt idx="129">
                  <c:v>44599</c:v>
                </c:pt>
                <c:pt idx="130">
                  <c:v>44600</c:v>
                </c:pt>
                <c:pt idx="131">
                  <c:v>44601</c:v>
                </c:pt>
                <c:pt idx="132">
                  <c:v>44602</c:v>
                </c:pt>
                <c:pt idx="133">
                  <c:v>44603</c:v>
                </c:pt>
                <c:pt idx="134">
                  <c:v>44604</c:v>
                </c:pt>
                <c:pt idx="135">
                  <c:v>44605</c:v>
                </c:pt>
                <c:pt idx="136">
                  <c:v>44606</c:v>
                </c:pt>
                <c:pt idx="137">
                  <c:v>44607</c:v>
                </c:pt>
                <c:pt idx="138">
                  <c:v>44608</c:v>
                </c:pt>
                <c:pt idx="139">
                  <c:v>44609</c:v>
                </c:pt>
                <c:pt idx="140">
                  <c:v>44610</c:v>
                </c:pt>
                <c:pt idx="141">
                  <c:v>44611</c:v>
                </c:pt>
                <c:pt idx="142">
                  <c:v>44612</c:v>
                </c:pt>
                <c:pt idx="143">
                  <c:v>44613</c:v>
                </c:pt>
                <c:pt idx="144">
                  <c:v>44614</c:v>
                </c:pt>
                <c:pt idx="145">
                  <c:v>44615</c:v>
                </c:pt>
                <c:pt idx="146">
                  <c:v>44616</c:v>
                </c:pt>
                <c:pt idx="147">
                  <c:v>44617</c:v>
                </c:pt>
                <c:pt idx="148">
                  <c:v>44618</c:v>
                </c:pt>
                <c:pt idx="149">
                  <c:v>44619</c:v>
                </c:pt>
                <c:pt idx="150">
                  <c:v>44620</c:v>
                </c:pt>
                <c:pt idx="151">
                  <c:v>44621</c:v>
                </c:pt>
                <c:pt idx="152">
                  <c:v>44622</c:v>
                </c:pt>
                <c:pt idx="153">
                  <c:v>44623</c:v>
                </c:pt>
                <c:pt idx="154">
                  <c:v>44624</c:v>
                </c:pt>
                <c:pt idx="155">
                  <c:v>44625</c:v>
                </c:pt>
                <c:pt idx="156">
                  <c:v>44626</c:v>
                </c:pt>
                <c:pt idx="157">
                  <c:v>44627</c:v>
                </c:pt>
                <c:pt idx="158">
                  <c:v>44628</c:v>
                </c:pt>
                <c:pt idx="159">
                  <c:v>44629</c:v>
                </c:pt>
                <c:pt idx="160">
                  <c:v>44630</c:v>
                </c:pt>
                <c:pt idx="161">
                  <c:v>44631</c:v>
                </c:pt>
                <c:pt idx="162">
                  <c:v>44632</c:v>
                </c:pt>
                <c:pt idx="163">
                  <c:v>44633</c:v>
                </c:pt>
                <c:pt idx="164">
                  <c:v>44634</c:v>
                </c:pt>
                <c:pt idx="165">
                  <c:v>44635</c:v>
                </c:pt>
                <c:pt idx="166">
                  <c:v>44636</c:v>
                </c:pt>
                <c:pt idx="167">
                  <c:v>44637</c:v>
                </c:pt>
                <c:pt idx="168">
                  <c:v>44638</c:v>
                </c:pt>
                <c:pt idx="169">
                  <c:v>44639</c:v>
                </c:pt>
                <c:pt idx="170">
                  <c:v>44640</c:v>
                </c:pt>
                <c:pt idx="171">
                  <c:v>44641</c:v>
                </c:pt>
                <c:pt idx="172">
                  <c:v>44642</c:v>
                </c:pt>
                <c:pt idx="173">
                  <c:v>44643</c:v>
                </c:pt>
                <c:pt idx="174">
                  <c:v>44644</c:v>
                </c:pt>
                <c:pt idx="175">
                  <c:v>44645</c:v>
                </c:pt>
                <c:pt idx="176">
                  <c:v>44646</c:v>
                </c:pt>
                <c:pt idx="177">
                  <c:v>44647</c:v>
                </c:pt>
                <c:pt idx="178">
                  <c:v>44648</c:v>
                </c:pt>
                <c:pt idx="179">
                  <c:v>44649</c:v>
                </c:pt>
                <c:pt idx="180">
                  <c:v>44650</c:v>
                </c:pt>
                <c:pt idx="181">
                  <c:v>44651</c:v>
                </c:pt>
                <c:pt idx="182">
                  <c:v>44652</c:v>
                </c:pt>
                <c:pt idx="183">
                  <c:v>44653</c:v>
                </c:pt>
                <c:pt idx="184">
                  <c:v>44654</c:v>
                </c:pt>
                <c:pt idx="185">
                  <c:v>44655</c:v>
                </c:pt>
                <c:pt idx="186">
                  <c:v>44656</c:v>
                </c:pt>
                <c:pt idx="187">
                  <c:v>44657</c:v>
                </c:pt>
                <c:pt idx="188">
                  <c:v>44658</c:v>
                </c:pt>
                <c:pt idx="189">
                  <c:v>44659</c:v>
                </c:pt>
                <c:pt idx="190">
                  <c:v>44660</c:v>
                </c:pt>
                <c:pt idx="191">
                  <c:v>44661</c:v>
                </c:pt>
                <c:pt idx="192">
                  <c:v>44662</c:v>
                </c:pt>
                <c:pt idx="193">
                  <c:v>44663</c:v>
                </c:pt>
                <c:pt idx="194">
                  <c:v>44664</c:v>
                </c:pt>
                <c:pt idx="195">
                  <c:v>44665</c:v>
                </c:pt>
                <c:pt idx="196">
                  <c:v>44666</c:v>
                </c:pt>
                <c:pt idx="197">
                  <c:v>44667</c:v>
                </c:pt>
                <c:pt idx="198">
                  <c:v>44668</c:v>
                </c:pt>
                <c:pt idx="199">
                  <c:v>44669</c:v>
                </c:pt>
                <c:pt idx="200">
                  <c:v>44670</c:v>
                </c:pt>
                <c:pt idx="201">
                  <c:v>44671</c:v>
                </c:pt>
                <c:pt idx="202">
                  <c:v>44672</c:v>
                </c:pt>
                <c:pt idx="203">
                  <c:v>44673</c:v>
                </c:pt>
                <c:pt idx="204">
                  <c:v>44674</c:v>
                </c:pt>
                <c:pt idx="205">
                  <c:v>44675</c:v>
                </c:pt>
                <c:pt idx="206">
                  <c:v>44676</c:v>
                </c:pt>
                <c:pt idx="207">
                  <c:v>44677</c:v>
                </c:pt>
                <c:pt idx="208">
                  <c:v>44678</c:v>
                </c:pt>
                <c:pt idx="209">
                  <c:v>44679</c:v>
                </c:pt>
                <c:pt idx="210">
                  <c:v>44680</c:v>
                </c:pt>
                <c:pt idx="211">
                  <c:v>44681</c:v>
                </c:pt>
                <c:pt idx="212">
                  <c:v>44682</c:v>
                </c:pt>
                <c:pt idx="213">
                  <c:v>44683</c:v>
                </c:pt>
                <c:pt idx="214">
                  <c:v>44684</c:v>
                </c:pt>
                <c:pt idx="215">
                  <c:v>44685</c:v>
                </c:pt>
                <c:pt idx="216">
                  <c:v>44686</c:v>
                </c:pt>
                <c:pt idx="217">
                  <c:v>44687</c:v>
                </c:pt>
                <c:pt idx="218">
                  <c:v>44688</c:v>
                </c:pt>
                <c:pt idx="219">
                  <c:v>44689</c:v>
                </c:pt>
                <c:pt idx="220">
                  <c:v>44690</c:v>
                </c:pt>
                <c:pt idx="221">
                  <c:v>44691</c:v>
                </c:pt>
                <c:pt idx="222">
                  <c:v>44692</c:v>
                </c:pt>
                <c:pt idx="223">
                  <c:v>44693</c:v>
                </c:pt>
                <c:pt idx="224">
                  <c:v>44694</c:v>
                </c:pt>
                <c:pt idx="225">
                  <c:v>44695</c:v>
                </c:pt>
                <c:pt idx="226">
                  <c:v>44696</c:v>
                </c:pt>
                <c:pt idx="227">
                  <c:v>44697</c:v>
                </c:pt>
                <c:pt idx="228">
                  <c:v>44698</c:v>
                </c:pt>
                <c:pt idx="229">
                  <c:v>44699</c:v>
                </c:pt>
                <c:pt idx="230">
                  <c:v>44700</c:v>
                </c:pt>
                <c:pt idx="231">
                  <c:v>44701</c:v>
                </c:pt>
                <c:pt idx="232">
                  <c:v>44702</c:v>
                </c:pt>
                <c:pt idx="233">
                  <c:v>44703</c:v>
                </c:pt>
                <c:pt idx="234">
                  <c:v>44704</c:v>
                </c:pt>
                <c:pt idx="235">
                  <c:v>44705</c:v>
                </c:pt>
                <c:pt idx="236">
                  <c:v>44706</c:v>
                </c:pt>
                <c:pt idx="237">
                  <c:v>44707</c:v>
                </c:pt>
                <c:pt idx="238">
                  <c:v>44708</c:v>
                </c:pt>
                <c:pt idx="239">
                  <c:v>44709</c:v>
                </c:pt>
                <c:pt idx="240">
                  <c:v>44710</c:v>
                </c:pt>
                <c:pt idx="241">
                  <c:v>44711</c:v>
                </c:pt>
                <c:pt idx="242">
                  <c:v>44712</c:v>
                </c:pt>
                <c:pt idx="243">
                  <c:v>44713</c:v>
                </c:pt>
                <c:pt idx="244">
                  <c:v>44714</c:v>
                </c:pt>
                <c:pt idx="245">
                  <c:v>44715</c:v>
                </c:pt>
                <c:pt idx="246">
                  <c:v>44716</c:v>
                </c:pt>
                <c:pt idx="247">
                  <c:v>44717</c:v>
                </c:pt>
                <c:pt idx="248">
                  <c:v>44718</c:v>
                </c:pt>
                <c:pt idx="249">
                  <c:v>44719</c:v>
                </c:pt>
                <c:pt idx="250">
                  <c:v>44720</c:v>
                </c:pt>
                <c:pt idx="251">
                  <c:v>44721</c:v>
                </c:pt>
                <c:pt idx="252">
                  <c:v>44722</c:v>
                </c:pt>
                <c:pt idx="253">
                  <c:v>44723</c:v>
                </c:pt>
                <c:pt idx="254">
                  <c:v>44724</c:v>
                </c:pt>
                <c:pt idx="255">
                  <c:v>44725</c:v>
                </c:pt>
                <c:pt idx="256">
                  <c:v>44726</c:v>
                </c:pt>
                <c:pt idx="257">
                  <c:v>44727</c:v>
                </c:pt>
                <c:pt idx="258">
                  <c:v>44728</c:v>
                </c:pt>
                <c:pt idx="259">
                  <c:v>44729</c:v>
                </c:pt>
                <c:pt idx="260">
                  <c:v>44730</c:v>
                </c:pt>
                <c:pt idx="261">
                  <c:v>44731</c:v>
                </c:pt>
                <c:pt idx="262">
                  <c:v>44732</c:v>
                </c:pt>
                <c:pt idx="263">
                  <c:v>44733</c:v>
                </c:pt>
                <c:pt idx="264">
                  <c:v>44734</c:v>
                </c:pt>
                <c:pt idx="265">
                  <c:v>44735</c:v>
                </c:pt>
                <c:pt idx="266">
                  <c:v>44736</c:v>
                </c:pt>
                <c:pt idx="267">
                  <c:v>44737</c:v>
                </c:pt>
                <c:pt idx="268">
                  <c:v>44738</c:v>
                </c:pt>
                <c:pt idx="269">
                  <c:v>44739</c:v>
                </c:pt>
                <c:pt idx="270">
                  <c:v>44740</c:v>
                </c:pt>
                <c:pt idx="271">
                  <c:v>44741</c:v>
                </c:pt>
                <c:pt idx="272">
                  <c:v>44742</c:v>
                </c:pt>
                <c:pt idx="273">
                  <c:v>44743</c:v>
                </c:pt>
                <c:pt idx="274">
                  <c:v>44744</c:v>
                </c:pt>
                <c:pt idx="275">
                  <c:v>44745</c:v>
                </c:pt>
                <c:pt idx="276">
                  <c:v>44746</c:v>
                </c:pt>
                <c:pt idx="277">
                  <c:v>44747</c:v>
                </c:pt>
                <c:pt idx="278">
                  <c:v>44748</c:v>
                </c:pt>
                <c:pt idx="279">
                  <c:v>44749</c:v>
                </c:pt>
                <c:pt idx="280">
                  <c:v>44750</c:v>
                </c:pt>
                <c:pt idx="281">
                  <c:v>44751</c:v>
                </c:pt>
                <c:pt idx="282">
                  <c:v>44752</c:v>
                </c:pt>
                <c:pt idx="283">
                  <c:v>44753</c:v>
                </c:pt>
                <c:pt idx="284">
                  <c:v>44754</c:v>
                </c:pt>
                <c:pt idx="285">
                  <c:v>44755</c:v>
                </c:pt>
                <c:pt idx="286">
                  <c:v>44756</c:v>
                </c:pt>
                <c:pt idx="287">
                  <c:v>44757</c:v>
                </c:pt>
                <c:pt idx="288">
                  <c:v>44758</c:v>
                </c:pt>
                <c:pt idx="289">
                  <c:v>44759</c:v>
                </c:pt>
                <c:pt idx="290">
                  <c:v>44760</c:v>
                </c:pt>
                <c:pt idx="291">
                  <c:v>44761</c:v>
                </c:pt>
                <c:pt idx="292">
                  <c:v>44762</c:v>
                </c:pt>
                <c:pt idx="293">
                  <c:v>44763</c:v>
                </c:pt>
                <c:pt idx="294">
                  <c:v>44764</c:v>
                </c:pt>
                <c:pt idx="295">
                  <c:v>44765</c:v>
                </c:pt>
                <c:pt idx="296">
                  <c:v>44766</c:v>
                </c:pt>
                <c:pt idx="297">
                  <c:v>44767</c:v>
                </c:pt>
                <c:pt idx="298">
                  <c:v>44768</c:v>
                </c:pt>
                <c:pt idx="299">
                  <c:v>44769</c:v>
                </c:pt>
                <c:pt idx="300">
                  <c:v>44770</c:v>
                </c:pt>
                <c:pt idx="301">
                  <c:v>44771</c:v>
                </c:pt>
                <c:pt idx="302">
                  <c:v>44772</c:v>
                </c:pt>
                <c:pt idx="303">
                  <c:v>44773</c:v>
                </c:pt>
                <c:pt idx="304">
                  <c:v>44774</c:v>
                </c:pt>
                <c:pt idx="305">
                  <c:v>44775</c:v>
                </c:pt>
                <c:pt idx="306">
                  <c:v>44776</c:v>
                </c:pt>
                <c:pt idx="307">
                  <c:v>44777</c:v>
                </c:pt>
                <c:pt idx="308">
                  <c:v>44778</c:v>
                </c:pt>
                <c:pt idx="309">
                  <c:v>44779</c:v>
                </c:pt>
                <c:pt idx="310">
                  <c:v>44780</c:v>
                </c:pt>
                <c:pt idx="311">
                  <c:v>44781</c:v>
                </c:pt>
                <c:pt idx="312">
                  <c:v>44782</c:v>
                </c:pt>
                <c:pt idx="313">
                  <c:v>44783</c:v>
                </c:pt>
                <c:pt idx="314">
                  <c:v>44784</c:v>
                </c:pt>
                <c:pt idx="315">
                  <c:v>44785</c:v>
                </c:pt>
                <c:pt idx="316">
                  <c:v>44786</c:v>
                </c:pt>
                <c:pt idx="317">
                  <c:v>44787</c:v>
                </c:pt>
                <c:pt idx="318">
                  <c:v>44788</c:v>
                </c:pt>
                <c:pt idx="319">
                  <c:v>44789</c:v>
                </c:pt>
                <c:pt idx="320">
                  <c:v>44790</c:v>
                </c:pt>
                <c:pt idx="321">
                  <c:v>44791</c:v>
                </c:pt>
                <c:pt idx="322">
                  <c:v>44792</c:v>
                </c:pt>
                <c:pt idx="323">
                  <c:v>44793</c:v>
                </c:pt>
                <c:pt idx="324">
                  <c:v>44794</c:v>
                </c:pt>
                <c:pt idx="325">
                  <c:v>44795</c:v>
                </c:pt>
                <c:pt idx="326">
                  <c:v>44796</c:v>
                </c:pt>
                <c:pt idx="327">
                  <c:v>44797</c:v>
                </c:pt>
                <c:pt idx="328">
                  <c:v>44798</c:v>
                </c:pt>
                <c:pt idx="329">
                  <c:v>44799</c:v>
                </c:pt>
                <c:pt idx="330">
                  <c:v>44800</c:v>
                </c:pt>
                <c:pt idx="331">
                  <c:v>44801</c:v>
                </c:pt>
                <c:pt idx="332">
                  <c:v>44802</c:v>
                </c:pt>
                <c:pt idx="333">
                  <c:v>44803</c:v>
                </c:pt>
                <c:pt idx="334">
                  <c:v>44804</c:v>
                </c:pt>
                <c:pt idx="335">
                  <c:v>44805</c:v>
                </c:pt>
                <c:pt idx="336">
                  <c:v>44806</c:v>
                </c:pt>
                <c:pt idx="337">
                  <c:v>44807</c:v>
                </c:pt>
                <c:pt idx="338">
                  <c:v>44808</c:v>
                </c:pt>
                <c:pt idx="339">
                  <c:v>44809</c:v>
                </c:pt>
                <c:pt idx="340">
                  <c:v>44810</c:v>
                </c:pt>
                <c:pt idx="341">
                  <c:v>44811</c:v>
                </c:pt>
                <c:pt idx="342">
                  <c:v>44812</c:v>
                </c:pt>
                <c:pt idx="343">
                  <c:v>44813</c:v>
                </c:pt>
                <c:pt idx="344">
                  <c:v>44814</c:v>
                </c:pt>
                <c:pt idx="345">
                  <c:v>44815</c:v>
                </c:pt>
                <c:pt idx="346">
                  <c:v>44816</c:v>
                </c:pt>
                <c:pt idx="347">
                  <c:v>44817</c:v>
                </c:pt>
                <c:pt idx="348">
                  <c:v>44818</c:v>
                </c:pt>
                <c:pt idx="349">
                  <c:v>44819</c:v>
                </c:pt>
                <c:pt idx="350">
                  <c:v>44820</c:v>
                </c:pt>
                <c:pt idx="351">
                  <c:v>44821</c:v>
                </c:pt>
                <c:pt idx="352">
                  <c:v>44822</c:v>
                </c:pt>
                <c:pt idx="353">
                  <c:v>44823</c:v>
                </c:pt>
                <c:pt idx="354">
                  <c:v>44824</c:v>
                </c:pt>
                <c:pt idx="355">
                  <c:v>44825</c:v>
                </c:pt>
                <c:pt idx="356">
                  <c:v>44826</c:v>
                </c:pt>
                <c:pt idx="357">
                  <c:v>44827</c:v>
                </c:pt>
                <c:pt idx="358">
                  <c:v>44828</c:v>
                </c:pt>
                <c:pt idx="359">
                  <c:v>44829</c:v>
                </c:pt>
                <c:pt idx="360">
                  <c:v>44830</c:v>
                </c:pt>
                <c:pt idx="361">
                  <c:v>44831</c:v>
                </c:pt>
                <c:pt idx="362">
                  <c:v>44832</c:v>
                </c:pt>
                <c:pt idx="363">
                  <c:v>44833</c:v>
                </c:pt>
                <c:pt idx="364">
                  <c:v>44834</c:v>
                </c:pt>
              </c:numCache>
            </c:numRef>
          </c:cat>
          <c:val>
            <c:numRef>
              <c:f>'высота (2)'!$B$2:$B$366</c:f>
              <c:numCache>
                <c:formatCode>General</c:formatCode>
                <c:ptCount val="365"/>
                <c:pt idx="0">
                  <c:v>17.916367948060127</c:v>
                </c:pt>
                <c:pt idx="1">
                  <c:v>18.012734915586037</c:v>
                </c:pt>
                <c:pt idx="2">
                  <c:v>14.793344426027195</c:v>
                </c:pt>
                <c:pt idx="3">
                  <c:v>23.6011102051671</c:v>
                </c:pt>
                <c:pt idx="4">
                  <c:v>23.82261642064168</c:v>
                </c:pt>
                <c:pt idx="5">
                  <c:v>19.661564622515847</c:v>
                </c:pt>
                <c:pt idx="6">
                  <c:v>14.123176924733698</c:v>
                </c:pt>
                <c:pt idx="7">
                  <c:v>8.2001777093184973</c:v>
                </c:pt>
                <c:pt idx="8">
                  <c:v>4.9233627462518834</c:v>
                </c:pt>
                <c:pt idx="9">
                  <c:v>13.328322429012056</c:v>
                </c:pt>
                <c:pt idx="10">
                  <c:v>10.717832136386843</c:v>
                </c:pt>
                <c:pt idx="11">
                  <c:v>5.1985730152596883</c:v>
                </c:pt>
                <c:pt idx="12">
                  <c:v>8.6309860875454394</c:v>
                </c:pt>
                <c:pt idx="13">
                  <c:v>11.149337711862572</c:v>
                </c:pt>
                <c:pt idx="14">
                  <c:v>4.6506823065955958</c:v>
                </c:pt>
                <c:pt idx="15">
                  <c:v>7.785557141526251</c:v>
                </c:pt>
                <c:pt idx="16">
                  <c:v>9.5034147248756309</c:v>
                </c:pt>
                <c:pt idx="17">
                  <c:v>11.977786198146333</c:v>
                </c:pt>
                <c:pt idx="18">
                  <c:v>18.552170268891302</c:v>
                </c:pt>
                <c:pt idx="19">
                  <c:v>13.943889347112053</c:v>
                </c:pt>
                <c:pt idx="20">
                  <c:v>7.2005596987517784</c:v>
                </c:pt>
                <c:pt idx="21">
                  <c:v>4.0226063031624388</c:v>
                </c:pt>
                <c:pt idx="22">
                  <c:v>10.109712972120557</c:v>
                </c:pt>
                <c:pt idx="23">
                  <c:v>9.2696941106081336</c:v>
                </c:pt>
                <c:pt idx="24">
                  <c:v>21.140523813206705</c:v>
                </c:pt>
                <c:pt idx="25">
                  <c:v>16.705472959389574</c:v>
                </c:pt>
                <c:pt idx="26">
                  <c:v>9.8114359983427892</c:v>
                </c:pt>
                <c:pt idx="27">
                  <c:v>7.9978403665926203</c:v>
                </c:pt>
                <c:pt idx="28">
                  <c:v>7.9638029632363709</c:v>
                </c:pt>
                <c:pt idx="29">
                  <c:v>10.48784102104818</c:v>
                </c:pt>
                <c:pt idx="30">
                  <c:v>20.106219484072032</c:v>
                </c:pt>
                <c:pt idx="31">
                  <c:v>19.37554238527937</c:v>
                </c:pt>
                <c:pt idx="32">
                  <c:v>16.098654912325927</c:v>
                </c:pt>
                <c:pt idx="33">
                  <c:v>18.227089947950013</c:v>
                </c:pt>
                <c:pt idx="34">
                  <c:v>17.03409468502355</c:v>
                </c:pt>
                <c:pt idx="35">
                  <c:v>5.0094686165796851</c:v>
                </c:pt>
                <c:pt idx="36">
                  <c:v>4.0858894025946046</c:v>
                </c:pt>
                <c:pt idx="37">
                  <c:v>8.2951056416616069</c:v>
                </c:pt>
                <c:pt idx="38">
                  <c:v>15.370180379273387</c:v>
                </c:pt>
                <c:pt idx="39">
                  <c:v>4.2041480338408341</c:v>
                </c:pt>
                <c:pt idx="40">
                  <c:v>24.355609288240121</c:v>
                </c:pt>
                <c:pt idx="41">
                  <c:v>22.205247788761906</c:v>
                </c:pt>
                <c:pt idx="42">
                  <c:v>15.775088457295514</c:v>
                </c:pt>
                <c:pt idx="43">
                  <c:v>6.1984131417188149</c:v>
                </c:pt>
                <c:pt idx="44">
                  <c:v>11.140127212012878</c:v>
                </c:pt>
                <c:pt idx="45">
                  <c:v>22.607291862302706</c:v>
                </c:pt>
                <c:pt idx="46">
                  <c:v>17.578228003077211</c:v>
                </c:pt>
                <c:pt idx="47">
                  <c:v>14.255560681490353</c:v>
                </c:pt>
                <c:pt idx="48">
                  <c:v>17.946094231877858</c:v>
                </c:pt>
                <c:pt idx="49">
                  <c:v>18.122795993623271</c:v>
                </c:pt>
                <c:pt idx="50">
                  <c:v>9.9534369508650471</c:v>
                </c:pt>
                <c:pt idx="51">
                  <c:v>7.6443032286891821</c:v>
                </c:pt>
                <c:pt idx="52">
                  <c:v>5.2212805033657439</c:v>
                </c:pt>
                <c:pt idx="53">
                  <c:v>12.427663379860208</c:v>
                </c:pt>
                <c:pt idx="54">
                  <c:v>19.69519059316432</c:v>
                </c:pt>
                <c:pt idx="55">
                  <c:v>14.382644544219449</c:v>
                </c:pt>
                <c:pt idx="56">
                  <c:v>20.635154107914161</c:v>
                </c:pt>
                <c:pt idx="57">
                  <c:v>16.168890493517438</c:v>
                </c:pt>
                <c:pt idx="58">
                  <c:v>15.985452591947652</c:v>
                </c:pt>
                <c:pt idx="59">
                  <c:v>13.113635523494196</c:v>
                </c:pt>
                <c:pt idx="60">
                  <c:v>17.958436915023338</c:v>
                </c:pt>
                <c:pt idx="61">
                  <c:v>6.3238347423001118</c:v>
                </c:pt>
                <c:pt idx="62">
                  <c:v>15.952483430977074</c:v>
                </c:pt>
                <c:pt idx="63">
                  <c:v>4.4893891707358673</c:v>
                </c:pt>
                <c:pt idx="64">
                  <c:v>12.738398159651229</c:v>
                </c:pt>
                <c:pt idx="65">
                  <c:v>13.981859664563721</c:v>
                </c:pt>
                <c:pt idx="66">
                  <c:v>9.0874461925828669</c:v>
                </c:pt>
                <c:pt idx="67">
                  <c:v>9.6975980524542678</c:v>
                </c:pt>
                <c:pt idx="68">
                  <c:v>12.099740411334384</c:v>
                </c:pt>
                <c:pt idx="69">
                  <c:v>21.795702768525295</c:v>
                </c:pt>
                <c:pt idx="70">
                  <c:v>18.984623714782991</c:v>
                </c:pt>
                <c:pt idx="71">
                  <c:v>21.029233367713431</c:v>
                </c:pt>
                <c:pt idx="72">
                  <c:v>24.478510676842916</c:v>
                </c:pt>
                <c:pt idx="73">
                  <c:v>23.966472193412116</c:v>
                </c:pt>
                <c:pt idx="74">
                  <c:v>22.33743746320917</c:v>
                </c:pt>
                <c:pt idx="75">
                  <c:v>21.228819759194991</c:v>
                </c:pt>
                <c:pt idx="76">
                  <c:v>23.699040029663202</c:v>
                </c:pt>
                <c:pt idx="77">
                  <c:v>23.705273284487042</c:v>
                </c:pt>
                <c:pt idx="78">
                  <c:v>22.45401756851987</c:v>
                </c:pt>
                <c:pt idx="79">
                  <c:v>23.467716793798424</c:v>
                </c:pt>
                <c:pt idx="80">
                  <c:v>0</c:v>
                </c:pt>
                <c:pt idx="81">
                  <c:v>20.993366405192656</c:v>
                </c:pt>
                <c:pt idx="82">
                  <c:v>15.419297566051856</c:v>
                </c:pt>
                <c:pt idx="83">
                  <c:v>18.223089795923539</c:v>
                </c:pt>
                <c:pt idx="84">
                  <c:v>19.638906062714852</c:v>
                </c:pt>
                <c:pt idx="85">
                  <c:v>14.061605276170129</c:v>
                </c:pt>
                <c:pt idx="86">
                  <c:v>7.1265607683477183</c:v>
                </c:pt>
                <c:pt idx="87">
                  <c:v>12.582500014939429</c:v>
                </c:pt>
                <c:pt idx="88">
                  <c:v>20.098271532736376</c:v>
                </c:pt>
                <c:pt idx="89">
                  <c:v>19.327311565005839</c:v>
                </c:pt>
                <c:pt idx="90">
                  <c:v>20.119525014152497</c:v>
                </c:pt>
                <c:pt idx="91">
                  <c:v>15.915828372429166</c:v>
                </c:pt>
                <c:pt idx="92">
                  <c:v>16.247712554111576</c:v>
                </c:pt>
                <c:pt idx="93">
                  <c:v>14.03234248574593</c:v>
                </c:pt>
                <c:pt idx="94">
                  <c:v>17.003423731059723</c:v>
                </c:pt>
                <c:pt idx="95">
                  <c:v>16.076931740208046</c:v>
                </c:pt>
                <c:pt idx="96">
                  <c:v>11.936655969324192</c:v>
                </c:pt>
                <c:pt idx="97">
                  <c:v>5.7993823516647565</c:v>
                </c:pt>
                <c:pt idx="98">
                  <c:v>13.959456029315302</c:v>
                </c:pt>
                <c:pt idx="99">
                  <c:v>18.871794570707852</c:v>
                </c:pt>
                <c:pt idx="100">
                  <c:v>21.283197988032409</c:v>
                </c:pt>
                <c:pt idx="101">
                  <c:v>21.288625515429853</c:v>
                </c:pt>
                <c:pt idx="102">
                  <c:v>23.491968716964774</c:v>
                </c:pt>
                <c:pt idx="103">
                  <c:v>22.309885750208469</c:v>
                </c:pt>
                <c:pt idx="104">
                  <c:v>22.455983149828146</c:v>
                </c:pt>
                <c:pt idx="105">
                  <c:v>13.596567145425041</c:v>
                </c:pt>
                <c:pt idx="106">
                  <c:v>14.943641297498996</c:v>
                </c:pt>
                <c:pt idx="107">
                  <c:v>14.465647120856987</c:v>
                </c:pt>
                <c:pt idx="108">
                  <c:v>12.226190181386844</c:v>
                </c:pt>
                <c:pt idx="109">
                  <c:v>7.807581052351626</c:v>
                </c:pt>
                <c:pt idx="110">
                  <c:v>21.995058269141285</c:v>
                </c:pt>
                <c:pt idx="111">
                  <c:v>20.308237095089826</c:v>
                </c:pt>
                <c:pt idx="112">
                  <c:v>7.8269367724320933</c:v>
                </c:pt>
                <c:pt idx="113">
                  <c:v>12.269038240766562</c:v>
                </c:pt>
                <c:pt idx="114">
                  <c:v>17.689373037188489</c:v>
                </c:pt>
                <c:pt idx="115">
                  <c:v>19.984350091819735</c:v>
                </c:pt>
                <c:pt idx="116">
                  <c:v>22.696514133670767</c:v>
                </c:pt>
                <c:pt idx="117">
                  <c:v>21.254261327012305</c:v>
                </c:pt>
                <c:pt idx="118">
                  <c:v>23.386470294694348</c:v>
                </c:pt>
                <c:pt idx="119">
                  <c:v>11.029115239715166</c:v>
                </c:pt>
                <c:pt idx="120">
                  <c:v>7.5087206670162425</c:v>
                </c:pt>
                <c:pt idx="121">
                  <c:v>13.251764683071292</c:v>
                </c:pt>
                <c:pt idx="122">
                  <c:v>6.9767587749419979</c:v>
                </c:pt>
                <c:pt idx="123">
                  <c:v>22.166281757648221</c:v>
                </c:pt>
                <c:pt idx="124">
                  <c:v>13.608268305799943</c:v>
                </c:pt>
                <c:pt idx="125">
                  <c:v>16.413960438759293</c:v>
                </c:pt>
                <c:pt idx="126">
                  <c:v>23.905505419621672</c:v>
                </c:pt>
                <c:pt idx="127">
                  <c:v>20.494833908961052</c:v>
                </c:pt>
                <c:pt idx="128">
                  <c:v>7.3935775269826669</c:v>
                </c:pt>
                <c:pt idx="129">
                  <c:v>7.5622075717365265</c:v>
                </c:pt>
                <c:pt idx="130">
                  <c:v>10.524376414152455</c:v>
                </c:pt>
                <c:pt idx="131">
                  <c:v>16.601831205711488</c:v>
                </c:pt>
                <c:pt idx="132">
                  <c:v>22.622198288515104</c:v>
                </c:pt>
                <c:pt idx="133">
                  <c:v>10.080849149130776</c:v>
                </c:pt>
                <c:pt idx="134">
                  <c:v>5.531533301452555</c:v>
                </c:pt>
                <c:pt idx="135">
                  <c:v>12.206188135659584</c:v>
                </c:pt>
                <c:pt idx="136">
                  <c:v>11.424476982467917</c:v>
                </c:pt>
                <c:pt idx="137">
                  <c:v>16.511325713913823</c:v>
                </c:pt>
                <c:pt idx="138">
                  <c:v>6.4541094803707635</c:v>
                </c:pt>
                <c:pt idx="139">
                  <c:v>10.878685055397035</c:v>
                </c:pt>
                <c:pt idx="140">
                  <c:v>6.9780895988085048</c:v>
                </c:pt>
                <c:pt idx="141">
                  <c:v>10.630998084812926</c:v>
                </c:pt>
                <c:pt idx="142">
                  <c:v>5.3044128397338808</c:v>
                </c:pt>
                <c:pt idx="143">
                  <c:v>16.646473476425768</c:v>
                </c:pt>
                <c:pt idx="144">
                  <c:v>5.2592266434737951</c:v>
                </c:pt>
                <c:pt idx="145">
                  <c:v>8.0161143814320042</c:v>
                </c:pt>
                <c:pt idx="146">
                  <c:v>14.863648670636847</c:v>
                </c:pt>
                <c:pt idx="147">
                  <c:v>11.543505606820123</c:v>
                </c:pt>
                <c:pt idx="148">
                  <c:v>20.528796806548577</c:v>
                </c:pt>
                <c:pt idx="149">
                  <c:v>15.733277068277674</c:v>
                </c:pt>
                <c:pt idx="150">
                  <c:v>21.83999001296155</c:v>
                </c:pt>
                <c:pt idx="151">
                  <c:v>20.448232207303892</c:v>
                </c:pt>
                <c:pt idx="152">
                  <c:v>18.107750555523936</c:v>
                </c:pt>
                <c:pt idx="153">
                  <c:v>20.177013082145287</c:v>
                </c:pt>
                <c:pt idx="154">
                  <c:v>18.495946014626703</c:v>
                </c:pt>
                <c:pt idx="155">
                  <c:v>9.7084070542331631</c:v>
                </c:pt>
                <c:pt idx="156">
                  <c:v>16.769824298118955</c:v>
                </c:pt>
                <c:pt idx="157">
                  <c:v>4.8540257239363456</c:v>
                </c:pt>
                <c:pt idx="158">
                  <c:v>12.810101399787603</c:v>
                </c:pt>
                <c:pt idx="159">
                  <c:v>24.045691344074029</c:v>
                </c:pt>
                <c:pt idx="160">
                  <c:v>24.484575964589187</c:v>
                </c:pt>
                <c:pt idx="161">
                  <c:v>24.743271745645661</c:v>
                </c:pt>
                <c:pt idx="162">
                  <c:v>23.801026113130071</c:v>
                </c:pt>
                <c:pt idx="163">
                  <c:v>17.272420746729793</c:v>
                </c:pt>
                <c:pt idx="164">
                  <c:v>14.306435907250918</c:v>
                </c:pt>
                <c:pt idx="165">
                  <c:v>14.760683573463664</c:v>
                </c:pt>
                <c:pt idx="166">
                  <c:v>15.989476683191807</c:v>
                </c:pt>
                <c:pt idx="167">
                  <c:v>14.938068967891807</c:v>
                </c:pt>
                <c:pt idx="168">
                  <c:v>19.141535273390183</c:v>
                </c:pt>
                <c:pt idx="169">
                  <c:v>17.744907991265649</c:v>
                </c:pt>
                <c:pt idx="170">
                  <c:v>12.101334011353559</c:v>
                </c:pt>
                <c:pt idx="171">
                  <c:v>5.1389242386487828</c:v>
                </c:pt>
                <c:pt idx="172">
                  <c:v>17.497343967476453</c:v>
                </c:pt>
                <c:pt idx="173">
                  <c:v>5.6547265421825372</c:v>
                </c:pt>
                <c:pt idx="174">
                  <c:v>17.724142100959739</c:v>
                </c:pt>
                <c:pt idx="175">
                  <c:v>22.329545981696999</c:v>
                </c:pt>
                <c:pt idx="176">
                  <c:v>18.845926481883364</c:v>
                </c:pt>
                <c:pt idx="177">
                  <c:v>9.7016835830191113</c:v>
                </c:pt>
                <c:pt idx="178">
                  <c:v>15.078277382665837</c:v>
                </c:pt>
                <c:pt idx="179">
                  <c:v>3.918306247749721</c:v>
                </c:pt>
                <c:pt idx="180">
                  <c:v>10.618838910563882</c:v>
                </c:pt>
                <c:pt idx="181">
                  <c:v>14.673610350360326</c:v>
                </c:pt>
                <c:pt idx="182">
                  <c:v>19.511615869483233</c:v>
                </c:pt>
                <c:pt idx="183">
                  <c:v>6.271893867459827</c:v>
                </c:pt>
                <c:pt idx="184">
                  <c:v>7.0876052742744484</c:v>
                </c:pt>
                <c:pt idx="185">
                  <c:v>21.628153846304741</c:v>
                </c:pt>
                <c:pt idx="186">
                  <c:v>20.774200586107323</c:v>
                </c:pt>
                <c:pt idx="187">
                  <c:v>22.474038232406681</c:v>
                </c:pt>
                <c:pt idx="188">
                  <c:v>22.246353316636295</c:v>
                </c:pt>
                <c:pt idx="189">
                  <c:v>11.194976634422201</c:v>
                </c:pt>
                <c:pt idx="190">
                  <c:v>15.36743710173271</c:v>
                </c:pt>
                <c:pt idx="191">
                  <c:v>4.7628735678049114</c:v>
                </c:pt>
                <c:pt idx="192">
                  <c:v>7.9887263871887146</c:v>
                </c:pt>
                <c:pt idx="193">
                  <c:v>12.51742511181777</c:v>
                </c:pt>
                <c:pt idx="194">
                  <c:v>8.9960293693518043</c:v>
                </c:pt>
                <c:pt idx="195">
                  <c:v>5.4515221638827462</c:v>
                </c:pt>
                <c:pt idx="196">
                  <c:v>4.9401584578599502</c:v>
                </c:pt>
                <c:pt idx="197">
                  <c:v>6.2849232530486718</c:v>
                </c:pt>
                <c:pt idx="198">
                  <c:v>4.4173326068622725</c:v>
                </c:pt>
                <c:pt idx="199">
                  <c:v>17.912187839187286</c:v>
                </c:pt>
                <c:pt idx="200">
                  <c:v>4.3050930359607458</c:v>
                </c:pt>
                <c:pt idx="201">
                  <c:v>12.55328024295371</c:v>
                </c:pt>
                <c:pt idx="202">
                  <c:v>7.3465451818655874</c:v>
                </c:pt>
                <c:pt idx="203">
                  <c:v>4.1865413288902964</c:v>
                </c:pt>
                <c:pt idx="204">
                  <c:v>5.6578869962135778</c:v>
                </c:pt>
                <c:pt idx="205">
                  <c:v>3.9809798900434479</c:v>
                </c:pt>
                <c:pt idx="206">
                  <c:v>5.3436218928070156</c:v>
                </c:pt>
                <c:pt idx="207">
                  <c:v>4.0223500970638693</c:v>
                </c:pt>
                <c:pt idx="208">
                  <c:v>9.0646864075924203</c:v>
                </c:pt>
                <c:pt idx="209">
                  <c:v>4.0755546924343671</c:v>
                </c:pt>
                <c:pt idx="210">
                  <c:v>4.7922025002545281</c:v>
                </c:pt>
                <c:pt idx="211">
                  <c:v>14.844320632699853</c:v>
                </c:pt>
                <c:pt idx="212">
                  <c:v>6.451606232185064</c:v>
                </c:pt>
                <c:pt idx="213">
                  <c:v>10.984093988224574</c:v>
                </c:pt>
                <c:pt idx="214">
                  <c:v>12.975498653494505</c:v>
                </c:pt>
                <c:pt idx="215">
                  <c:v>6.5400618094206076</c:v>
                </c:pt>
                <c:pt idx="216">
                  <c:v>13.004082550183728</c:v>
                </c:pt>
                <c:pt idx="217">
                  <c:v>12.330950979743166</c:v>
                </c:pt>
                <c:pt idx="218">
                  <c:v>21.195361703184879</c:v>
                </c:pt>
                <c:pt idx="219">
                  <c:v>13.698417204278071</c:v>
                </c:pt>
                <c:pt idx="220">
                  <c:v>8.5990880418604068</c:v>
                </c:pt>
                <c:pt idx="221">
                  <c:v>5.8623065868135029</c:v>
                </c:pt>
                <c:pt idx="222">
                  <c:v>17.407529346976599</c:v>
                </c:pt>
                <c:pt idx="223">
                  <c:v>10.969521522877256</c:v>
                </c:pt>
                <c:pt idx="224">
                  <c:v>3.9756217997376573</c:v>
                </c:pt>
                <c:pt idx="225">
                  <c:v>3.9299546815618962</c:v>
                </c:pt>
                <c:pt idx="226">
                  <c:v>4.7130133554367708</c:v>
                </c:pt>
                <c:pt idx="227">
                  <c:v>20.443008815859084</c:v>
                </c:pt>
                <c:pt idx="228">
                  <c:v>11.005722294346844</c:v>
                </c:pt>
                <c:pt idx="229">
                  <c:v>4.1233974627377261</c:v>
                </c:pt>
                <c:pt idx="230">
                  <c:v>3.9631678004437898</c:v>
                </c:pt>
                <c:pt idx="231">
                  <c:v>17.247645658711651</c:v>
                </c:pt>
                <c:pt idx="232">
                  <c:v>4.244896244337351</c:v>
                </c:pt>
                <c:pt idx="233">
                  <c:v>3.9723793185880703</c:v>
                </c:pt>
                <c:pt idx="234">
                  <c:v>6.9925657112896449</c:v>
                </c:pt>
                <c:pt idx="235">
                  <c:v>13.409988682607334</c:v>
                </c:pt>
                <c:pt idx="236">
                  <c:v>15.78791807568355</c:v>
                </c:pt>
                <c:pt idx="237">
                  <c:v>8.5920817802725633</c:v>
                </c:pt>
                <c:pt idx="238">
                  <c:v>4.6266871691558302</c:v>
                </c:pt>
                <c:pt idx="239">
                  <c:v>5.1662040100997357</c:v>
                </c:pt>
                <c:pt idx="240">
                  <c:v>3.9848406120362401</c:v>
                </c:pt>
                <c:pt idx="241">
                  <c:v>3.9381154401441294</c:v>
                </c:pt>
                <c:pt idx="242">
                  <c:v>3.9360152996448754</c:v>
                </c:pt>
                <c:pt idx="243">
                  <c:v>3.9916252569458623</c:v>
                </c:pt>
                <c:pt idx="244">
                  <c:v>4.5167445837404179</c:v>
                </c:pt>
                <c:pt idx="245">
                  <c:v>14.223768869090092</c:v>
                </c:pt>
                <c:pt idx="246">
                  <c:v>5.294408304238817</c:v>
                </c:pt>
                <c:pt idx="247">
                  <c:v>7.5570858982176299</c:v>
                </c:pt>
                <c:pt idx="248">
                  <c:v>4.3768484276733268</c:v>
                </c:pt>
                <c:pt idx="249">
                  <c:v>8.8129724417964521</c:v>
                </c:pt>
                <c:pt idx="250">
                  <c:v>4.2870346190372253</c:v>
                </c:pt>
                <c:pt idx="251">
                  <c:v>11.880608594306949</c:v>
                </c:pt>
                <c:pt idx="252">
                  <c:v>13.137343061280655</c:v>
                </c:pt>
                <c:pt idx="253">
                  <c:v>5.3187967413134842</c:v>
                </c:pt>
                <c:pt idx="254">
                  <c:v>4.0807313101041025</c:v>
                </c:pt>
                <c:pt idx="255">
                  <c:v>5.9714394107208548</c:v>
                </c:pt>
                <c:pt idx="256">
                  <c:v>4.3204097848527079</c:v>
                </c:pt>
                <c:pt idx="257">
                  <c:v>8.0103426000654849</c:v>
                </c:pt>
                <c:pt idx="258">
                  <c:v>6.6298293945237212</c:v>
                </c:pt>
                <c:pt idx="259">
                  <c:v>5.8526528783275369</c:v>
                </c:pt>
                <c:pt idx="260">
                  <c:v>13.811954029198684</c:v>
                </c:pt>
                <c:pt idx="261">
                  <c:v>4.1097502461243645</c:v>
                </c:pt>
                <c:pt idx="262">
                  <c:v>3.9080828640782088</c:v>
                </c:pt>
                <c:pt idx="263">
                  <c:v>4.0129867399855232</c:v>
                </c:pt>
                <c:pt idx="264">
                  <c:v>8.2785902802326081</c:v>
                </c:pt>
                <c:pt idx="265">
                  <c:v>10.502938472253161</c:v>
                </c:pt>
                <c:pt idx="266">
                  <c:v>4.1895120347215729</c:v>
                </c:pt>
                <c:pt idx="267">
                  <c:v>5.4817654147866923</c:v>
                </c:pt>
                <c:pt idx="268">
                  <c:v>10.679639533027013</c:v>
                </c:pt>
                <c:pt idx="269">
                  <c:v>4.0312664846184143</c:v>
                </c:pt>
                <c:pt idx="270">
                  <c:v>4.403559901891791</c:v>
                </c:pt>
                <c:pt idx="271">
                  <c:v>4.9642955735709178</c:v>
                </c:pt>
                <c:pt idx="272">
                  <c:v>3.9888241861563491</c:v>
                </c:pt>
                <c:pt idx="273">
                  <c:v>4.7559625489448658</c:v>
                </c:pt>
                <c:pt idx="274">
                  <c:v>12.677587794348728</c:v>
                </c:pt>
                <c:pt idx="275">
                  <c:v>4.3804369464395423</c:v>
                </c:pt>
                <c:pt idx="276">
                  <c:v>5.7121139286142215</c:v>
                </c:pt>
                <c:pt idx="277">
                  <c:v>4.0551452730264677</c:v>
                </c:pt>
                <c:pt idx="278">
                  <c:v>3.849633192185689</c:v>
                </c:pt>
                <c:pt idx="279">
                  <c:v>8.391361243020631</c:v>
                </c:pt>
                <c:pt idx="280">
                  <c:v>4.0091577828210543</c:v>
                </c:pt>
                <c:pt idx="281">
                  <c:v>5.9657013280979747</c:v>
                </c:pt>
                <c:pt idx="282">
                  <c:v>4.013626362888842</c:v>
                </c:pt>
                <c:pt idx="283">
                  <c:v>3.9541015151459877</c:v>
                </c:pt>
                <c:pt idx="284">
                  <c:v>5.2430656177277957</c:v>
                </c:pt>
                <c:pt idx="285">
                  <c:v>4.3196390293515305</c:v>
                </c:pt>
                <c:pt idx="286">
                  <c:v>7.4630875494238236</c:v>
                </c:pt>
                <c:pt idx="287">
                  <c:v>4.1542390085117429</c:v>
                </c:pt>
                <c:pt idx="288">
                  <c:v>3.9903533113646628</c:v>
                </c:pt>
                <c:pt idx="289">
                  <c:v>3.9734749497126525</c:v>
                </c:pt>
                <c:pt idx="290">
                  <c:v>3.9917013763122995</c:v>
                </c:pt>
                <c:pt idx="291">
                  <c:v>4.687058107085984</c:v>
                </c:pt>
                <c:pt idx="292">
                  <c:v>9.118487748531237</c:v>
                </c:pt>
                <c:pt idx="293">
                  <c:v>10.568428289187406</c:v>
                </c:pt>
                <c:pt idx="294">
                  <c:v>5.7002373161211919</c:v>
                </c:pt>
                <c:pt idx="295">
                  <c:v>8.6230810445024204</c:v>
                </c:pt>
                <c:pt idx="296">
                  <c:v>12.485823003520135</c:v>
                </c:pt>
                <c:pt idx="297">
                  <c:v>5.8019440296843534</c:v>
                </c:pt>
                <c:pt idx="298">
                  <c:v>3.983373371514602</c:v>
                </c:pt>
                <c:pt idx="299">
                  <c:v>5.3991507498790536</c:v>
                </c:pt>
                <c:pt idx="300">
                  <c:v>6.2138162263686727</c:v>
                </c:pt>
                <c:pt idx="301">
                  <c:v>3.9243192021183622</c:v>
                </c:pt>
                <c:pt idx="302">
                  <c:v>4.1243367736261831</c:v>
                </c:pt>
                <c:pt idx="303">
                  <c:v>4.6041621683938656</c:v>
                </c:pt>
                <c:pt idx="304">
                  <c:v>3.9460658102182316</c:v>
                </c:pt>
                <c:pt idx="305">
                  <c:v>4.7285522320681723</c:v>
                </c:pt>
                <c:pt idx="306">
                  <c:v>5.2668981743722565</c:v>
                </c:pt>
                <c:pt idx="307">
                  <c:v>3.9997186405876128</c:v>
                </c:pt>
                <c:pt idx="308">
                  <c:v>4.0562780416455828</c:v>
                </c:pt>
                <c:pt idx="309">
                  <c:v>18.205009486561273</c:v>
                </c:pt>
                <c:pt idx="310">
                  <c:v>9.9832016312735004</c:v>
                </c:pt>
                <c:pt idx="311">
                  <c:v>16.533343687945269</c:v>
                </c:pt>
                <c:pt idx="312">
                  <c:v>4.2200976229282059</c:v>
                </c:pt>
                <c:pt idx="313">
                  <c:v>3.9421538022086091</c:v>
                </c:pt>
                <c:pt idx="314">
                  <c:v>4.1796264458699373</c:v>
                </c:pt>
                <c:pt idx="315">
                  <c:v>6.9634083999679399</c:v>
                </c:pt>
                <c:pt idx="316">
                  <c:v>4.1533468747322777</c:v>
                </c:pt>
                <c:pt idx="317">
                  <c:v>3.8982628393610006</c:v>
                </c:pt>
                <c:pt idx="318">
                  <c:v>3.9320649373143319</c:v>
                </c:pt>
                <c:pt idx="319">
                  <c:v>3.9923752856598633</c:v>
                </c:pt>
                <c:pt idx="320">
                  <c:v>4.0794910242089486</c:v>
                </c:pt>
                <c:pt idx="321">
                  <c:v>4.6073792430394525</c:v>
                </c:pt>
                <c:pt idx="322">
                  <c:v>4.867640595733258</c:v>
                </c:pt>
                <c:pt idx="323">
                  <c:v>4.2917116894050684</c:v>
                </c:pt>
                <c:pt idx="324">
                  <c:v>4.8052196585891975</c:v>
                </c:pt>
                <c:pt idx="325">
                  <c:v>4.3887458208248571</c:v>
                </c:pt>
                <c:pt idx="326">
                  <c:v>4.1107853894677957</c:v>
                </c:pt>
                <c:pt idx="327">
                  <c:v>4.1492074685589921</c:v>
                </c:pt>
                <c:pt idx="328">
                  <c:v>4.2835804616242514</c:v>
                </c:pt>
                <c:pt idx="329">
                  <c:v>4.2014188495791043</c:v>
                </c:pt>
                <c:pt idx="330">
                  <c:v>4.7270630675437948</c:v>
                </c:pt>
                <c:pt idx="331">
                  <c:v>4.5145262375166002</c:v>
                </c:pt>
                <c:pt idx="332">
                  <c:v>4.4306931069333979</c:v>
                </c:pt>
                <c:pt idx="333">
                  <c:v>4.1427001999297177</c:v>
                </c:pt>
                <c:pt idx="334">
                  <c:v>4.2414535385333352</c:v>
                </c:pt>
                <c:pt idx="335">
                  <c:v>4.2869470860540071</c:v>
                </c:pt>
                <c:pt idx="336">
                  <c:v>4.2160710426828008</c:v>
                </c:pt>
                <c:pt idx="337">
                  <c:v>4.0382219584433559</c:v>
                </c:pt>
                <c:pt idx="338">
                  <c:v>4.0395098534474441</c:v>
                </c:pt>
                <c:pt idx="339">
                  <c:v>16.61005068283832</c:v>
                </c:pt>
                <c:pt idx="340">
                  <c:v>22.748193113071249</c:v>
                </c:pt>
                <c:pt idx="341">
                  <c:v>19.662557945531066</c:v>
                </c:pt>
                <c:pt idx="342">
                  <c:v>11.852266419310293</c:v>
                </c:pt>
                <c:pt idx="343">
                  <c:v>5.4047397911387964</c:v>
                </c:pt>
                <c:pt idx="344">
                  <c:v>9.1029264464690112</c:v>
                </c:pt>
                <c:pt idx="345">
                  <c:v>14.80920591926157</c:v>
                </c:pt>
                <c:pt idx="346">
                  <c:v>5.8573458439572352</c:v>
                </c:pt>
                <c:pt idx="347">
                  <c:v>7.4043245795342623</c:v>
                </c:pt>
                <c:pt idx="348">
                  <c:v>13.973250103559833</c:v>
                </c:pt>
                <c:pt idx="349">
                  <c:v>5.6330404080777514</c:v>
                </c:pt>
                <c:pt idx="350">
                  <c:v>9.3026306840903175</c:v>
                </c:pt>
                <c:pt idx="351">
                  <c:v>6.0456747168225382</c:v>
                </c:pt>
                <c:pt idx="352">
                  <c:v>5.39621555373233</c:v>
                </c:pt>
                <c:pt idx="353">
                  <c:v>4.8140545100592478</c:v>
                </c:pt>
                <c:pt idx="354">
                  <c:v>6.177127765351079</c:v>
                </c:pt>
                <c:pt idx="355">
                  <c:v>4.3002786892392137</c:v>
                </c:pt>
                <c:pt idx="356">
                  <c:v>7.5123548777656852</c:v>
                </c:pt>
                <c:pt idx="357">
                  <c:v>9.1873742493920023</c:v>
                </c:pt>
                <c:pt idx="358">
                  <c:v>7.2320135675131745</c:v>
                </c:pt>
                <c:pt idx="359">
                  <c:v>12.20685298886519</c:v>
                </c:pt>
                <c:pt idx="360">
                  <c:v>6.1833760655937189</c:v>
                </c:pt>
                <c:pt idx="361">
                  <c:v>5.0690262886471542</c:v>
                </c:pt>
                <c:pt idx="362">
                  <c:v>6.4191155213003777</c:v>
                </c:pt>
                <c:pt idx="363">
                  <c:v>5.9019915114674495</c:v>
                </c:pt>
                <c:pt idx="364">
                  <c:v>4.5074280770198767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08-47F8-8D98-611383E6FAC7}"/>
            </c:ext>
          </c:extLst>
        </c:ser>
        <c:ser>
          <c:idx val="1"/>
          <c:order val="1"/>
          <c:tx>
            <c:strRef>
              <c:f>'высота (2)'!$C$1</c:f>
              <c:strCache>
                <c:ptCount val="1"/>
                <c:pt idx="0">
                  <c:v>Процент снега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cat>
            <c:numRef>
              <c:f>'высота (2)'!$A$2:$A$366</c:f>
              <c:numCache>
                <c:formatCode>m/d/yyyy</c:formatCode>
                <c:ptCount val="365"/>
                <c:pt idx="0">
                  <c:v>44470</c:v>
                </c:pt>
                <c:pt idx="1">
                  <c:v>44471</c:v>
                </c:pt>
                <c:pt idx="2">
                  <c:v>44472</c:v>
                </c:pt>
                <c:pt idx="3">
                  <c:v>44473</c:v>
                </c:pt>
                <c:pt idx="4">
                  <c:v>44474</c:v>
                </c:pt>
                <c:pt idx="5">
                  <c:v>44475</c:v>
                </c:pt>
                <c:pt idx="6">
                  <c:v>44476</c:v>
                </c:pt>
                <c:pt idx="7">
                  <c:v>44477</c:v>
                </c:pt>
                <c:pt idx="8">
                  <c:v>44478</c:v>
                </c:pt>
                <c:pt idx="9">
                  <c:v>44479</c:v>
                </c:pt>
                <c:pt idx="10">
                  <c:v>44480</c:v>
                </c:pt>
                <c:pt idx="11">
                  <c:v>44481</c:v>
                </c:pt>
                <c:pt idx="12">
                  <c:v>44482</c:v>
                </c:pt>
                <c:pt idx="13">
                  <c:v>44483</c:v>
                </c:pt>
                <c:pt idx="14">
                  <c:v>44484</c:v>
                </c:pt>
                <c:pt idx="15">
                  <c:v>44485</c:v>
                </c:pt>
                <c:pt idx="16">
                  <c:v>44486</c:v>
                </c:pt>
                <c:pt idx="17">
                  <c:v>44487</c:v>
                </c:pt>
                <c:pt idx="18">
                  <c:v>44488</c:v>
                </c:pt>
                <c:pt idx="19">
                  <c:v>44489</c:v>
                </c:pt>
                <c:pt idx="20">
                  <c:v>44490</c:v>
                </c:pt>
                <c:pt idx="21">
                  <c:v>44491</c:v>
                </c:pt>
                <c:pt idx="22">
                  <c:v>44492</c:v>
                </c:pt>
                <c:pt idx="23">
                  <c:v>44493</c:v>
                </c:pt>
                <c:pt idx="24">
                  <c:v>44494</c:v>
                </c:pt>
                <c:pt idx="25">
                  <c:v>44495</c:v>
                </c:pt>
                <c:pt idx="26">
                  <c:v>44496</c:v>
                </c:pt>
                <c:pt idx="27">
                  <c:v>44497</c:v>
                </c:pt>
                <c:pt idx="28">
                  <c:v>44498</c:v>
                </c:pt>
                <c:pt idx="29">
                  <c:v>44499</c:v>
                </c:pt>
                <c:pt idx="30">
                  <c:v>44500</c:v>
                </c:pt>
                <c:pt idx="31">
                  <c:v>44501</c:v>
                </c:pt>
                <c:pt idx="32">
                  <c:v>44502</c:v>
                </c:pt>
                <c:pt idx="33">
                  <c:v>44503</c:v>
                </c:pt>
                <c:pt idx="34">
                  <c:v>44504</c:v>
                </c:pt>
                <c:pt idx="35">
                  <c:v>44505</c:v>
                </c:pt>
                <c:pt idx="36">
                  <c:v>44506</c:v>
                </c:pt>
                <c:pt idx="37">
                  <c:v>44507</c:v>
                </c:pt>
                <c:pt idx="38">
                  <c:v>44508</c:v>
                </c:pt>
                <c:pt idx="39">
                  <c:v>44509</c:v>
                </c:pt>
                <c:pt idx="40">
                  <c:v>44510</c:v>
                </c:pt>
                <c:pt idx="41">
                  <c:v>44511</c:v>
                </c:pt>
                <c:pt idx="42">
                  <c:v>44512</c:v>
                </c:pt>
                <c:pt idx="43">
                  <c:v>44513</c:v>
                </c:pt>
                <c:pt idx="44">
                  <c:v>44514</c:v>
                </c:pt>
                <c:pt idx="45">
                  <c:v>44515</c:v>
                </c:pt>
                <c:pt idx="46">
                  <c:v>44516</c:v>
                </c:pt>
                <c:pt idx="47">
                  <c:v>44517</c:v>
                </c:pt>
                <c:pt idx="48">
                  <c:v>44518</c:v>
                </c:pt>
                <c:pt idx="49">
                  <c:v>44519</c:v>
                </c:pt>
                <c:pt idx="50">
                  <c:v>44520</c:v>
                </c:pt>
                <c:pt idx="51">
                  <c:v>44521</c:v>
                </c:pt>
                <c:pt idx="52">
                  <c:v>44522</c:v>
                </c:pt>
                <c:pt idx="53">
                  <c:v>44523</c:v>
                </c:pt>
                <c:pt idx="54">
                  <c:v>44524</c:v>
                </c:pt>
                <c:pt idx="55">
                  <c:v>44525</c:v>
                </c:pt>
                <c:pt idx="56">
                  <c:v>44526</c:v>
                </c:pt>
                <c:pt idx="57">
                  <c:v>44527</c:v>
                </c:pt>
                <c:pt idx="58">
                  <c:v>44528</c:v>
                </c:pt>
                <c:pt idx="59">
                  <c:v>44529</c:v>
                </c:pt>
                <c:pt idx="60">
                  <c:v>44530</c:v>
                </c:pt>
                <c:pt idx="61">
                  <c:v>44531</c:v>
                </c:pt>
                <c:pt idx="62">
                  <c:v>44532</c:v>
                </c:pt>
                <c:pt idx="63">
                  <c:v>44533</c:v>
                </c:pt>
                <c:pt idx="64">
                  <c:v>44534</c:v>
                </c:pt>
                <c:pt idx="65">
                  <c:v>44535</c:v>
                </c:pt>
                <c:pt idx="66">
                  <c:v>44536</c:v>
                </c:pt>
                <c:pt idx="67">
                  <c:v>44537</c:v>
                </c:pt>
                <c:pt idx="68">
                  <c:v>44538</c:v>
                </c:pt>
                <c:pt idx="69">
                  <c:v>44539</c:v>
                </c:pt>
                <c:pt idx="70">
                  <c:v>44540</c:v>
                </c:pt>
                <c:pt idx="71">
                  <c:v>44541</c:v>
                </c:pt>
                <c:pt idx="72">
                  <c:v>44542</c:v>
                </c:pt>
                <c:pt idx="73">
                  <c:v>44543</c:v>
                </c:pt>
                <c:pt idx="74">
                  <c:v>44544</c:v>
                </c:pt>
                <c:pt idx="75">
                  <c:v>44545</c:v>
                </c:pt>
                <c:pt idx="76">
                  <c:v>44546</c:v>
                </c:pt>
                <c:pt idx="77">
                  <c:v>44547</c:v>
                </c:pt>
                <c:pt idx="78">
                  <c:v>44548</c:v>
                </c:pt>
                <c:pt idx="79">
                  <c:v>44549</c:v>
                </c:pt>
                <c:pt idx="80">
                  <c:v>44550</c:v>
                </c:pt>
                <c:pt idx="81">
                  <c:v>44551</c:v>
                </c:pt>
                <c:pt idx="82">
                  <c:v>44552</c:v>
                </c:pt>
                <c:pt idx="83">
                  <c:v>44553</c:v>
                </c:pt>
                <c:pt idx="84">
                  <c:v>44554</c:v>
                </c:pt>
                <c:pt idx="85">
                  <c:v>44555</c:v>
                </c:pt>
                <c:pt idx="86">
                  <c:v>44556</c:v>
                </c:pt>
                <c:pt idx="87">
                  <c:v>44557</c:v>
                </c:pt>
                <c:pt idx="88">
                  <c:v>44558</c:v>
                </c:pt>
                <c:pt idx="89">
                  <c:v>44559</c:v>
                </c:pt>
                <c:pt idx="90">
                  <c:v>44560</c:v>
                </c:pt>
                <c:pt idx="91">
                  <c:v>44561</c:v>
                </c:pt>
                <c:pt idx="92">
                  <c:v>44562</c:v>
                </c:pt>
                <c:pt idx="93">
                  <c:v>44563</c:v>
                </c:pt>
                <c:pt idx="94">
                  <c:v>44564</c:v>
                </c:pt>
                <c:pt idx="95">
                  <c:v>44565</c:v>
                </c:pt>
                <c:pt idx="96">
                  <c:v>44566</c:v>
                </c:pt>
                <c:pt idx="97">
                  <c:v>44567</c:v>
                </c:pt>
                <c:pt idx="98">
                  <c:v>44568</c:v>
                </c:pt>
                <c:pt idx="99">
                  <c:v>44569</c:v>
                </c:pt>
                <c:pt idx="100">
                  <c:v>44570</c:v>
                </c:pt>
                <c:pt idx="101">
                  <c:v>44571</c:v>
                </c:pt>
                <c:pt idx="102">
                  <c:v>44572</c:v>
                </c:pt>
                <c:pt idx="103">
                  <c:v>44573</c:v>
                </c:pt>
                <c:pt idx="104">
                  <c:v>44574</c:v>
                </c:pt>
                <c:pt idx="105">
                  <c:v>44575</c:v>
                </c:pt>
                <c:pt idx="106">
                  <c:v>44576</c:v>
                </c:pt>
                <c:pt idx="107">
                  <c:v>44577</c:v>
                </c:pt>
                <c:pt idx="108">
                  <c:v>44578</c:v>
                </c:pt>
                <c:pt idx="109">
                  <c:v>44579</c:v>
                </c:pt>
                <c:pt idx="110">
                  <c:v>44580</c:v>
                </c:pt>
                <c:pt idx="111">
                  <c:v>44581</c:v>
                </c:pt>
                <c:pt idx="112">
                  <c:v>44582</c:v>
                </c:pt>
                <c:pt idx="113">
                  <c:v>44583</c:v>
                </c:pt>
                <c:pt idx="114">
                  <c:v>44584</c:v>
                </c:pt>
                <c:pt idx="115">
                  <c:v>44585</c:v>
                </c:pt>
                <c:pt idx="116">
                  <c:v>44586</c:v>
                </c:pt>
                <c:pt idx="117">
                  <c:v>44587</c:v>
                </c:pt>
                <c:pt idx="118">
                  <c:v>44588</c:v>
                </c:pt>
                <c:pt idx="119">
                  <c:v>44589</c:v>
                </c:pt>
                <c:pt idx="120">
                  <c:v>44590</c:v>
                </c:pt>
                <c:pt idx="121">
                  <c:v>44591</c:v>
                </c:pt>
                <c:pt idx="122">
                  <c:v>44592</c:v>
                </c:pt>
                <c:pt idx="123">
                  <c:v>44593</c:v>
                </c:pt>
                <c:pt idx="124">
                  <c:v>44594</c:v>
                </c:pt>
                <c:pt idx="125">
                  <c:v>44595</c:v>
                </c:pt>
                <c:pt idx="126">
                  <c:v>44596</c:v>
                </c:pt>
                <c:pt idx="127">
                  <c:v>44597</c:v>
                </c:pt>
                <c:pt idx="128">
                  <c:v>44598</c:v>
                </c:pt>
                <c:pt idx="129">
                  <c:v>44599</c:v>
                </c:pt>
                <c:pt idx="130">
                  <c:v>44600</c:v>
                </c:pt>
                <c:pt idx="131">
                  <c:v>44601</c:v>
                </c:pt>
                <c:pt idx="132">
                  <c:v>44602</c:v>
                </c:pt>
                <c:pt idx="133">
                  <c:v>44603</c:v>
                </c:pt>
                <c:pt idx="134">
                  <c:v>44604</c:v>
                </c:pt>
                <c:pt idx="135">
                  <c:v>44605</c:v>
                </c:pt>
                <c:pt idx="136">
                  <c:v>44606</c:v>
                </c:pt>
                <c:pt idx="137">
                  <c:v>44607</c:v>
                </c:pt>
                <c:pt idx="138">
                  <c:v>44608</c:v>
                </c:pt>
                <c:pt idx="139">
                  <c:v>44609</c:v>
                </c:pt>
                <c:pt idx="140">
                  <c:v>44610</c:v>
                </c:pt>
                <c:pt idx="141">
                  <c:v>44611</c:v>
                </c:pt>
                <c:pt idx="142">
                  <c:v>44612</c:v>
                </c:pt>
                <c:pt idx="143">
                  <c:v>44613</c:v>
                </c:pt>
                <c:pt idx="144">
                  <c:v>44614</c:v>
                </c:pt>
                <c:pt idx="145">
                  <c:v>44615</c:v>
                </c:pt>
                <c:pt idx="146">
                  <c:v>44616</c:v>
                </c:pt>
                <c:pt idx="147">
                  <c:v>44617</c:v>
                </c:pt>
                <c:pt idx="148">
                  <c:v>44618</c:v>
                </c:pt>
                <c:pt idx="149">
                  <c:v>44619</c:v>
                </c:pt>
                <c:pt idx="150">
                  <c:v>44620</c:v>
                </c:pt>
                <c:pt idx="151">
                  <c:v>44621</c:v>
                </c:pt>
                <c:pt idx="152">
                  <c:v>44622</c:v>
                </c:pt>
                <c:pt idx="153">
                  <c:v>44623</c:v>
                </c:pt>
                <c:pt idx="154">
                  <c:v>44624</c:v>
                </c:pt>
                <c:pt idx="155">
                  <c:v>44625</c:v>
                </c:pt>
                <c:pt idx="156">
                  <c:v>44626</c:v>
                </c:pt>
                <c:pt idx="157">
                  <c:v>44627</c:v>
                </c:pt>
                <c:pt idx="158">
                  <c:v>44628</c:v>
                </c:pt>
                <c:pt idx="159">
                  <c:v>44629</c:v>
                </c:pt>
                <c:pt idx="160">
                  <c:v>44630</c:v>
                </c:pt>
                <c:pt idx="161">
                  <c:v>44631</c:v>
                </c:pt>
                <c:pt idx="162">
                  <c:v>44632</c:v>
                </c:pt>
                <c:pt idx="163">
                  <c:v>44633</c:v>
                </c:pt>
                <c:pt idx="164">
                  <c:v>44634</c:v>
                </c:pt>
                <c:pt idx="165">
                  <c:v>44635</c:v>
                </c:pt>
                <c:pt idx="166">
                  <c:v>44636</c:v>
                </c:pt>
                <c:pt idx="167">
                  <c:v>44637</c:v>
                </c:pt>
                <c:pt idx="168">
                  <c:v>44638</c:v>
                </c:pt>
                <c:pt idx="169">
                  <c:v>44639</c:v>
                </c:pt>
                <c:pt idx="170">
                  <c:v>44640</c:v>
                </c:pt>
                <c:pt idx="171">
                  <c:v>44641</c:v>
                </c:pt>
                <c:pt idx="172">
                  <c:v>44642</c:v>
                </c:pt>
                <c:pt idx="173">
                  <c:v>44643</c:v>
                </c:pt>
                <c:pt idx="174">
                  <c:v>44644</c:v>
                </c:pt>
                <c:pt idx="175">
                  <c:v>44645</c:v>
                </c:pt>
                <c:pt idx="176">
                  <c:v>44646</c:v>
                </c:pt>
                <c:pt idx="177">
                  <c:v>44647</c:v>
                </c:pt>
                <c:pt idx="178">
                  <c:v>44648</c:v>
                </c:pt>
                <c:pt idx="179">
                  <c:v>44649</c:v>
                </c:pt>
                <c:pt idx="180">
                  <c:v>44650</c:v>
                </c:pt>
                <c:pt idx="181">
                  <c:v>44651</c:v>
                </c:pt>
                <c:pt idx="182">
                  <c:v>44652</c:v>
                </c:pt>
                <c:pt idx="183">
                  <c:v>44653</c:v>
                </c:pt>
                <c:pt idx="184">
                  <c:v>44654</c:v>
                </c:pt>
                <c:pt idx="185">
                  <c:v>44655</c:v>
                </c:pt>
                <c:pt idx="186">
                  <c:v>44656</c:v>
                </c:pt>
                <c:pt idx="187">
                  <c:v>44657</c:v>
                </c:pt>
                <c:pt idx="188">
                  <c:v>44658</c:v>
                </c:pt>
                <c:pt idx="189">
                  <c:v>44659</c:v>
                </c:pt>
                <c:pt idx="190">
                  <c:v>44660</c:v>
                </c:pt>
                <c:pt idx="191">
                  <c:v>44661</c:v>
                </c:pt>
                <c:pt idx="192">
                  <c:v>44662</c:v>
                </c:pt>
                <c:pt idx="193">
                  <c:v>44663</c:v>
                </c:pt>
                <c:pt idx="194">
                  <c:v>44664</c:v>
                </c:pt>
                <c:pt idx="195">
                  <c:v>44665</c:v>
                </c:pt>
                <c:pt idx="196">
                  <c:v>44666</c:v>
                </c:pt>
                <c:pt idx="197">
                  <c:v>44667</c:v>
                </c:pt>
                <c:pt idx="198">
                  <c:v>44668</c:v>
                </c:pt>
                <c:pt idx="199">
                  <c:v>44669</c:v>
                </c:pt>
                <c:pt idx="200">
                  <c:v>44670</c:v>
                </c:pt>
                <c:pt idx="201">
                  <c:v>44671</c:v>
                </c:pt>
                <c:pt idx="202">
                  <c:v>44672</c:v>
                </c:pt>
                <c:pt idx="203">
                  <c:v>44673</c:v>
                </c:pt>
                <c:pt idx="204">
                  <c:v>44674</c:v>
                </c:pt>
                <c:pt idx="205">
                  <c:v>44675</c:v>
                </c:pt>
                <c:pt idx="206">
                  <c:v>44676</c:v>
                </c:pt>
                <c:pt idx="207">
                  <c:v>44677</c:v>
                </c:pt>
                <c:pt idx="208">
                  <c:v>44678</c:v>
                </c:pt>
                <c:pt idx="209">
                  <c:v>44679</c:v>
                </c:pt>
                <c:pt idx="210">
                  <c:v>44680</c:v>
                </c:pt>
                <c:pt idx="211">
                  <c:v>44681</c:v>
                </c:pt>
                <c:pt idx="212">
                  <c:v>44682</c:v>
                </c:pt>
                <c:pt idx="213">
                  <c:v>44683</c:v>
                </c:pt>
                <c:pt idx="214">
                  <c:v>44684</c:v>
                </c:pt>
                <c:pt idx="215">
                  <c:v>44685</c:v>
                </c:pt>
                <c:pt idx="216">
                  <c:v>44686</c:v>
                </c:pt>
                <c:pt idx="217">
                  <c:v>44687</c:v>
                </c:pt>
                <c:pt idx="218">
                  <c:v>44688</c:v>
                </c:pt>
                <c:pt idx="219">
                  <c:v>44689</c:v>
                </c:pt>
                <c:pt idx="220">
                  <c:v>44690</c:v>
                </c:pt>
                <c:pt idx="221">
                  <c:v>44691</c:v>
                </c:pt>
                <c:pt idx="222">
                  <c:v>44692</c:v>
                </c:pt>
                <c:pt idx="223">
                  <c:v>44693</c:v>
                </c:pt>
                <c:pt idx="224">
                  <c:v>44694</c:v>
                </c:pt>
                <c:pt idx="225">
                  <c:v>44695</c:v>
                </c:pt>
                <c:pt idx="226">
                  <c:v>44696</c:v>
                </c:pt>
                <c:pt idx="227">
                  <c:v>44697</c:v>
                </c:pt>
                <c:pt idx="228">
                  <c:v>44698</c:v>
                </c:pt>
                <c:pt idx="229">
                  <c:v>44699</c:v>
                </c:pt>
                <c:pt idx="230">
                  <c:v>44700</c:v>
                </c:pt>
                <c:pt idx="231">
                  <c:v>44701</c:v>
                </c:pt>
                <c:pt idx="232">
                  <c:v>44702</c:v>
                </c:pt>
                <c:pt idx="233">
                  <c:v>44703</c:v>
                </c:pt>
                <c:pt idx="234">
                  <c:v>44704</c:v>
                </c:pt>
                <c:pt idx="235">
                  <c:v>44705</c:v>
                </c:pt>
                <c:pt idx="236">
                  <c:v>44706</c:v>
                </c:pt>
                <c:pt idx="237">
                  <c:v>44707</c:v>
                </c:pt>
                <c:pt idx="238">
                  <c:v>44708</c:v>
                </c:pt>
                <c:pt idx="239">
                  <c:v>44709</c:v>
                </c:pt>
                <c:pt idx="240">
                  <c:v>44710</c:v>
                </c:pt>
                <c:pt idx="241">
                  <c:v>44711</c:v>
                </c:pt>
                <c:pt idx="242">
                  <c:v>44712</c:v>
                </c:pt>
                <c:pt idx="243">
                  <c:v>44713</c:v>
                </c:pt>
                <c:pt idx="244">
                  <c:v>44714</c:v>
                </c:pt>
                <c:pt idx="245">
                  <c:v>44715</c:v>
                </c:pt>
                <c:pt idx="246">
                  <c:v>44716</c:v>
                </c:pt>
                <c:pt idx="247">
                  <c:v>44717</c:v>
                </c:pt>
                <c:pt idx="248">
                  <c:v>44718</c:v>
                </c:pt>
                <c:pt idx="249">
                  <c:v>44719</c:v>
                </c:pt>
                <c:pt idx="250">
                  <c:v>44720</c:v>
                </c:pt>
                <c:pt idx="251">
                  <c:v>44721</c:v>
                </c:pt>
                <c:pt idx="252">
                  <c:v>44722</c:v>
                </c:pt>
                <c:pt idx="253">
                  <c:v>44723</c:v>
                </c:pt>
                <c:pt idx="254">
                  <c:v>44724</c:v>
                </c:pt>
                <c:pt idx="255">
                  <c:v>44725</c:v>
                </c:pt>
                <c:pt idx="256">
                  <c:v>44726</c:v>
                </c:pt>
                <c:pt idx="257">
                  <c:v>44727</c:v>
                </c:pt>
                <c:pt idx="258">
                  <c:v>44728</c:v>
                </c:pt>
                <c:pt idx="259">
                  <c:v>44729</c:v>
                </c:pt>
                <c:pt idx="260">
                  <c:v>44730</c:v>
                </c:pt>
                <c:pt idx="261">
                  <c:v>44731</c:v>
                </c:pt>
                <c:pt idx="262">
                  <c:v>44732</c:v>
                </c:pt>
                <c:pt idx="263">
                  <c:v>44733</c:v>
                </c:pt>
                <c:pt idx="264">
                  <c:v>44734</c:v>
                </c:pt>
                <c:pt idx="265">
                  <c:v>44735</c:v>
                </c:pt>
                <c:pt idx="266">
                  <c:v>44736</c:v>
                </c:pt>
                <c:pt idx="267">
                  <c:v>44737</c:v>
                </c:pt>
                <c:pt idx="268">
                  <c:v>44738</c:v>
                </c:pt>
                <c:pt idx="269">
                  <c:v>44739</c:v>
                </c:pt>
                <c:pt idx="270">
                  <c:v>44740</c:v>
                </c:pt>
                <c:pt idx="271">
                  <c:v>44741</c:v>
                </c:pt>
                <c:pt idx="272">
                  <c:v>44742</c:v>
                </c:pt>
                <c:pt idx="273">
                  <c:v>44743</c:v>
                </c:pt>
                <c:pt idx="274">
                  <c:v>44744</c:v>
                </c:pt>
                <c:pt idx="275">
                  <c:v>44745</c:v>
                </c:pt>
                <c:pt idx="276">
                  <c:v>44746</c:v>
                </c:pt>
                <c:pt idx="277">
                  <c:v>44747</c:v>
                </c:pt>
                <c:pt idx="278">
                  <c:v>44748</c:v>
                </c:pt>
                <c:pt idx="279">
                  <c:v>44749</c:v>
                </c:pt>
                <c:pt idx="280">
                  <c:v>44750</c:v>
                </c:pt>
                <c:pt idx="281">
                  <c:v>44751</c:v>
                </c:pt>
                <c:pt idx="282">
                  <c:v>44752</c:v>
                </c:pt>
                <c:pt idx="283">
                  <c:v>44753</c:v>
                </c:pt>
                <c:pt idx="284">
                  <c:v>44754</c:v>
                </c:pt>
                <c:pt idx="285">
                  <c:v>44755</c:v>
                </c:pt>
                <c:pt idx="286">
                  <c:v>44756</c:v>
                </c:pt>
                <c:pt idx="287">
                  <c:v>44757</c:v>
                </c:pt>
                <c:pt idx="288">
                  <c:v>44758</c:v>
                </c:pt>
                <c:pt idx="289">
                  <c:v>44759</c:v>
                </c:pt>
                <c:pt idx="290">
                  <c:v>44760</c:v>
                </c:pt>
                <c:pt idx="291">
                  <c:v>44761</c:v>
                </c:pt>
                <c:pt idx="292">
                  <c:v>44762</c:v>
                </c:pt>
                <c:pt idx="293">
                  <c:v>44763</c:v>
                </c:pt>
                <c:pt idx="294">
                  <c:v>44764</c:v>
                </c:pt>
                <c:pt idx="295">
                  <c:v>44765</c:v>
                </c:pt>
                <c:pt idx="296">
                  <c:v>44766</c:v>
                </c:pt>
                <c:pt idx="297">
                  <c:v>44767</c:v>
                </c:pt>
                <c:pt idx="298">
                  <c:v>44768</c:v>
                </c:pt>
                <c:pt idx="299">
                  <c:v>44769</c:v>
                </c:pt>
                <c:pt idx="300">
                  <c:v>44770</c:v>
                </c:pt>
                <c:pt idx="301">
                  <c:v>44771</c:v>
                </c:pt>
                <c:pt idx="302">
                  <c:v>44772</c:v>
                </c:pt>
                <c:pt idx="303">
                  <c:v>44773</c:v>
                </c:pt>
                <c:pt idx="304">
                  <c:v>44774</c:v>
                </c:pt>
                <c:pt idx="305">
                  <c:v>44775</c:v>
                </c:pt>
                <c:pt idx="306">
                  <c:v>44776</c:v>
                </c:pt>
                <c:pt idx="307">
                  <c:v>44777</c:v>
                </c:pt>
                <c:pt idx="308">
                  <c:v>44778</c:v>
                </c:pt>
                <c:pt idx="309">
                  <c:v>44779</c:v>
                </c:pt>
                <c:pt idx="310">
                  <c:v>44780</c:v>
                </c:pt>
                <c:pt idx="311">
                  <c:v>44781</c:v>
                </c:pt>
                <c:pt idx="312">
                  <c:v>44782</c:v>
                </c:pt>
                <c:pt idx="313">
                  <c:v>44783</c:v>
                </c:pt>
                <c:pt idx="314">
                  <c:v>44784</c:v>
                </c:pt>
                <c:pt idx="315">
                  <c:v>44785</c:v>
                </c:pt>
                <c:pt idx="316">
                  <c:v>44786</c:v>
                </c:pt>
                <c:pt idx="317">
                  <c:v>44787</c:v>
                </c:pt>
                <c:pt idx="318">
                  <c:v>44788</c:v>
                </c:pt>
                <c:pt idx="319">
                  <c:v>44789</c:v>
                </c:pt>
                <c:pt idx="320">
                  <c:v>44790</c:v>
                </c:pt>
                <c:pt idx="321">
                  <c:v>44791</c:v>
                </c:pt>
                <c:pt idx="322">
                  <c:v>44792</c:v>
                </c:pt>
                <c:pt idx="323">
                  <c:v>44793</c:v>
                </c:pt>
                <c:pt idx="324">
                  <c:v>44794</c:v>
                </c:pt>
                <c:pt idx="325">
                  <c:v>44795</c:v>
                </c:pt>
                <c:pt idx="326">
                  <c:v>44796</c:v>
                </c:pt>
                <c:pt idx="327">
                  <c:v>44797</c:v>
                </c:pt>
                <c:pt idx="328">
                  <c:v>44798</c:v>
                </c:pt>
                <c:pt idx="329">
                  <c:v>44799</c:v>
                </c:pt>
                <c:pt idx="330">
                  <c:v>44800</c:v>
                </c:pt>
                <c:pt idx="331">
                  <c:v>44801</c:v>
                </c:pt>
                <c:pt idx="332">
                  <c:v>44802</c:v>
                </c:pt>
                <c:pt idx="333">
                  <c:v>44803</c:v>
                </c:pt>
                <c:pt idx="334">
                  <c:v>44804</c:v>
                </c:pt>
                <c:pt idx="335">
                  <c:v>44805</c:v>
                </c:pt>
                <c:pt idx="336">
                  <c:v>44806</c:v>
                </c:pt>
                <c:pt idx="337">
                  <c:v>44807</c:v>
                </c:pt>
                <c:pt idx="338">
                  <c:v>44808</c:v>
                </c:pt>
                <c:pt idx="339">
                  <c:v>44809</c:v>
                </c:pt>
                <c:pt idx="340">
                  <c:v>44810</c:v>
                </c:pt>
                <c:pt idx="341">
                  <c:v>44811</c:v>
                </c:pt>
                <c:pt idx="342">
                  <c:v>44812</c:v>
                </c:pt>
                <c:pt idx="343">
                  <c:v>44813</c:v>
                </c:pt>
                <c:pt idx="344">
                  <c:v>44814</c:v>
                </c:pt>
                <c:pt idx="345">
                  <c:v>44815</c:v>
                </c:pt>
                <c:pt idx="346">
                  <c:v>44816</c:v>
                </c:pt>
                <c:pt idx="347">
                  <c:v>44817</c:v>
                </c:pt>
                <c:pt idx="348">
                  <c:v>44818</c:v>
                </c:pt>
                <c:pt idx="349">
                  <c:v>44819</c:v>
                </c:pt>
                <c:pt idx="350">
                  <c:v>44820</c:v>
                </c:pt>
                <c:pt idx="351">
                  <c:v>44821</c:v>
                </c:pt>
                <c:pt idx="352">
                  <c:v>44822</c:v>
                </c:pt>
                <c:pt idx="353">
                  <c:v>44823</c:v>
                </c:pt>
                <c:pt idx="354">
                  <c:v>44824</c:v>
                </c:pt>
                <c:pt idx="355">
                  <c:v>44825</c:v>
                </c:pt>
                <c:pt idx="356">
                  <c:v>44826</c:v>
                </c:pt>
                <c:pt idx="357">
                  <c:v>44827</c:v>
                </c:pt>
                <c:pt idx="358">
                  <c:v>44828</c:v>
                </c:pt>
                <c:pt idx="359">
                  <c:v>44829</c:v>
                </c:pt>
                <c:pt idx="360">
                  <c:v>44830</c:v>
                </c:pt>
                <c:pt idx="361">
                  <c:v>44831</c:v>
                </c:pt>
                <c:pt idx="362">
                  <c:v>44832</c:v>
                </c:pt>
                <c:pt idx="363">
                  <c:v>44833</c:v>
                </c:pt>
                <c:pt idx="364">
                  <c:v>44834</c:v>
                </c:pt>
              </c:numCache>
            </c:numRef>
          </c:cat>
          <c:val>
            <c:numRef>
              <c:f>'высота (2)'!$C$2:$C$366</c:f>
              <c:numCache>
                <c:formatCode>General</c:formatCode>
                <c:ptCount val="365"/>
                <c:pt idx="0">
                  <c:v>1.4860727408323424</c:v>
                </c:pt>
                <c:pt idx="1">
                  <c:v>2.6092055763463353</c:v>
                </c:pt>
                <c:pt idx="2">
                  <c:v>1.839867892599605</c:v>
                </c:pt>
                <c:pt idx="3">
                  <c:v>1.9268601359010638</c:v>
                </c:pt>
                <c:pt idx="4">
                  <c:v>1.4712298774614097</c:v>
                </c:pt>
                <c:pt idx="5">
                  <c:v>4.1151034328712726</c:v>
                </c:pt>
                <c:pt idx="6">
                  <c:v>3.1840825694620358</c:v>
                </c:pt>
                <c:pt idx="7">
                  <c:v>4.6943684949876516</c:v>
                </c:pt>
                <c:pt idx="8">
                  <c:v>5.0320335590504417</c:v>
                </c:pt>
                <c:pt idx="9">
                  <c:v>5.2075516342935293</c:v>
                </c:pt>
                <c:pt idx="10">
                  <c:v>4.0720658862792494</c:v>
                </c:pt>
                <c:pt idx="11">
                  <c:v>3.7885055486306531</c:v>
                </c:pt>
                <c:pt idx="12">
                  <c:v>3.2682222219372843</c:v>
                </c:pt>
                <c:pt idx="13">
                  <c:v>2.7370454059241367</c:v>
                </c:pt>
                <c:pt idx="14">
                  <c:v>2.4182228362728582</c:v>
                </c:pt>
                <c:pt idx="15">
                  <c:v>2.3986559295162531</c:v>
                </c:pt>
                <c:pt idx="16">
                  <c:v>2.0841428826920212</c:v>
                </c:pt>
                <c:pt idx="17">
                  <c:v>2.6234769101283466</c:v>
                </c:pt>
                <c:pt idx="18">
                  <c:v>2.1590646457882161</c:v>
                </c:pt>
                <c:pt idx="19">
                  <c:v>3.176163414584126</c:v>
                </c:pt>
                <c:pt idx="20">
                  <c:v>4.4875697690643213</c:v>
                </c:pt>
                <c:pt idx="21">
                  <c:v>2.9884029197029851</c:v>
                </c:pt>
                <c:pt idx="22">
                  <c:v>2.831212193579749</c:v>
                </c:pt>
                <c:pt idx="23">
                  <c:v>2.279720673586239</c:v>
                </c:pt>
                <c:pt idx="24">
                  <c:v>2.5874615138280803</c:v>
                </c:pt>
                <c:pt idx="25">
                  <c:v>13.220249447091854</c:v>
                </c:pt>
                <c:pt idx="26">
                  <c:v>8.6423980268685288</c:v>
                </c:pt>
                <c:pt idx="27">
                  <c:v>6.3743621164571689</c:v>
                </c:pt>
                <c:pt idx="28">
                  <c:v>4.0411865739536657</c:v>
                </c:pt>
                <c:pt idx="29">
                  <c:v>3.8852412334422937</c:v>
                </c:pt>
                <c:pt idx="30">
                  <c:v>3.5592405946300687</c:v>
                </c:pt>
                <c:pt idx="31">
                  <c:v>4.0999084781095192</c:v>
                </c:pt>
                <c:pt idx="32">
                  <c:v>1.9247811705711713</c:v>
                </c:pt>
                <c:pt idx="33">
                  <c:v>2.2592344102802868</c:v>
                </c:pt>
                <c:pt idx="34">
                  <c:v>4.8697770141457157</c:v>
                </c:pt>
                <c:pt idx="35">
                  <c:v>4.1794887752981493</c:v>
                </c:pt>
                <c:pt idx="36">
                  <c:v>2.7196282824270694</c:v>
                </c:pt>
                <c:pt idx="37">
                  <c:v>2.9186610815001277</c:v>
                </c:pt>
                <c:pt idx="38">
                  <c:v>3.2951124585166243</c:v>
                </c:pt>
                <c:pt idx="39">
                  <c:v>1.8295713826409497</c:v>
                </c:pt>
                <c:pt idx="40">
                  <c:v>2.3693865620597436</c:v>
                </c:pt>
                <c:pt idx="41">
                  <c:v>8.9965008425895743</c:v>
                </c:pt>
                <c:pt idx="42">
                  <c:v>12.675982344015749</c:v>
                </c:pt>
                <c:pt idx="43">
                  <c:v>8.7997300412839703</c:v>
                </c:pt>
                <c:pt idx="44">
                  <c:v>7.6035819310723944</c:v>
                </c:pt>
                <c:pt idx="45">
                  <c:v>6.1352787211286905</c:v>
                </c:pt>
                <c:pt idx="46">
                  <c:v>6.4108564363709419</c:v>
                </c:pt>
                <c:pt idx="47">
                  <c:v>9.153726484227116</c:v>
                </c:pt>
                <c:pt idx="48">
                  <c:v>7.2598882851804927</c:v>
                </c:pt>
                <c:pt idx="49">
                  <c:v>5.0365718190094073</c:v>
                </c:pt>
                <c:pt idx="50">
                  <c:v>4.8445287034119096</c:v>
                </c:pt>
                <c:pt idx="51">
                  <c:v>5.6049154530149785</c:v>
                </c:pt>
                <c:pt idx="52">
                  <c:v>5.9380485403030407</c:v>
                </c:pt>
                <c:pt idx="53">
                  <c:v>2.8618572876242889</c:v>
                </c:pt>
                <c:pt idx="54">
                  <c:v>3.024311148324538</c:v>
                </c:pt>
                <c:pt idx="55">
                  <c:v>10.597208728538178</c:v>
                </c:pt>
                <c:pt idx="56">
                  <c:v>6.5489513371299566</c:v>
                </c:pt>
                <c:pt idx="57">
                  <c:v>7.1334035500503257</c:v>
                </c:pt>
                <c:pt idx="58">
                  <c:v>5.1411312874625139</c:v>
                </c:pt>
                <c:pt idx="59">
                  <c:v>11.026158505626542</c:v>
                </c:pt>
                <c:pt idx="60">
                  <c:v>2.6837580174156379</c:v>
                </c:pt>
                <c:pt idx="61">
                  <c:v>2.7553892765329797</c:v>
                </c:pt>
                <c:pt idx="62">
                  <c:v>15.708658349241388</c:v>
                </c:pt>
                <c:pt idx="63">
                  <c:v>22.686959772019069</c:v>
                </c:pt>
                <c:pt idx="64">
                  <c:v>18.712491526871442</c:v>
                </c:pt>
                <c:pt idx="65">
                  <c:v>9.5598199529614813</c:v>
                </c:pt>
                <c:pt idx="66">
                  <c:v>12.853192824795315</c:v>
                </c:pt>
                <c:pt idx="67">
                  <c:v>13.545254188364565</c:v>
                </c:pt>
                <c:pt idx="68">
                  <c:v>9.5053275914451838</c:v>
                </c:pt>
                <c:pt idx="69">
                  <c:v>6.229669700033952</c:v>
                </c:pt>
                <c:pt idx="70">
                  <c:v>12.321553742964795</c:v>
                </c:pt>
                <c:pt idx="71">
                  <c:v>13.086811085695571</c:v>
                </c:pt>
                <c:pt idx="72">
                  <c:v>3.0248853869595584</c:v>
                </c:pt>
                <c:pt idx="73">
                  <c:v>11.96505418304276</c:v>
                </c:pt>
                <c:pt idx="74">
                  <c:v>10.184428802126108</c:v>
                </c:pt>
                <c:pt idx="75">
                  <c:v>9.0003950728388347</c:v>
                </c:pt>
                <c:pt idx="76">
                  <c:v>9.7315304792102424</c:v>
                </c:pt>
                <c:pt idx="77">
                  <c:v>2.4938019903960491</c:v>
                </c:pt>
                <c:pt idx="78">
                  <c:v>4.9145764329954469</c:v>
                </c:pt>
                <c:pt idx="79">
                  <c:v>5.2828710723349497</c:v>
                </c:pt>
                <c:pt idx="80">
                  <c:v>80.742283469999904</c:v>
                </c:pt>
                <c:pt idx="81">
                  <c:v>3.7361758712956457</c:v>
                </c:pt>
                <c:pt idx="82">
                  <c:v>14.595597679699985</c:v>
                </c:pt>
                <c:pt idx="83">
                  <c:v>14.170703908001766</c:v>
                </c:pt>
                <c:pt idx="84">
                  <c:v>31.804713787063434</c:v>
                </c:pt>
                <c:pt idx="85">
                  <c:v>21.138931678535343</c:v>
                </c:pt>
                <c:pt idx="86">
                  <c:v>26.269024641745251</c:v>
                </c:pt>
                <c:pt idx="87">
                  <c:v>24.586382635590201</c:v>
                </c:pt>
                <c:pt idx="88">
                  <c:v>20.003436847561819</c:v>
                </c:pt>
                <c:pt idx="89">
                  <c:v>22.150726128907579</c:v>
                </c:pt>
                <c:pt idx="90">
                  <c:v>18.107030476878801</c:v>
                </c:pt>
                <c:pt idx="91">
                  <c:v>22.260229794740045</c:v>
                </c:pt>
                <c:pt idx="92">
                  <c:v>10.174397375250702</c:v>
                </c:pt>
                <c:pt idx="93">
                  <c:v>5.2274953647100713</c:v>
                </c:pt>
                <c:pt idx="94">
                  <c:v>16.970573108784638</c:v>
                </c:pt>
                <c:pt idx="95">
                  <c:v>5.3726540447230908</c:v>
                </c:pt>
                <c:pt idx="96">
                  <c:v>16.601164426726477</c:v>
                </c:pt>
                <c:pt idx="97">
                  <c:v>24.057024249339968</c:v>
                </c:pt>
                <c:pt idx="98">
                  <c:v>16.952429370863747</c:v>
                </c:pt>
                <c:pt idx="99">
                  <c:v>21.095812517087229</c:v>
                </c:pt>
                <c:pt idx="100">
                  <c:v>19.368362559782099</c:v>
                </c:pt>
                <c:pt idx="101">
                  <c:v>3.6247687691899548</c:v>
                </c:pt>
                <c:pt idx="102">
                  <c:v>7.2908354929966714</c:v>
                </c:pt>
                <c:pt idx="103">
                  <c:v>5.2119804442876756</c:v>
                </c:pt>
                <c:pt idx="104">
                  <c:v>2.230934642608966</c:v>
                </c:pt>
                <c:pt idx="105">
                  <c:v>18.587895163965513</c:v>
                </c:pt>
                <c:pt idx="106">
                  <c:v>6.9634787143618331</c:v>
                </c:pt>
                <c:pt idx="107">
                  <c:v>21.15928761530169</c:v>
                </c:pt>
                <c:pt idx="108">
                  <c:v>25.616369800558846</c:v>
                </c:pt>
                <c:pt idx="109">
                  <c:v>10.532062555087325</c:v>
                </c:pt>
                <c:pt idx="110">
                  <c:v>6.3437638454450092</c:v>
                </c:pt>
                <c:pt idx="111">
                  <c:v>7.6031976139573114</c:v>
                </c:pt>
                <c:pt idx="112">
                  <c:v>38.65001550685259</c:v>
                </c:pt>
                <c:pt idx="113">
                  <c:v>14.317710064799208</c:v>
                </c:pt>
                <c:pt idx="114">
                  <c:v>13.186780241199077</c:v>
                </c:pt>
                <c:pt idx="115">
                  <c:v>12.927563319893142</c:v>
                </c:pt>
                <c:pt idx="116">
                  <c:v>8.7783686908351122</c:v>
                </c:pt>
                <c:pt idx="117">
                  <c:v>13.042883857080232</c:v>
                </c:pt>
                <c:pt idx="118">
                  <c:v>7.044575816327594</c:v>
                </c:pt>
                <c:pt idx="119">
                  <c:v>16.867745574098123</c:v>
                </c:pt>
                <c:pt idx="120">
                  <c:v>16.433663367741133</c:v>
                </c:pt>
                <c:pt idx="121">
                  <c:v>15.457826475410611</c:v>
                </c:pt>
                <c:pt idx="122">
                  <c:v>15.389355227767849</c:v>
                </c:pt>
                <c:pt idx="123">
                  <c:v>12.786973995482397</c:v>
                </c:pt>
                <c:pt idx="124">
                  <c:v>15.615570427751145</c:v>
                </c:pt>
                <c:pt idx="125">
                  <c:v>12.62674218847603</c:v>
                </c:pt>
                <c:pt idx="126">
                  <c:v>7.8813733208858929</c:v>
                </c:pt>
                <c:pt idx="127">
                  <c:v>7.8001163600756147</c:v>
                </c:pt>
                <c:pt idx="128">
                  <c:v>10.922706428754889</c:v>
                </c:pt>
                <c:pt idx="129">
                  <c:v>13.000005673512335</c:v>
                </c:pt>
                <c:pt idx="130">
                  <c:v>8.3226089197459405</c:v>
                </c:pt>
                <c:pt idx="131">
                  <c:v>6.9987886610572323</c:v>
                </c:pt>
                <c:pt idx="132">
                  <c:v>5.5361718422052615</c:v>
                </c:pt>
                <c:pt idx="133">
                  <c:v>15.037632325603848</c:v>
                </c:pt>
                <c:pt idx="134">
                  <c:v>25.71414732691257</c:v>
                </c:pt>
                <c:pt idx="135">
                  <c:v>13.051001684685803</c:v>
                </c:pt>
                <c:pt idx="136">
                  <c:v>9.8028767990074765</c:v>
                </c:pt>
                <c:pt idx="137">
                  <c:v>18.222715197475313</c:v>
                </c:pt>
                <c:pt idx="138">
                  <c:v>15.17534283670793</c:v>
                </c:pt>
                <c:pt idx="139">
                  <c:v>23.608610138909533</c:v>
                </c:pt>
                <c:pt idx="140">
                  <c:v>16.904572901404912</c:v>
                </c:pt>
                <c:pt idx="141">
                  <c:v>16.323006426721047</c:v>
                </c:pt>
                <c:pt idx="142">
                  <c:v>22.844489142343924</c:v>
                </c:pt>
                <c:pt idx="143">
                  <c:v>3.1719630468981088</c:v>
                </c:pt>
                <c:pt idx="144">
                  <c:v>18.718518978875039</c:v>
                </c:pt>
                <c:pt idx="145">
                  <c:v>12.624438896841092</c:v>
                </c:pt>
                <c:pt idx="146">
                  <c:v>15.564878435203406</c:v>
                </c:pt>
                <c:pt idx="147">
                  <c:v>3.4488111759479989</c:v>
                </c:pt>
                <c:pt idx="148">
                  <c:v>5.237690304677046</c:v>
                </c:pt>
                <c:pt idx="149">
                  <c:v>9.259987040077128</c:v>
                </c:pt>
                <c:pt idx="150">
                  <c:v>6.8679063442519785</c:v>
                </c:pt>
                <c:pt idx="151">
                  <c:v>2.7301187765058517</c:v>
                </c:pt>
                <c:pt idx="152">
                  <c:v>3.6629432822857328</c:v>
                </c:pt>
                <c:pt idx="153">
                  <c:v>3.2682492697544236</c:v>
                </c:pt>
                <c:pt idx="154">
                  <c:v>2.8712655022421001</c:v>
                </c:pt>
                <c:pt idx="155">
                  <c:v>12.041590482097671</c:v>
                </c:pt>
                <c:pt idx="156">
                  <c:v>7.5605634810773292</c:v>
                </c:pt>
                <c:pt idx="157">
                  <c:v>22.188743279398629</c:v>
                </c:pt>
                <c:pt idx="158">
                  <c:v>6.0412007020990659</c:v>
                </c:pt>
                <c:pt idx="159">
                  <c:v>1.7142792480113178</c:v>
                </c:pt>
                <c:pt idx="160">
                  <c:v>2.7526787617180877</c:v>
                </c:pt>
                <c:pt idx="161">
                  <c:v>1.8226125553385779</c:v>
                </c:pt>
                <c:pt idx="162">
                  <c:v>6.0963240433065744</c:v>
                </c:pt>
                <c:pt idx="163">
                  <c:v>4.8344738060962449</c:v>
                </c:pt>
                <c:pt idx="164">
                  <c:v>7.0407257158177163</c:v>
                </c:pt>
                <c:pt idx="165">
                  <c:v>11.766344558636913</c:v>
                </c:pt>
                <c:pt idx="166">
                  <c:v>38.523986169865708</c:v>
                </c:pt>
                <c:pt idx="167">
                  <c:v>9.8611455018419161</c:v>
                </c:pt>
                <c:pt idx="168">
                  <c:v>3.0567794005577777</c:v>
                </c:pt>
                <c:pt idx="169">
                  <c:v>3.9649506343437873</c:v>
                </c:pt>
                <c:pt idx="170">
                  <c:v>10.420911158935377</c:v>
                </c:pt>
                <c:pt idx="171">
                  <c:v>21.322198080911072</c:v>
                </c:pt>
                <c:pt idx="172">
                  <c:v>19.753328431429125</c:v>
                </c:pt>
                <c:pt idx="173">
                  <c:v>16.951155721091343</c:v>
                </c:pt>
                <c:pt idx="174">
                  <c:v>5.6433509628353606</c:v>
                </c:pt>
                <c:pt idx="175">
                  <c:v>11.200378091143927</c:v>
                </c:pt>
                <c:pt idx="176">
                  <c:v>7.7441785786013524</c:v>
                </c:pt>
                <c:pt idx="177">
                  <c:v>15.051280601336456</c:v>
                </c:pt>
                <c:pt idx="178">
                  <c:v>11.369025364372462</c:v>
                </c:pt>
                <c:pt idx="179">
                  <c:v>29.480047635118332</c:v>
                </c:pt>
                <c:pt idx="180">
                  <c:v>14.855352451450859</c:v>
                </c:pt>
                <c:pt idx="181">
                  <c:v>20.291719154438574</c:v>
                </c:pt>
                <c:pt idx="182">
                  <c:v>0.99497427653508441</c:v>
                </c:pt>
                <c:pt idx="183">
                  <c:v>8.9905346359170277</c:v>
                </c:pt>
                <c:pt idx="184">
                  <c:v>3.82721383825197</c:v>
                </c:pt>
                <c:pt idx="185">
                  <c:v>6.6586699024419378</c:v>
                </c:pt>
                <c:pt idx="186">
                  <c:v>1.3617231744466316</c:v>
                </c:pt>
                <c:pt idx="187">
                  <c:v>1.3162210807936077</c:v>
                </c:pt>
                <c:pt idx="188">
                  <c:v>3.7824832936415782</c:v>
                </c:pt>
                <c:pt idx="189">
                  <c:v>4.8109992521837963</c:v>
                </c:pt>
                <c:pt idx="190">
                  <c:v>6.0930784862367693</c:v>
                </c:pt>
                <c:pt idx="191">
                  <c:v>6.9490730379461665</c:v>
                </c:pt>
                <c:pt idx="192">
                  <c:v>9.1215636298222726</c:v>
                </c:pt>
                <c:pt idx="193">
                  <c:v>0.81691494079389226</c:v>
                </c:pt>
                <c:pt idx="194">
                  <c:v>0.75220420952979039</c:v>
                </c:pt>
                <c:pt idx="195">
                  <c:v>8.1506763814309817</c:v>
                </c:pt>
                <c:pt idx="196">
                  <c:v>5.1875458772538545</c:v>
                </c:pt>
                <c:pt idx="197">
                  <c:v>9.1011939398991881</c:v>
                </c:pt>
                <c:pt idx="198">
                  <c:v>9.8986604977827657</c:v>
                </c:pt>
                <c:pt idx="199">
                  <c:v>2.6945795262434813</c:v>
                </c:pt>
                <c:pt idx="200">
                  <c:v>3.824257580340225</c:v>
                </c:pt>
                <c:pt idx="201">
                  <c:v>3.6510511576403402</c:v>
                </c:pt>
                <c:pt idx="202">
                  <c:v>4.8210730577766716</c:v>
                </c:pt>
                <c:pt idx="203">
                  <c:v>7.5796937354804461</c:v>
                </c:pt>
                <c:pt idx="204">
                  <c:v>8.4659505194348981</c:v>
                </c:pt>
                <c:pt idx="205">
                  <c:v>8.0591023972770799</c:v>
                </c:pt>
                <c:pt idx="206">
                  <c:v>9.0002504769931146</c:v>
                </c:pt>
                <c:pt idx="207">
                  <c:v>7.4943947441413465</c:v>
                </c:pt>
                <c:pt idx="208">
                  <c:v>7.7326029470686422</c:v>
                </c:pt>
                <c:pt idx="209">
                  <c:v>4.682304705804496</c:v>
                </c:pt>
                <c:pt idx="210">
                  <c:v>0.80477254477041216</c:v>
                </c:pt>
                <c:pt idx="211">
                  <c:v>6.3455650997125703</c:v>
                </c:pt>
                <c:pt idx="212">
                  <c:v>0.39058678608009584</c:v>
                </c:pt>
                <c:pt idx="213">
                  <c:v>1.0755522214460227</c:v>
                </c:pt>
                <c:pt idx="214">
                  <c:v>2.8165360701159683</c:v>
                </c:pt>
                <c:pt idx="215">
                  <c:v>1.5526888091842339</c:v>
                </c:pt>
                <c:pt idx="216">
                  <c:v>2.6228341565618298</c:v>
                </c:pt>
                <c:pt idx="217">
                  <c:v>1.2023806117945564</c:v>
                </c:pt>
                <c:pt idx="218">
                  <c:v>1.6068837976752599</c:v>
                </c:pt>
                <c:pt idx="219">
                  <c:v>0.74229620932364582</c:v>
                </c:pt>
                <c:pt idx="220">
                  <c:v>1.1152854654552586</c:v>
                </c:pt>
                <c:pt idx="221">
                  <c:v>2.1782285137206903</c:v>
                </c:pt>
                <c:pt idx="222">
                  <c:v>2.4408165107133586</c:v>
                </c:pt>
                <c:pt idx="223">
                  <c:v>2.3128222455759007</c:v>
                </c:pt>
                <c:pt idx="224">
                  <c:v>6.1368093761376779</c:v>
                </c:pt>
                <c:pt idx="225">
                  <c:v>6.0549060550973213</c:v>
                </c:pt>
                <c:pt idx="226">
                  <c:v>4.0306622759543851</c:v>
                </c:pt>
                <c:pt idx="227">
                  <c:v>1.5205486960836196</c:v>
                </c:pt>
                <c:pt idx="228">
                  <c:v>1.9672918852049852</c:v>
                </c:pt>
                <c:pt idx="229">
                  <c:v>4.1403055653617455</c:v>
                </c:pt>
                <c:pt idx="230">
                  <c:v>2.2871783074217351</c:v>
                </c:pt>
                <c:pt idx="231">
                  <c:v>1.1336811503263475</c:v>
                </c:pt>
                <c:pt idx="232">
                  <c:v>3.8319280196112886</c:v>
                </c:pt>
                <c:pt idx="233">
                  <c:v>5.2404663063072316</c:v>
                </c:pt>
                <c:pt idx="234">
                  <c:v>1.2672094762382577</c:v>
                </c:pt>
                <c:pt idx="235">
                  <c:v>1.3330906566717626</c:v>
                </c:pt>
                <c:pt idx="236">
                  <c:v>2.1927982579747862</c:v>
                </c:pt>
                <c:pt idx="237">
                  <c:v>4.1867913487781427</c:v>
                </c:pt>
                <c:pt idx="238">
                  <c:v>4.8081936784260986</c:v>
                </c:pt>
                <c:pt idx="239">
                  <c:v>4.3483639877141229</c:v>
                </c:pt>
                <c:pt idx="240">
                  <c:v>3.5765825568675975</c:v>
                </c:pt>
                <c:pt idx="241">
                  <c:v>3.7821659182314411</c:v>
                </c:pt>
                <c:pt idx="242">
                  <c:v>3.6058445135192514</c:v>
                </c:pt>
                <c:pt idx="243">
                  <c:v>1.9710826815318319</c:v>
                </c:pt>
                <c:pt idx="244">
                  <c:v>3.5614533952561978</c:v>
                </c:pt>
                <c:pt idx="245">
                  <c:v>0.56573455506549231</c:v>
                </c:pt>
                <c:pt idx="246">
                  <c:v>2.2748488763939791</c:v>
                </c:pt>
                <c:pt idx="247">
                  <c:v>2.7967979431333272</c:v>
                </c:pt>
                <c:pt idx="248">
                  <c:v>2.4099571945628404</c:v>
                </c:pt>
                <c:pt idx="249">
                  <c:v>2.2507553696072895</c:v>
                </c:pt>
                <c:pt idx="250">
                  <c:v>1.7340829139836416</c:v>
                </c:pt>
                <c:pt idx="251">
                  <c:v>1.2497037176047174</c:v>
                </c:pt>
                <c:pt idx="252">
                  <c:v>3.0359070004000706</c:v>
                </c:pt>
                <c:pt idx="253">
                  <c:v>1.765668216592071</c:v>
                </c:pt>
                <c:pt idx="254">
                  <c:v>1.1848756448702686</c:v>
                </c:pt>
                <c:pt idx="255">
                  <c:v>1.4698558135594804</c:v>
                </c:pt>
                <c:pt idx="256">
                  <c:v>0.56652546434473483</c:v>
                </c:pt>
                <c:pt idx="257">
                  <c:v>1.1484506475770524</c:v>
                </c:pt>
                <c:pt idx="258">
                  <c:v>0.96707066996547508</c:v>
                </c:pt>
                <c:pt idx="259">
                  <c:v>1.0455286458026931</c:v>
                </c:pt>
                <c:pt idx="260">
                  <c:v>1.5502113985639427</c:v>
                </c:pt>
                <c:pt idx="261">
                  <c:v>1.8054413355373184</c:v>
                </c:pt>
                <c:pt idx="262">
                  <c:v>1.236392751634694</c:v>
                </c:pt>
                <c:pt idx="263">
                  <c:v>1.9282748315294693</c:v>
                </c:pt>
                <c:pt idx="264">
                  <c:v>0.57102911797553391</c:v>
                </c:pt>
                <c:pt idx="265">
                  <c:v>1.5486986712977868</c:v>
                </c:pt>
                <c:pt idx="266">
                  <c:v>0.66266739609429315</c:v>
                </c:pt>
                <c:pt idx="267">
                  <c:v>0.38799409814158559</c:v>
                </c:pt>
                <c:pt idx="268">
                  <c:v>2.4898737337290617</c:v>
                </c:pt>
                <c:pt idx="269">
                  <c:v>0.79761344166451875</c:v>
                </c:pt>
                <c:pt idx="270">
                  <c:v>1.5397889450196522</c:v>
                </c:pt>
                <c:pt idx="271">
                  <c:v>1.4542613041402586</c:v>
                </c:pt>
                <c:pt idx="272">
                  <c:v>1.8904950498321194</c:v>
                </c:pt>
                <c:pt idx="273">
                  <c:v>0.92768636018127737</c:v>
                </c:pt>
                <c:pt idx="274">
                  <c:v>1.1510880410355566</c:v>
                </c:pt>
                <c:pt idx="275">
                  <c:v>1.3374488137234433</c:v>
                </c:pt>
                <c:pt idx="276">
                  <c:v>1.1099462999560179</c:v>
                </c:pt>
                <c:pt idx="277">
                  <c:v>1.9444869126778161</c:v>
                </c:pt>
                <c:pt idx="278">
                  <c:v>1.222714505320099</c:v>
                </c:pt>
                <c:pt idx="279">
                  <c:v>2.1598925325150846</c:v>
                </c:pt>
                <c:pt idx="280">
                  <c:v>1.2888334558735333</c:v>
                </c:pt>
                <c:pt idx="281">
                  <c:v>2.0962511585408126</c:v>
                </c:pt>
                <c:pt idx="282">
                  <c:v>1.3148263984724846</c:v>
                </c:pt>
                <c:pt idx="283">
                  <c:v>1.0605381285901376</c:v>
                </c:pt>
                <c:pt idx="284">
                  <c:v>1.0531120552262589</c:v>
                </c:pt>
                <c:pt idx="285">
                  <c:v>0.51839661353159605</c:v>
                </c:pt>
                <c:pt idx="286">
                  <c:v>1.3441288237273554</c:v>
                </c:pt>
                <c:pt idx="287">
                  <c:v>0.9529193078775422</c:v>
                </c:pt>
                <c:pt idx="288">
                  <c:v>0.93781196873995909</c:v>
                </c:pt>
                <c:pt idx="289">
                  <c:v>0.76434888581750138</c:v>
                </c:pt>
                <c:pt idx="290">
                  <c:v>0.53945449113314881</c:v>
                </c:pt>
                <c:pt idx="291">
                  <c:v>0.79417357880543571</c:v>
                </c:pt>
                <c:pt idx="292">
                  <c:v>0.67044405304210319</c:v>
                </c:pt>
                <c:pt idx="293">
                  <c:v>1.0610974891806899</c:v>
                </c:pt>
                <c:pt idx="294">
                  <c:v>0.55921653427305118</c:v>
                </c:pt>
                <c:pt idx="295">
                  <c:v>0.88126000263487603</c:v>
                </c:pt>
                <c:pt idx="296">
                  <c:v>1.2738937496413549</c:v>
                </c:pt>
                <c:pt idx="297">
                  <c:v>0.99427523406779283</c:v>
                </c:pt>
                <c:pt idx="298">
                  <c:v>0.74170505195188052</c:v>
                </c:pt>
                <c:pt idx="299">
                  <c:v>0.66751583546004245</c:v>
                </c:pt>
                <c:pt idx="300">
                  <c:v>1.3725539445252903</c:v>
                </c:pt>
                <c:pt idx="301">
                  <c:v>0.96379002288060034</c:v>
                </c:pt>
                <c:pt idx="302">
                  <c:v>1.5632589879198597</c:v>
                </c:pt>
                <c:pt idx="303">
                  <c:v>1.3698083439160522</c:v>
                </c:pt>
                <c:pt idx="304">
                  <c:v>1.546451026375137</c:v>
                </c:pt>
                <c:pt idx="305">
                  <c:v>1.2432647560202013</c:v>
                </c:pt>
                <c:pt idx="306">
                  <c:v>1.0861531259605299</c:v>
                </c:pt>
                <c:pt idx="307">
                  <c:v>1.6528825863255889</c:v>
                </c:pt>
                <c:pt idx="308">
                  <c:v>0.57494197010886305</c:v>
                </c:pt>
                <c:pt idx="309">
                  <c:v>1.9076005242527059</c:v>
                </c:pt>
                <c:pt idx="310">
                  <c:v>0.58996604249702234</c:v>
                </c:pt>
                <c:pt idx="311">
                  <c:v>1.6501686884340236</c:v>
                </c:pt>
                <c:pt idx="312">
                  <c:v>1.1587528681514996</c:v>
                </c:pt>
                <c:pt idx="313">
                  <c:v>1.0354794209229763</c:v>
                </c:pt>
                <c:pt idx="314">
                  <c:v>0.99988767781624355</c:v>
                </c:pt>
                <c:pt idx="315">
                  <c:v>0.87277366915362808</c:v>
                </c:pt>
                <c:pt idx="316">
                  <c:v>1.1824947877810095</c:v>
                </c:pt>
                <c:pt idx="317">
                  <c:v>0.55418138357444924</c:v>
                </c:pt>
                <c:pt idx="318">
                  <c:v>0.58041599623092632</c:v>
                </c:pt>
                <c:pt idx="319">
                  <c:v>0.92874122133793013</c:v>
                </c:pt>
                <c:pt idx="320">
                  <c:v>0.56387742490884973</c:v>
                </c:pt>
                <c:pt idx="321">
                  <c:v>1.1947925676555997</c:v>
                </c:pt>
                <c:pt idx="322">
                  <c:v>0.81993852579559767</c:v>
                </c:pt>
                <c:pt idx="323">
                  <c:v>0.76634181841418392</c:v>
                </c:pt>
                <c:pt idx="324">
                  <c:v>0.64269250806073241</c:v>
                </c:pt>
                <c:pt idx="325">
                  <c:v>0.89580642785521836</c:v>
                </c:pt>
                <c:pt idx="326">
                  <c:v>0.77587661865039736</c:v>
                </c:pt>
                <c:pt idx="327">
                  <c:v>0.78784518706667039</c:v>
                </c:pt>
                <c:pt idx="328">
                  <c:v>0.62844346431122855</c:v>
                </c:pt>
                <c:pt idx="329">
                  <c:v>0.48553203444300902</c:v>
                </c:pt>
                <c:pt idx="330">
                  <c:v>0.59859597621516059</c:v>
                </c:pt>
                <c:pt idx="331">
                  <c:v>0.60910810795385406</c:v>
                </c:pt>
                <c:pt idx="332">
                  <c:v>0.99574142812796107</c:v>
                </c:pt>
                <c:pt idx="333">
                  <c:v>0.62963705759085919</c:v>
                </c:pt>
                <c:pt idx="334">
                  <c:v>0.74916765312162903</c:v>
                </c:pt>
                <c:pt idx="335">
                  <c:v>0.73135546779868976</c:v>
                </c:pt>
                <c:pt idx="336">
                  <c:v>1.1244245306997849</c:v>
                </c:pt>
                <c:pt idx="337">
                  <c:v>0.8394322474678122</c:v>
                </c:pt>
                <c:pt idx="338">
                  <c:v>0.44361012580774661</c:v>
                </c:pt>
                <c:pt idx="339">
                  <c:v>0.94543285798776655</c:v>
                </c:pt>
                <c:pt idx="340">
                  <c:v>1.0701283187413162</c:v>
                </c:pt>
                <c:pt idx="341">
                  <c:v>1.1770867015838637</c:v>
                </c:pt>
                <c:pt idx="342">
                  <c:v>1.0276437702320165</c:v>
                </c:pt>
                <c:pt idx="343">
                  <c:v>1.2316446227117064</c:v>
                </c:pt>
                <c:pt idx="344">
                  <c:v>1.0102749698150837</c:v>
                </c:pt>
                <c:pt idx="345">
                  <c:v>0.88974449389304677</c:v>
                </c:pt>
                <c:pt idx="346">
                  <c:v>0.89753763434671907</c:v>
                </c:pt>
                <c:pt idx="347">
                  <c:v>1.0896331293406381</c:v>
                </c:pt>
                <c:pt idx="348">
                  <c:v>2.5210377478471289</c:v>
                </c:pt>
                <c:pt idx="349">
                  <c:v>0.9521601571882351</c:v>
                </c:pt>
                <c:pt idx="350">
                  <c:v>1.0995322911677428</c:v>
                </c:pt>
                <c:pt idx="351">
                  <c:v>0.85105951931265678</c:v>
                </c:pt>
                <c:pt idx="352">
                  <c:v>0.97133275485821369</c:v>
                </c:pt>
                <c:pt idx="353">
                  <c:v>0.75654797521520301</c:v>
                </c:pt>
                <c:pt idx="354">
                  <c:v>1.0707354478346676</c:v>
                </c:pt>
                <c:pt idx="355">
                  <c:v>0.91127471621956935</c:v>
                </c:pt>
                <c:pt idx="356">
                  <c:v>1.1100333348840636</c:v>
                </c:pt>
                <c:pt idx="357">
                  <c:v>1.7471867571088158</c:v>
                </c:pt>
                <c:pt idx="358">
                  <c:v>0.83651819439201602</c:v>
                </c:pt>
                <c:pt idx="359">
                  <c:v>3.7577853352831099</c:v>
                </c:pt>
                <c:pt idx="360">
                  <c:v>2.6662446161550122</c:v>
                </c:pt>
                <c:pt idx="361">
                  <c:v>1.348881743240218</c:v>
                </c:pt>
                <c:pt idx="362">
                  <c:v>1.2323356465610005</c:v>
                </c:pt>
                <c:pt idx="363">
                  <c:v>1.0427707636732217</c:v>
                </c:pt>
                <c:pt idx="364">
                  <c:v>1.7991120720813112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608-47F8-8D98-611383E6FAC7}"/>
            </c:ext>
          </c:extLst>
        </c:ser>
        <c:ser>
          <c:idx val="2"/>
          <c:order val="2"/>
          <c:tx>
            <c:strRef>
              <c:f>'высота (2)'!$D$1</c:f>
              <c:strCache>
                <c:ptCount val="1"/>
                <c:pt idx="0">
                  <c:v>Процент земли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cat>
            <c:numRef>
              <c:f>'высота (2)'!$A$2:$A$366</c:f>
              <c:numCache>
                <c:formatCode>m/d/yyyy</c:formatCode>
                <c:ptCount val="365"/>
                <c:pt idx="0">
                  <c:v>44470</c:v>
                </c:pt>
                <c:pt idx="1">
                  <c:v>44471</c:v>
                </c:pt>
                <c:pt idx="2">
                  <c:v>44472</c:v>
                </c:pt>
                <c:pt idx="3">
                  <c:v>44473</c:v>
                </c:pt>
                <c:pt idx="4">
                  <c:v>44474</c:v>
                </c:pt>
                <c:pt idx="5">
                  <c:v>44475</c:v>
                </c:pt>
                <c:pt idx="6">
                  <c:v>44476</c:v>
                </c:pt>
                <c:pt idx="7">
                  <c:v>44477</c:v>
                </c:pt>
                <c:pt idx="8">
                  <c:v>44478</c:v>
                </c:pt>
                <c:pt idx="9">
                  <c:v>44479</c:v>
                </c:pt>
                <c:pt idx="10">
                  <c:v>44480</c:v>
                </c:pt>
                <c:pt idx="11">
                  <c:v>44481</c:v>
                </c:pt>
                <c:pt idx="12">
                  <c:v>44482</c:v>
                </c:pt>
                <c:pt idx="13">
                  <c:v>44483</c:v>
                </c:pt>
                <c:pt idx="14">
                  <c:v>44484</c:v>
                </c:pt>
                <c:pt idx="15">
                  <c:v>44485</c:v>
                </c:pt>
                <c:pt idx="16">
                  <c:v>44486</c:v>
                </c:pt>
                <c:pt idx="17">
                  <c:v>44487</c:v>
                </c:pt>
                <c:pt idx="18">
                  <c:v>44488</c:v>
                </c:pt>
                <c:pt idx="19">
                  <c:v>44489</c:v>
                </c:pt>
                <c:pt idx="20">
                  <c:v>44490</c:v>
                </c:pt>
                <c:pt idx="21">
                  <c:v>44491</c:v>
                </c:pt>
                <c:pt idx="22">
                  <c:v>44492</c:v>
                </c:pt>
                <c:pt idx="23">
                  <c:v>44493</c:v>
                </c:pt>
                <c:pt idx="24">
                  <c:v>44494</c:v>
                </c:pt>
                <c:pt idx="25">
                  <c:v>44495</c:v>
                </c:pt>
                <c:pt idx="26">
                  <c:v>44496</c:v>
                </c:pt>
                <c:pt idx="27">
                  <c:v>44497</c:v>
                </c:pt>
                <c:pt idx="28">
                  <c:v>44498</c:v>
                </c:pt>
                <c:pt idx="29">
                  <c:v>44499</c:v>
                </c:pt>
                <c:pt idx="30">
                  <c:v>44500</c:v>
                </c:pt>
                <c:pt idx="31">
                  <c:v>44501</c:v>
                </c:pt>
                <c:pt idx="32">
                  <c:v>44502</c:v>
                </c:pt>
                <c:pt idx="33">
                  <c:v>44503</c:v>
                </c:pt>
                <c:pt idx="34">
                  <c:v>44504</c:v>
                </c:pt>
                <c:pt idx="35">
                  <c:v>44505</c:v>
                </c:pt>
                <c:pt idx="36">
                  <c:v>44506</c:v>
                </c:pt>
                <c:pt idx="37">
                  <c:v>44507</c:v>
                </c:pt>
                <c:pt idx="38">
                  <c:v>44508</c:v>
                </c:pt>
                <c:pt idx="39">
                  <c:v>44509</c:v>
                </c:pt>
                <c:pt idx="40">
                  <c:v>44510</c:v>
                </c:pt>
                <c:pt idx="41">
                  <c:v>44511</c:v>
                </c:pt>
                <c:pt idx="42">
                  <c:v>44512</c:v>
                </c:pt>
                <c:pt idx="43">
                  <c:v>44513</c:v>
                </c:pt>
                <c:pt idx="44">
                  <c:v>44514</c:v>
                </c:pt>
                <c:pt idx="45">
                  <c:v>44515</c:v>
                </c:pt>
                <c:pt idx="46">
                  <c:v>44516</c:v>
                </c:pt>
                <c:pt idx="47">
                  <c:v>44517</c:v>
                </c:pt>
                <c:pt idx="48">
                  <c:v>44518</c:v>
                </c:pt>
                <c:pt idx="49">
                  <c:v>44519</c:v>
                </c:pt>
                <c:pt idx="50">
                  <c:v>44520</c:v>
                </c:pt>
                <c:pt idx="51">
                  <c:v>44521</c:v>
                </c:pt>
                <c:pt idx="52">
                  <c:v>44522</c:v>
                </c:pt>
                <c:pt idx="53">
                  <c:v>44523</c:v>
                </c:pt>
                <c:pt idx="54">
                  <c:v>44524</c:v>
                </c:pt>
                <c:pt idx="55">
                  <c:v>44525</c:v>
                </c:pt>
                <c:pt idx="56">
                  <c:v>44526</c:v>
                </c:pt>
                <c:pt idx="57">
                  <c:v>44527</c:v>
                </c:pt>
                <c:pt idx="58">
                  <c:v>44528</c:v>
                </c:pt>
                <c:pt idx="59">
                  <c:v>44529</c:v>
                </c:pt>
                <c:pt idx="60">
                  <c:v>44530</c:v>
                </c:pt>
                <c:pt idx="61">
                  <c:v>44531</c:v>
                </c:pt>
                <c:pt idx="62">
                  <c:v>44532</c:v>
                </c:pt>
                <c:pt idx="63">
                  <c:v>44533</c:v>
                </c:pt>
                <c:pt idx="64">
                  <c:v>44534</c:v>
                </c:pt>
                <c:pt idx="65">
                  <c:v>44535</c:v>
                </c:pt>
                <c:pt idx="66">
                  <c:v>44536</c:v>
                </c:pt>
                <c:pt idx="67">
                  <c:v>44537</c:v>
                </c:pt>
                <c:pt idx="68">
                  <c:v>44538</c:v>
                </c:pt>
                <c:pt idx="69">
                  <c:v>44539</c:v>
                </c:pt>
                <c:pt idx="70">
                  <c:v>44540</c:v>
                </c:pt>
                <c:pt idx="71">
                  <c:v>44541</c:v>
                </c:pt>
                <c:pt idx="72">
                  <c:v>44542</c:v>
                </c:pt>
                <c:pt idx="73">
                  <c:v>44543</c:v>
                </c:pt>
                <c:pt idx="74">
                  <c:v>44544</c:v>
                </c:pt>
                <c:pt idx="75">
                  <c:v>44545</c:v>
                </c:pt>
                <c:pt idx="76">
                  <c:v>44546</c:v>
                </c:pt>
                <c:pt idx="77">
                  <c:v>44547</c:v>
                </c:pt>
                <c:pt idx="78">
                  <c:v>44548</c:v>
                </c:pt>
                <c:pt idx="79">
                  <c:v>44549</c:v>
                </c:pt>
                <c:pt idx="80">
                  <c:v>44550</c:v>
                </c:pt>
                <c:pt idx="81">
                  <c:v>44551</c:v>
                </c:pt>
                <c:pt idx="82">
                  <c:v>44552</c:v>
                </c:pt>
                <c:pt idx="83">
                  <c:v>44553</c:v>
                </c:pt>
                <c:pt idx="84">
                  <c:v>44554</c:v>
                </c:pt>
                <c:pt idx="85">
                  <c:v>44555</c:v>
                </c:pt>
                <c:pt idx="86">
                  <c:v>44556</c:v>
                </c:pt>
                <c:pt idx="87">
                  <c:v>44557</c:v>
                </c:pt>
                <c:pt idx="88">
                  <c:v>44558</c:v>
                </c:pt>
                <c:pt idx="89">
                  <c:v>44559</c:v>
                </c:pt>
                <c:pt idx="90">
                  <c:v>44560</c:v>
                </c:pt>
                <c:pt idx="91">
                  <c:v>44561</c:v>
                </c:pt>
                <c:pt idx="92">
                  <c:v>44562</c:v>
                </c:pt>
                <c:pt idx="93">
                  <c:v>44563</c:v>
                </c:pt>
                <c:pt idx="94">
                  <c:v>44564</c:v>
                </c:pt>
                <c:pt idx="95">
                  <c:v>44565</c:v>
                </c:pt>
                <c:pt idx="96">
                  <c:v>44566</c:v>
                </c:pt>
                <c:pt idx="97">
                  <c:v>44567</c:v>
                </c:pt>
                <c:pt idx="98">
                  <c:v>44568</c:v>
                </c:pt>
                <c:pt idx="99">
                  <c:v>44569</c:v>
                </c:pt>
                <c:pt idx="100">
                  <c:v>44570</c:v>
                </c:pt>
                <c:pt idx="101">
                  <c:v>44571</c:v>
                </c:pt>
                <c:pt idx="102">
                  <c:v>44572</c:v>
                </c:pt>
                <c:pt idx="103">
                  <c:v>44573</c:v>
                </c:pt>
                <c:pt idx="104">
                  <c:v>44574</c:v>
                </c:pt>
                <c:pt idx="105">
                  <c:v>44575</c:v>
                </c:pt>
                <c:pt idx="106">
                  <c:v>44576</c:v>
                </c:pt>
                <c:pt idx="107">
                  <c:v>44577</c:v>
                </c:pt>
                <c:pt idx="108">
                  <c:v>44578</c:v>
                </c:pt>
                <c:pt idx="109">
                  <c:v>44579</c:v>
                </c:pt>
                <c:pt idx="110">
                  <c:v>44580</c:v>
                </c:pt>
                <c:pt idx="111">
                  <c:v>44581</c:v>
                </c:pt>
                <c:pt idx="112">
                  <c:v>44582</c:v>
                </c:pt>
                <c:pt idx="113">
                  <c:v>44583</c:v>
                </c:pt>
                <c:pt idx="114">
                  <c:v>44584</c:v>
                </c:pt>
                <c:pt idx="115">
                  <c:v>44585</c:v>
                </c:pt>
                <c:pt idx="116">
                  <c:v>44586</c:v>
                </c:pt>
                <c:pt idx="117">
                  <c:v>44587</c:v>
                </c:pt>
                <c:pt idx="118">
                  <c:v>44588</c:v>
                </c:pt>
                <c:pt idx="119">
                  <c:v>44589</c:v>
                </c:pt>
                <c:pt idx="120">
                  <c:v>44590</c:v>
                </c:pt>
                <c:pt idx="121">
                  <c:v>44591</c:v>
                </c:pt>
                <c:pt idx="122">
                  <c:v>44592</c:v>
                </c:pt>
                <c:pt idx="123">
                  <c:v>44593</c:v>
                </c:pt>
                <c:pt idx="124">
                  <c:v>44594</c:v>
                </c:pt>
                <c:pt idx="125">
                  <c:v>44595</c:v>
                </c:pt>
                <c:pt idx="126">
                  <c:v>44596</c:v>
                </c:pt>
                <c:pt idx="127">
                  <c:v>44597</c:v>
                </c:pt>
                <c:pt idx="128">
                  <c:v>44598</c:v>
                </c:pt>
                <c:pt idx="129">
                  <c:v>44599</c:v>
                </c:pt>
                <c:pt idx="130">
                  <c:v>44600</c:v>
                </c:pt>
                <c:pt idx="131">
                  <c:v>44601</c:v>
                </c:pt>
                <c:pt idx="132">
                  <c:v>44602</c:v>
                </c:pt>
                <c:pt idx="133">
                  <c:v>44603</c:v>
                </c:pt>
                <c:pt idx="134">
                  <c:v>44604</c:v>
                </c:pt>
                <c:pt idx="135">
                  <c:v>44605</c:v>
                </c:pt>
                <c:pt idx="136">
                  <c:v>44606</c:v>
                </c:pt>
                <c:pt idx="137">
                  <c:v>44607</c:v>
                </c:pt>
                <c:pt idx="138">
                  <c:v>44608</c:v>
                </c:pt>
                <c:pt idx="139">
                  <c:v>44609</c:v>
                </c:pt>
                <c:pt idx="140">
                  <c:v>44610</c:v>
                </c:pt>
                <c:pt idx="141">
                  <c:v>44611</c:v>
                </c:pt>
                <c:pt idx="142">
                  <c:v>44612</c:v>
                </c:pt>
                <c:pt idx="143">
                  <c:v>44613</c:v>
                </c:pt>
                <c:pt idx="144">
                  <c:v>44614</c:v>
                </c:pt>
                <c:pt idx="145">
                  <c:v>44615</c:v>
                </c:pt>
                <c:pt idx="146">
                  <c:v>44616</c:v>
                </c:pt>
                <c:pt idx="147">
                  <c:v>44617</c:v>
                </c:pt>
                <c:pt idx="148">
                  <c:v>44618</c:v>
                </c:pt>
                <c:pt idx="149">
                  <c:v>44619</c:v>
                </c:pt>
                <c:pt idx="150">
                  <c:v>44620</c:v>
                </c:pt>
                <c:pt idx="151">
                  <c:v>44621</c:v>
                </c:pt>
                <c:pt idx="152">
                  <c:v>44622</c:v>
                </c:pt>
                <c:pt idx="153">
                  <c:v>44623</c:v>
                </c:pt>
                <c:pt idx="154">
                  <c:v>44624</c:v>
                </c:pt>
                <c:pt idx="155">
                  <c:v>44625</c:v>
                </c:pt>
                <c:pt idx="156">
                  <c:v>44626</c:v>
                </c:pt>
                <c:pt idx="157">
                  <c:v>44627</c:v>
                </c:pt>
                <c:pt idx="158">
                  <c:v>44628</c:v>
                </c:pt>
                <c:pt idx="159">
                  <c:v>44629</c:v>
                </c:pt>
                <c:pt idx="160">
                  <c:v>44630</c:v>
                </c:pt>
                <c:pt idx="161">
                  <c:v>44631</c:v>
                </c:pt>
                <c:pt idx="162">
                  <c:v>44632</c:v>
                </c:pt>
                <c:pt idx="163">
                  <c:v>44633</c:v>
                </c:pt>
                <c:pt idx="164">
                  <c:v>44634</c:v>
                </c:pt>
                <c:pt idx="165">
                  <c:v>44635</c:v>
                </c:pt>
                <c:pt idx="166">
                  <c:v>44636</c:v>
                </c:pt>
                <c:pt idx="167">
                  <c:v>44637</c:v>
                </c:pt>
                <c:pt idx="168">
                  <c:v>44638</c:v>
                </c:pt>
                <c:pt idx="169">
                  <c:v>44639</c:v>
                </c:pt>
                <c:pt idx="170">
                  <c:v>44640</c:v>
                </c:pt>
                <c:pt idx="171">
                  <c:v>44641</c:v>
                </c:pt>
                <c:pt idx="172">
                  <c:v>44642</c:v>
                </c:pt>
                <c:pt idx="173">
                  <c:v>44643</c:v>
                </c:pt>
                <c:pt idx="174">
                  <c:v>44644</c:v>
                </c:pt>
                <c:pt idx="175">
                  <c:v>44645</c:v>
                </c:pt>
                <c:pt idx="176">
                  <c:v>44646</c:v>
                </c:pt>
                <c:pt idx="177">
                  <c:v>44647</c:v>
                </c:pt>
                <c:pt idx="178">
                  <c:v>44648</c:v>
                </c:pt>
                <c:pt idx="179">
                  <c:v>44649</c:v>
                </c:pt>
                <c:pt idx="180">
                  <c:v>44650</c:v>
                </c:pt>
                <c:pt idx="181">
                  <c:v>44651</c:v>
                </c:pt>
                <c:pt idx="182">
                  <c:v>44652</c:v>
                </c:pt>
                <c:pt idx="183">
                  <c:v>44653</c:v>
                </c:pt>
                <c:pt idx="184">
                  <c:v>44654</c:v>
                </c:pt>
                <c:pt idx="185">
                  <c:v>44655</c:v>
                </c:pt>
                <c:pt idx="186">
                  <c:v>44656</c:v>
                </c:pt>
                <c:pt idx="187">
                  <c:v>44657</c:v>
                </c:pt>
                <c:pt idx="188">
                  <c:v>44658</c:v>
                </c:pt>
                <c:pt idx="189">
                  <c:v>44659</c:v>
                </c:pt>
                <c:pt idx="190">
                  <c:v>44660</c:v>
                </c:pt>
                <c:pt idx="191">
                  <c:v>44661</c:v>
                </c:pt>
                <c:pt idx="192">
                  <c:v>44662</c:v>
                </c:pt>
                <c:pt idx="193">
                  <c:v>44663</c:v>
                </c:pt>
                <c:pt idx="194">
                  <c:v>44664</c:v>
                </c:pt>
                <c:pt idx="195">
                  <c:v>44665</c:v>
                </c:pt>
                <c:pt idx="196">
                  <c:v>44666</c:v>
                </c:pt>
                <c:pt idx="197">
                  <c:v>44667</c:v>
                </c:pt>
                <c:pt idx="198">
                  <c:v>44668</c:v>
                </c:pt>
                <c:pt idx="199">
                  <c:v>44669</c:v>
                </c:pt>
                <c:pt idx="200">
                  <c:v>44670</c:v>
                </c:pt>
                <c:pt idx="201">
                  <c:v>44671</c:v>
                </c:pt>
                <c:pt idx="202">
                  <c:v>44672</c:v>
                </c:pt>
                <c:pt idx="203">
                  <c:v>44673</c:v>
                </c:pt>
                <c:pt idx="204">
                  <c:v>44674</c:v>
                </c:pt>
                <c:pt idx="205">
                  <c:v>44675</c:v>
                </c:pt>
                <c:pt idx="206">
                  <c:v>44676</c:v>
                </c:pt>
                <c:pt idx="207">
                  <c:v>44677</c:v>
                </c:pt>
                <c:pt idx="208">
                  <c:v>44678</c:v>
                </c:pt>
                <c:pt idx="209">
                  <c:v>44679</c:v>
                </c:pt>
                <c:pt idx="210">
                  <c:v>44680</c:v>
                </c:pt>
                <c:pt idx="211">
                  <c:v>44681</c:v>
                </c:pt>
                <c:pt idx="212">
                  <c:v>44682</c:v>
                </c:pt>
                <c:pt idx="213">
                  <c:v>44683</c:v>
                </c:pt>
                <c:pt idx="214">
                  <c:v>44684</c:v>
                </c:pt>
                <c:pt idx="215">
                  <c:v>44685</c:v>
                </c:pt>
                <c:pt idx="216">
                  <c:v>44686</c:v>
                </c:pt>
                <c:pt idx="217">
                  <c:v>44687</c:v>
                </c:pt>
                <c:pt idx="218">
                  <c:v>44688</c:v>
                </c:pt>
                <c:pt idx="219">
                  <c:v>44689</c:v>
                </c:pt>
                <c:pt idx="220">
                  <c:v>44690</c:v>
                </c:pt>
                <c:pt idx="221">
                  <c:v>44691</c:v>
                </c:pt>
                <c:pt idx="222">
                  <c:v>44692</c:v>
                </c:pt>
                <c:pt idx="223">
                  <c:v>44693</c:v>
                </c:pt>
                <c:pt idx="224">
                  <c:v>44694</c:v>
                </c:pt>
                <c:pt idx="225">
                  <c:v>44695</c:v>
                </c:pt>
                <c:pt idx="226">
                  <c:v>44696</c:v>
                </c:pt>
                <c:pt idx="227">
                  <c:v>44697</c:v>
                </c:pt>
                <c:pt idx="228">
                  <c:v>44698</c:v>
                </c:pt>
                <c:pt idx="229">
                  <c:v>44699</c:v>
                </c:pt>
                <c:pt idx="230">
                  <c:v>44700</c:v>
                </c:pt>
                <c:pt idx="231">
                  <c:v>44701</c:v>
                </c:pt>
                <c:pt idx="232">
                  <c:v>44702</c:v>
                </c:pt>
                <c:pt idx="233">
                  <c:v>44703</c:v>
                </c:pt>
                <c:pt idx="234">
                  <c:v>44704</c:v>
                </c:pt>
                <c:pt idx="235">
                  <c:v>44705</c:v>
                </c:pt>
                <c:pt idx="236">
                  <c:v>44706</c:v>
                </c:pt>
                <c:pt idx="237">
                  <c:v>44707</c:v>
                </c:pt>
                <c:pt idx="238">
                  <c:v>44708</c:v>
                </c:pt>
                <c:pt idx="239">
                  <c:v>44709</c:v>
                </c:pt>
                <c:pt idx="240">
                  <c:v>44710</c:v>
                </c:pt>
                <c:pt idx="241">
                  <c:v>44711</c:v>
                </c:pt>
                <c:pt idx="242">
                  <c:v>44712</c:v>
                </c:pt>
                <c:pt idx="243">
                  <c:v>44713</c:v>
                </c:pt>
                <c:pt idx="244">
                  <c:v>44714</c:v>
                </c:pt>
                <c:pt idx="245">
                  <c:v>44715</c:v>
                </c:pt>
                <c:pt idx="246">
                  <c:v>44716</c:v>
                </c:pt>
                <c:pt idx="247">
                  <c:v>44717</c:v>
                </c:pt>
                <c:pt idx="248">
                  <c:v>44718</c:v>
                </c:pt>
                <c:pt idx="249">
                  <c:v>44719</c:v>
                </c:pt>
                <c:pt idx="250">
                  <c:v>44720</c:v>
                </c:pt>
                <c:pt idx="251">
                  <c:v>44721</c:v>
                </c:pt>
                <c:pt idx="252">
                  <c:v>44722</c:v>
                </c:pt>
                <c:pt idx="253">
                  <c:v>44723</c:v>
                </c:pt>
                <c:pt idx="254">
                  <c:v>44724</c:v>
                </c:pt>
                <c:pt idx="255">
                  <c:v>44725</c:v>
                </c:pt>
                <c:pt idx="256">
                  <c:v>44726</c:v>
                </c:pt>
                <c:pt idx="257">
                  <c:v>44727</c:v>
                </c:pt>
                <c:pt idx="258">
                  <c:v>44728</c:v>
                </c:pt>
                <c:pt idx="259">
                  <c:v>44729</c:v>
                </c:pt>
                <c:pt idx="260">
                  <c:v>44730</c:v>
                </c:pt>
                <c:pt idx="261">
                  <c:v>44731</c:v>
                </c:pt>
                <c:pt idx="262">
                  <c:v>44732</c:v>
                </c:pt>
                <c:pt idx="263">
                  <c:v>44733</c:v>
                </c:pt>
                <c:pt idx="264">
                  <c:v>44734</c:v>
                </c:pt>
                <c:pt idx="265">
                  <c:v>44735</c:v>
                </c:pt>
                <c:pt idx="266">
                  <c:v>44736</c:v>
                </c:pt>
                <c:pt idx="267">
                  <c:v>44737</c:v>
                </c:pt>
                <c:pt idx="268">
                  <c:v>44738</c:v>
                </c:pt>
                <c:pt idx="269">
                  <c:v>44739</c:v>
                </c:pt>
                <c:pt idx="270">
                  <c:v>44740</c:v>
                </c:pt>
                <c:pt idx="271">
                  <c:v>44741</c:v>
                </c:pt>
                <c:pt idx="272">
                  <c:v>44742</c:v>
                </c:pt>
                <c:pt idx="273">
                  <c:v>44743</c:v>
                </c:pt>
                <c:pt idx="274">
                  <c:v>44744</c:v>
                </c:pt>
                <c:pt idx="275">
                  <c:v>44745</c:v>
                </c:pt>
                <c:pt idx="276">
                  <c:v>44746</c:v>
                </c:pt>
                <c:pt idx="277">
                  <c:v>44747</c:v>
                </c:pt>
                <c:pt idx="278">
                  <c:v>44748</c:v>
                </c:pt>
                <c:pt idx="279">
                  <c:v>44749</c:v>
                </c:pt>
                <c:pt idx="280">
                  <c:v>44750</c:v>
                </c:pt>
                <c:pt idx="281">
                  <c:v>44751</c:v>
                </c:pt>
                <c:pt idx="282">
                  <c:v>44752</c:v>
                </c:pt>
                <c:pt idx="283">
                  <c:v>44753</c:v>
                </c:pt>
                <c:pt idx="284">
                  <c:v>44754</c:v>
                </c:pt>
                <c:pt idx="285">
                  <c:v>44755</c:v>
                </c:pt>
                <c:pt idx="286">
                  <c:v>44756</c:v>
                </c:pt>
                <c:pt idx="287">
                  <c:v>44757</c:v>
                </c:pt>
                <c:pt idx="288">
                  <c:v>44758</c:v>
                </c:pt>
                <c:pt idx="289">
                  <c:v>44759</c:v>
                </c:pt>
                <c:pt idx="290">
                  <c:v>44760</c:v>
                </c:pt>
                <c:pt idx="291">
                  <c:v>44761</c:v>
                </c:pt>
                <c:pt idx="292">
                  <c:v>44762</c:v>
                </c:pt>
                <c:pt idx="293">
                  <c:v>44763</c:v>
                </c:pt>
                <c:pt idx="294">
                  <c:v>44764</c:v>
                </c:pt>
                <c:pt idx="295">
                  <c:v>44765</c:v>
                </c:pt>
                <c:pt idx="296">
                  <c:v>44766</c:v>
                </c:pt>
                <c:pt idx="297">
                  <c:v>44767</c:v>
                </c:pt>
                <c:pt idx="298">
                  <c:v>44768</c:v>
                </c:pt>
                <c:pt idx="299">
                  <c:v>44769</c:v>
                </c:pt>
                <c:pt idx="300">
                  <c:v>44770</c:v>
                </c:pt>
                <c:pt idx="301">
                  <c:v>44771</c:v>
                </c:pt>
                <c:pt idx="302">
                  <c:v>44772</c:v>
                </c:pt>
                <c:pt idx="303">
                  <c:v>44773</c:v>
                </c:pt>
                <c:pt idx="304">
                  <c:v>44774</c:v>
                </c:pt>
                <c:pt idx="305">
                  <c:v>44775</c:v>
                </c:pt>
                <c:pt idx="306">
                  <c:v>44776</c:v>
                </c:pt>
                <c:pt idx="307">
                  <c:v>44777</c:v>
                </c:pt>
                <c:pt idx="308">
                  <c:v>44778</c:v>
                </c:pt>
                <c:pt idx="309">
                  <c:v>44779</c:v>
                </c:pt>
                <c:pt idx="310">
                  <c:v>44780</c:v>
                </c:pt>
                <c:pt idx="311">
                  <c:v>44781</c:v>
                </c:pt>
                <c:pt idx="312">
                  <c:v>44782</c:v>
                </c:pt>
                <c:pt idx="313">
                  <c:v>44783</c:v>
                </c:pt>
                <c:pt idx="314">
                  <c:v>44784</c:v>
                </c:pt>
                <c:pt idx="315">
                  <c:v>44785</c:v>
                </c:pt>
                <c:pt idx="316">
                  <c:v>44786</c:v>
                </c:pt>
                <c:pt idx="317">
                  <c:v>44787</c:v>
                </c:pt>
                <c:pt idx="318">
                  <c:v>44788</c:v>
                </c:pt>
                <c:pt idx="319">
                  <c:v>44789</c:v>
                </c:pt>
                <c:pt idx="320">
                  <c:v>44790</c:v>
                </c:pt>
                <c:pt idx="321">
                  <c:v>44791</c:v>
                </c:pt>
                <c:pt idx="322">
                  <c:v>44792</c:v>
                </c:pt>
                <c:pt idx="323">
                  <c:v>44793</c:v>
                </c:pt>
                <c:pt idx="324">
                  <c:v>44794</c:v>
                </c:pt>
                <c:pt idx="325">
                  <c:v>44795</c:v>
                </c:pt>
                <c:pt idx="326">
                  <c:v>44796</c:v>
                </c:pt>
                <c:pt idx="327">
                  <c:v>44797</c:v>
                </c:pt>
                <c:pt idx="328">
                  <c:v>44798</c:v>
                </c:pt>
                <c:pt idx="329">
                  <c:v>44799</c:v>
                </c:pt>
                <c:pt idx="330">
                  <c:v>44800</c:v>
                </c:pt>
                <c:pt idx="331">
                  <c:v>44801</c:v>
                </c:pt>
                <c:pt idx="332">
                  <c:v>44802</c:v>
                </c:pt>
                <c:pt idx="333">
                  <c:v>44803</c:v>
                </c:pt>
                <c:pt idx="334">
                  <c:v>44804</c:v>
                </c:pt>
                <c:pt idx="335">
                  <c:v>44805</c:v>
                </c:pt>
                <c:pt idx="336">
                  <c:v>44806</c:v>
                </c:pt>
                <c:pt idx="337">
                  <c:v>44807</c:v>
                </c:pt>
                <c:pt idx="338">
                  <c:v>44808</c:v>
                </c:pt>
                <c:pt idx="339">
                  <c:v>44809</c:v>
                </c:pt>
                <c:pt idx="340">
                  <c:v>44810</c:v>
                </c:pt>
                <c:pt idx="341">
                  <c:v>44811</c:v>
                </c:pt>
                <c:pt idx="342">
                  <c:v>44812</c:v>
                </c:pt>
                <c:pt idx="343">
                  <c:v>44813</c:v>
                </c:pt>
                <c:pt idx="344">
                  <c:v>44814</c:v>
                </c:pt>
                <c:pt idx="345">
                  <c:v>44815</c:v>
                </c:pt>
                <c:pt idx="346">
                  <c:v>44816</c:v>
                </c:pt>
                <c:pt idx="347">
                  <c:v>44817</c:v>
                </c:pt>
                <c:pt idx="348">
                  <c:v>44818</c:v>
                </c:pt>
                <c:pt idx="349">
                  <c:v>44819</c:v>
                </c:pt>
                <c:pt idx="350">
                  <c:v>44820</c:v>
                </c:pt>
                <c:pt idx="351">
                  <c:v>44821</c:v>
                </c:pt>
                <c:pt idx="352">
                  <c:v>44822</c:v>
                </c:pt>
                <c:pt idx="353">
                  <c:v>44823</c:v>
                </c:pt>
                <c:pt idx="354">
                  <c:v>44824</c:v>
                </c:pt>
                <c:pt idx="355">
                  <c:v>44825</c:v>
                </c:pt>
                <c:pt idx="356">
                  <c:v>44826</c:v>
                </c:pt>
                <c:pt idx="357">
                  <c:v>44827</c:v>
                </c:pt>
                <c:pt idx="358">
                  <c:v>44828</c:v>
                </c:pt>
                <c:pt idx="359">
                  <c:v>44829</c:v>
                </c:pt>
                <c:pt idx="360">
                  <c:v>44830</c:v>
                </c:pt>
                <c:pt idx="361">
                  <c:v>44831</c:v>
                </c:pt>
                <c:pt idx="362">
                  <c:v>44832</c:v>
                </c:pt>
                <c:pt idx="363">
                  <c:v>44833</c:v>
                </c:pt>
                <c:pt idx="364">
                  <c:v>44834</c:v>
                </c:pt>
              </c:numCache>
            </c:numRef>
          </c:cat>
          <c:val>
            <c:numRef>
              <c:f>'высота (2)'!$D$2:$D$366</c:f>
              <c:numCache>
                <c:formatCode>General</c:formatCode>
                <c:ptCount val="365"/>
                <c:pt idx="0">
                  <c:v>80.597559311107517</c:v>
                </c:pt>
                <c:pt idx="1">
                  <c:v>79.378059508067636</c:v>
                </c:pt>
                <c:pt idx="2">
                  <c:v>83.366787681373197</c:v>
                </c:pt>
                <c:pt idx="3">
                  <c:v>74.472029658931845</c:v>
                </c:pt>
                <c:pt idx="4">
                  <c:v>74.706153701896923</c:v>
                </c:pt>
                <c:pt idx="5">
                  <c:v>76.22333194461288</c:v>
                </c:pt>
                <c:pt idx="6">
                  <c:v>82.692740505804252</c:v>
                </c:pt>
                <c:pt idx="7">
                  <c:v>87.105453795693862</c:v>
                </c:pt>
                <c:pt idx="8">
                  <c:v>90.04460369469767</c:v>
                </c:pt>
                <c:pt idx="9">
                  <c:v>81.464125936694415</c:v>
                </c:pt>
                <c:pt idx="10">
                  <c:v>85.210101977333906</c:v>
                </c:pt>
                <c:pt idx="11">
                  <c:v>91.012921436109664</c:v>
                </c:pt>
                <c:pt idx="12">
                  <c:v>88.100791690517283</c:v>
                </c:pt>
                <c:pt idx="13">
                  <c:v>86.113616882213293</c:v>
                </c:pt>
                <c:pt idx="14">
                  <c:v>92.931094857131541</c:v>
                </c:pt>
                <c:pt idx="15">
                  <c:v>89.815786928957507</c:v>
                </c:pt>
                <c:pt idx="16">
                  <c:v>88.412442392432339</c:v>
                </c:pt>
                <c:pt idx="17">
                  <c:v>85.398736891725306</c:v>
                </c:pt>
                <c:pt idx="18">
                  <c:v>79.288765085320478</c:v>
                </c:pt>
                <c:pt idx="19">
                  <c:v>82.879947238303828</c:v>
                </c:pt>
                <c:pt idx="20">
                  <c:v>88.311870532183903</c:v>
                </c:pt>
                <c:pt idx="21">
                  <c:v>92.988990777134575</c:v>
                </c:pt>
                <c:pt idx="22">
                  <c:v>87.059074834299693</c:v>
                </c:pt>
                <c:pt idx="23">
                  <c:v>88.450585215805617</c:v>
                </c:pt>
                <c:pt idx="24">
                  <c:v>76.272014672965227</c:v>
                </c:pt>
                <c:pt idx="25">
                  <c:v>70.074277593518573</c:v>
                </c:pt>
                <c:pt idx="26">
                  <c:v>81.546165974788678</c:v>
                </c:pt>
                <c:pt idx="27">
                  <c:v>85.62779751695021</c:v>
                </c:pt>
                <c:pt idx="28">
                  <c:v>87.995010462809972</c:v>
                </c:pt>
                <c:pt idx="29">
                  <c:v>85.62691774550953</c:v>
                </c:pt>
                <c:pt idx="30">
                  <c:v>76.334539921297889</c:v>
                </c:pt>
                <c:pt idx="31">
                  <c:v>76.524549136611114</c:v>
                </c:pt>
                <c:pt idx="32">
                  <c:v>81.976563917102908</c:v>
                </c:pt>
                <c:pt idx="33">
                  <c:v>79.513675641769694</c:v>
                </c:pt>
                <c:pt idx="34">
                  <c:v>78.096128300830742</c:v>
                </c:pt>
                <c:pt idx="35">
                  <c:v>90.811042608122165</c:v>
                </c:pt>
                <c:pt idx="36">
                  <c:v>93.194482314978316</c:v>
                </c:pt>
                <c:pt idx="37">
                  <c:v>88.78623327683826</c:v>
                </c:pt>
                <c:pt idx="38">
                  <c:v>81.334707162209995</c:v>
                </c:pt>
                <c:pt idx="39">
                  <c:v>93.966280583518213</c:v>
                </c:pt>
                <c:pt idx="40">
                  <c:v>73.275004149700123</c:v>
                </c:pt>
                <c:pt idx="41">
                  <c:v>68.798251368648522</c:v>
                </c:pt>
                <c:pt idx="42">
                  <c:v>71.548929198688739</c:v>
                </c:pt>
                <c:pt idx="43">
                  <c:v>85.001856816997204</c:v>
                </c:pt>
                <c:pt idx="44">
                  <c:v>81.256290856914731</c:v>
                </c:pt>
                <c:pt idx="45">
                  <c:v>71.257429416568598</c:v>
                </c:pt>
                <c:pt idx="46">
                  <c:v>76.010915560551851</c:v>
                </c:pt>
                <c:pt idx="47">
                  <c:v>76.590712834282527</c:v>
                </c:pt>
                <c:pt idx="48">
                  <c:v>74.794017482941655</c:v>
                </c:pt>
                <c:pt idx="49">
                  <c:v>76.840632187367333</c:v>
                </c:pt>
                <c:pt idx="50">
                  <c:v>85.20203434572305</c:v>
                </c:pt>
                <c:pt idx="51">
                  <c:v>86.750781318295836</c:v>
                </c:pt>
                <c:pt idx="52">
                  <c:v>88.840670956331209</c:v>
                </c:pt>
                <c:pt idx="53">
                  <c:v>84.710479332515519</c:v>
                </c:pt>
                <c:pt idx="54">
                  <c:v>77.280498258511145</c:v>
                </c:pt>
                <c:pt idx="55">
                  <c:v>75.020146727242363</c:v>
                </c:pt>
                <c:pt idx="56">
                  <c:v>72.815894554955889</c:v>
                </c:pt>
                <c:pt idx="57">
                  <c:v>76.697705956432245</c:v>
                </c:pt>
                <c:pt idx="58">
                  <c:v>78.873416120589837</c:v>
                </c:pt>
                <c:pt idx="59">
                  <c:v>75.860205970879264</c:v>
                </c:pt>
                <c:pt idx="60">
                  <c:v>79.357805067561017</c:v>
                </c:pt>
                <c:pt idx="61">
                  <c:v>90.920775981166912</c:v>
                </c:pt>
                <c:pt idx="62">
                  <c:v>68.338858219781528</c:v>
                </c:pt>
                <c:pt idx="63">
                  <c:v>72.823651057245058</c:v>
                </c:pt>
                <c:pt idx="64">
                  <c:v>68.549110313477328</c:v>
                </c:pt>
                <c:pt idx="65">
                  <c:v>76.458320382474795</c:v>
                </c:pt>
                <c:pt idx="66">
                  <c:v>78.059360982621826</c:v>
                </c:pt>
                <c:pt idx="67">
                  <c:v>76.757147759181166</c:v>
                </c:pt>
                <c:pt idx="68">
                  <c:v>78.394931997220439</c:v>
                </c:pt>
                <c:pt idx="69">
                  <c:v>71.97462753144076</c:v>
                </c:pt>
                <c:pt idx="70">
                  <c:v>68.693822542252207</c:v>
                </c:pt>
                <c:pt idx="71">
                  <c:v>65.883955546590997</c:v>
                </c:pt>
                <c:pt idx="72">
                  <c:v>72.496603936197531</c:v>
                </c:pt>
                <c:pt idx="73">
                  <c:v>64.068473623545117</c:v>
                </c:pt>
                <c:pt idx="74">
                  <c:v>67.478133734664723</c:v>
                </c:pt>
                <c:pt idx="75">
                  <c:v>69.770785167966167</c:v>
                </c:pt>
                <c:pt idx="76">
                  <c:v>66.569429491126556</c:v>
                </c:pt>
                <c:pt idx="77">
                  <c:v>73.8009247251169</c:v>
                </c:pt>
                <c:pt idx="78">
                  <c:v>72.631405998484681</c:v>
                </c:pt>
                <c:pt idx="79">
                  <c:v>71.249412133866642</c:v>
                </c:pt>
                <c:pt idx="80">
                  <c:v>19.257716530000103</c:v>
                </c:pt>
                <c:pt idx="81">
                  <c:v>75.270457723511697</c:v>
                </c:pt>
                <c:pt idx="82">
                  <c:v>69.985104754248155</c:v>
                </c:pt>
                <c:pt idx="83">
                  <c:v>67.606206296074689</c:v>
                </c:pt>
                <c:pt idx="84">
                  <c:v>48.556380150221706</c:v>
                </c:pt>
                <c:pt idx="85">
                  <c:v>64.79946304529453</c:v>
                </c:pt>
                <c:pt idx="86">
                  <c:v>66.604414589907023</c:v>
                </c:pt>
                <c:pt idx="87">
                  <c:v>62.831117349470375</c:v>
                </c:pt>
                <c:pt idx="88">
                  <c:v>59.898291619701801</c:v>
                </c:pt>
                <c:pt idx="89">
                  <c:v>58.521962306086593</c:v>
                </c:pt>
                <c:pt idx="90">
                  <c:v>61.773444508968694</c:v>
                </c:pt>
                <c:pt idx="91">
                  <c:v>61.823941832830791</c:v>
                </c:pt>
                <c:pt idx="92">
                  <c:v>73.577890070637721</c:v>
                </c:pt>
                <c:pt idx="93">
                  <c:v>80.740162149543991</c:v>
                </c:pt>
                <c:pt idx="94">
                  <c:v>66.026003160155639</c:v>
                </c:pt>
                <c:pt idx="95">
                  <c:v>78.550414215068869</c:v>
                </c:pt>
                <c:pt idx="96">
                  <c:v>71.462179603949323</c:v>
                </c:pt>
                <c:pt idx="97">
                  <c:v>70.143593398995264</c:v>
                </c:pt>
                <c:pt idx="98">
                  <c:v>69.08811459982094</c:v>
                </c:pt>
                <c:pt idx="99">
                  <c:v>60.032392912204912</c:v>
                </c:pt>
                <c:pt idx="100">
                  <c:v>59.348439452185495</c:v>
                </c:pt>
                <c:pt idx="101">
                  <c:v>75.086605715380202</c:v>
                </c:pt>
                <c:pt idx="102">
                  <c:v>69.217195790038559</c:v>
                </c:pt>
                <c:pt idx="103">
                  <c:v>72.478133805503859</c:v>
                </c:pt>
                <c:pt idx="104">
                  <c:v>75.313082207562871</c:v>
                </c:pt>
                <c:pt idx="105">
                  <c:v>67.815537690609432</c:v>
                </c:pt>
                <c:pt idx="106">
                  <c:v>78.09287998813916</c:v>
                </c:pt>
                <c:pt idx="107">
                  <c:v>64.375065263841336</c:v>
                </c:pt>
                <c:pt idx="108">
                  <c:v>62.157440018054317</c:v>
                </c:pt>
                <c:pt idx="109">
                  <c:v>81.660356392561056</c:v>
                </c:pt>
                <c:pt idx="110">
                  <c:v>71.661177885413707</c:v>
                </c:pt>
                <c:pt idx="111">
                  <c:v>72.088565290952872</c:v>
                </c:pt>
                <c:pt idx="112">
                  <c:v>53.523047720715326</c:v>
                </c:pt>
                <c:pt idx="113">
                  <c:v>73.413251694434223</c:v>
                </c:pt>
                <c:pt idx="114">
                  <c:v>69.123846721612438</c:v>
                </c:pt>
                <c:pt idx="115">
                  <c:v>67.088086588287126</c:v>
                </c:pt>
                <c:pt idx="116">
                  <c:v>68.525117175494117</c:v>
                </c:pt>
                <c:pt idx="117">
                  <c:v>65.702854815907457</c:v>
                </c:pt>
                <c:pt idx="118">
                  <c:v>69.568953888978058</c:v>
                </c:pt>
                <c:pt idx="119">
                  <c:v>72.103139186186709</c:v>
                </c:pt>
                <c:pt idx="120">
                  <c:v>76.057615965242618</c:v>
                </c:pt>
                <c:pt idx="121">
                  <c:v>71.290408841518087</c:v>
                </c:pt>
                <c:pt idx="122">
                  <c:v>77.63388599729015</c:v>
                </c:pt>
                <c:pt idx="123">
                  <c:v>65.046744246869366</c:v>
                </c:pt>
                <c:pt idx="124">
                  <c:v>70.776161266448909</c:v>
                </c:pt>
                <c:pt idx="125">
                  <c:v>70.959297372764681</c:v>
                </c:pt>
                <c:pt idx="126">
                  <c:v>68.213121259492439</c:v>
                </c:pt>
                <c:pt idx="127">
                  <c:v>71.705049730963339</c:v>
                </c:pt>
                <c:pt idx="128">
                  <c:v>81.683716044262454</c:v>
                </c:pt>
                <c:pt idx="129">
                  <c:v>79.437786754751144</c:v>
                </c:pt>
                <c:pt idx="130">
                  <c:v>81.153014666101598</c:v>
                </c:pt>
                <c:pt idx="131">
                  <c:v>76.39938013323129</c:v>
                </c:pt>
                <c:pt idx="132">
                  <c:v>71.841629869279643</c:v>
                </c:pt>
                <c:pt idx="133">
                  <c:v>74.881518525265378</c:v>
                </c:pt>
                <c:pt idx="134">
                  <c:v>68.754319371634864</c:v>
                </c:pt>
                <c:pt idx="135">
                  <c:v>74.742810179654612</c:v>
                </c:pt>
                <c:pt idx="136">
                  <c:v>78.772646218524599</c:v>
                </c:pt>
                <c:pt idx="137">
                  <c:v>65.265959088610856</c:v>
                </c:pt>
                <c:pt idx="138">
                  <c:v>78.370547682921298</c:v>
                </c:pt>
                <c:pt idx="139">
                  <c:v>65.512704805693431</c:v>
                </c:pt>
                <c:pt idx="140">
                  <c:v>76.117337499786586</c:v>
                </c:pt>
                <c:pt idx="141">
                  <c:v>73.045995488466019</c:v>
                </c:pt>
                <c:pt idx="142">
                  <c:v>71.851098017922183</c:v>
                </c:pt>
                <c:pt idx="143">
                  <c:v>80.181563476676118</c:v>
                </c:pt>
                <c:pt idx="144">
                  <c:v>76.022254377651166</c:v>
                </c:pt>
                <c:pt idx="145">
                  <c:v>79.359446721726925</c:v>
                </c:pt>
                <c:pt idx="146">
                  <c:v>69.571472894159754</c:v>
                </c:pt>
                <c:pt idx="147">
                  <c:v>85.007683217231886</c:v>
                </c:pt>
                <c:pt idx="148">
                  <c:v>74.233512888774371</c:v>
                </c:pt>
                <c:pt idx="149">
                  <c:v>75.006735891645192</c:v>
                </c:pt>
                <c:pt idx="150">
                  <c:v>71.292103642786472</c:v>
                </c:pt>
                <c:pt idx="151">
                  <c:v>76.821649016190264</c:v>
                </c:pt>
                <c:pt idx="152">
                  <c:v>78.229306162190326</c:v>
                </c:pt>
                <c:pt idx="153">
                  <c:v>76.554737648100286</c:v>
                </c:pt>
                <c:pt idx="154">
                  <c:v>78.632788483131193</c:v>
                </c:pt>
                <c:pt idx="155">
                  <c:v>78.250002463669176</c:v>
                </c:pt>
                <c:pt idx="156">
                  <c:v>75.669612220803728</c:v>
                </c:pt>
                <c:pt idx="157">
                  <c:v>72.957230996665032</c:v>
                </c:pt>
                <c:pt idx="158">
                  <c:v>81.148697898113326</c:v>
                </c:pt>
                <c:pt idx="159">
                  <c:v>74.240029407914648</c:v>
                </c:pt>
                <c:pt idx="160">
                  <c:v>72.76274527369273</c:v>
                </c:pt>
                <c:pt idx="161">
                  <c:v>73.434115699015763</c:v>
                </c:pt>
                <c:pt idx="162">
                  <c:v>70.102649843563356</c:v>
                </c:pt>
                <c:pt idx="163">
                  <c:v>77.893105447173966</c:v>
                </c:pt>
                <c:pt idx="164">
                  <c:v>78.652838376931371</c:v>
                </c:pt>
                <c:pt idx="165">
                  <c:v>73.472971867899403</c:v>
                </c:pt>
                <c:pt idx="166">
                  <c:v>45.486537146942489</c:v>
                </c:pt>
                <c:pt idx="167">
                  <c:v>75.200785530266273</c:v>
                </c:pt>
                <c:pt idx="168">
                  <c:v>77.801685326052052</c:v>
                </c:pt>
                <c:pt idx="169">
                  <c:v>78.290141374390572</c:v>
                </c:pt>
                <c:pt idx="170">
                  <c:v>77.477754829711074</c:v>
                </c:pt>
                <c:pt idx="171">
                  <c:v>73.538877680440152</c:v>
                </c:pt>
                <c:pt idx="172">
                  <c:v>62.749327601094414</c:v>
                </c:pt>
                <c:pt idx="173">
                  <c:v>77.39411773672613</c:v>
                </c:pt>
                <c:pt idx="174">
                  <c:v>76.632506936204905</c:v>
                </c:pt>
                <c:pt idx="175">
                  <c:v>66.470075927159073</c:v>
                </c:pt>
                <c:pt idx="176">
                  <c:v>73.409894939515269</c:v>
                </c:pt>
                <c:pt idx="177">
                  <c:v>75.247035815644423</c:v>
                </c:pt>
                <c:pt idx="178">
                  <c:v>73.552697252961707</c:v>
                </c:pt>
                <c:pt idx="179">
                  <c:v>66.601646117131949</c:v>
                </c:pt>
                <c:pt idx="180">
                  <c:v>74.525808637985264</c:v>
                </c:pt>
                <c:pt idx="181">
                  <c:v>65.034670495201112</c:v>
                </c:pt>
                <c:pt idx="182">
                  <c:v>79.493409853981674</c:v>
                </c:pt>
                <c:pt idx="183">
                  <c:v>84.737571496623147</c:v>
                </c:pt>
                <c:pt idx="184">
                  <c:v>89.085180887473584</c:v>
                </c:pt>
                <c:pt idx="185">
                  <c:v>71.713176251253316</c:v>
                </c:pt>
                <c:pt idx="186">
                  <c:v>77.864076239446035</c:v>
                </c:pt>
                <c:pt idx="187">
                  <c:v>76.209740686799705</c:v>
                </c:pt>
                <c:pt idx="188">
                  <c:v>73.971163389722122</c:v>
                </c:pt>
                <c:pt idx="189">
                  <c:v>83.994024113394005</c:v>
                </c:pt>
                <c:pt idx="190">
                  <c:v>78.539484412030518</c:v>
                </c:pt>
                <c:pt idx="191">
                  <c:v>88.288053394248919</c:v>
                </c:pt>
                <c:pt idx="192">
                  <c:v>82.889709982989018</c:v>
                </c:pt>
                <c:pt idx="193">
                  <c:v>86.665659947388349</c:v>
                </c:pt>
                <c:pt idx="194">
                  <c:v>90.25176642111839</c:v>
                </c:pt>
                <c:pt idx="195">
                  <c:v>86.39780145468626</c:v>
                </c:pt>
                <c:pt idx="196">
                  <c:v>89.872295664886181</c:v>
                </c:pt>
                <c:pt idx="197">
                  <c:v>84.61388280705215</c:v>
                </c:pt>
                <c:pt idx="198">
                  <c:v>85.684006895354955</c:v>
                </c:pt>
                <c:pt idx="199">
                  <c:v>79.39323263456923</c:v>
                </c:pt>
                <c:pt idx="200">
                  <c:v>91.870649383699032</c:v>
                </c:pt>
                <c:pt idx="201">
                  <c:v>83.795668599405943</c:v>
                </c:pt>
                <c:pt idx="202">
                  <c:v>87.832381760357734</c:v>
                </c:pt>
                <c:pt idx="203">
                  <c:v>88.233764935629253</c:v>
                </c:pt>
                <c:pt idx="204">
                  <c:v>85.876162484351525</c:v>
                </c:pt>
                <c:pt idx="205">
                  <c:v>87.95991771267947</c:v>
                </c:pt>
                <c:pt idx="206">
                  <c:v>85.656127630199876</c:v>
                </c:pt>
                <c:pt idx="207">
                  <c:v>88.48325515879479</c:v>
                </c:pt>
                <c:pt idx="208">
                  <c:v>83.202710645338939</c:v>
                </c:pt>
                <c:pt idx="209">
                  <c:v>91.242140601761136</c:v>
                </c:pt>
                <c:pt idx="210">
                  <c:v>94.403024954975066</c:v>
                </c:pt>
                <c:pt idx="211">
                  <c:v>78.810114267587579</c:v>
                </c:pt>
                <c:pt idx="212">
                  <c:v>93.157806981734822</c:v>
                </c:pt>
                <c:pt idx="213">
                  <c:v>87.940353790329397</c:v>
                </c:pt>
                <c:pt idx="214">
                  <c:v>84.20796527638953</c:v>
                </c:pt>
                <c:pt idx="215">
                  <c:v>91.907249381395147</c:v>
                </c:pt>
                <c:pt idx="216">
                  <c:v>84.373083293254439</c:v>
                </c:pt>
                <c:pt idx="217">
                  <c:v>86.466668408462283</c:v>
                </c:pt>
                <c:pt idx="218">
                  <c:v>77.197754499139847</c:v>
                </c:pt>
                <c:pt idx="219">
                  <c:v>85.559286586398272</c:v>
                </c:pt>
                <c:pt idx="220">
                  <c:v>90.285626492684329</c:v>
                </c:pt>
                <c:pt idx="221">
                  <c:v>91.9594648994658</c:v>
                </c:pt>
                <c:pt idx="222">
                  <c:v>80.151654142310051</c:v>
                </c:pt>
                <c:pt idx="223">
                  <c:v>86.71765623154684</c:v>
                </c:pt>
                <c:pt idx="224">
                  <c:v>89.887568824124656</c:v>
                </c:pt>
                <c:pt idx="225">
                  <c:v>90.015139263340785</c:v>
                </c:pt>
                <c:pt idx="226">
                  <c:v>91.256324368608858</c:v>
                </c:pt>
                <c:pt idx="227">
                  <c:v>78.036442488057304</c:v>
                </c:pt>
                <c:pt idx="228">
                  <c:v>87.026985820448175</c:v>
                </c:pt>
                <c:pt idx="229">
                  <c:v>91.736296971900529</c:v>
                </c:pt>
                <c:pt idx="230">
                  <c:v>93.749653892134475</c:v>
                </c:pt>
                <c:pt idx="231">
                  <c:v>81.618673190961999</c:v>
                </c:pt>
                <c:pt idx="232">
                  <c:v>91.923175736051363</c:v>
                </c:pt>
                <c:pt idx="233">
                  <c:v>90.787154375104691</c:v>
                </c:pt>
                <c:pt idx="234">
                  <c:v>91.740224812472093</c:v>
                </c:pt>
                <c:pt idx="235">
                  <c:v>85.256920660720894</c:v>
                </c:pt>
                <c:pt idx="236">
                  <c:v>82.019283666341664</c:v>
                </c:pt>
                <c:pt idx="237">
                  <c:v>87.221126870949291</c:v>
                </c:pt>
                <c:pt idx="238">
                  <c:v>90.565119152418063</c:v>
                </c:pt>
                <c:pt idx="239">
                  <c:v>90.485432002186144</c:v>
                </c:pt>
                <c:pt idx="240">
                  <c:v>92.438576831096171</c:v>
                </c:pt>
                <c:pt idx="241">
                  <c:v>92.279718641624441</c:v>
                </c:pt>
                <c:pt idx="242">
                  <c:v>92.458140186835877</c:v>
                </c:pt>
                <c:pt idx="243">
                  <c:v>94.037292061522294</c:v>
                </c:pt>
                <c:pt idx="244">
                  <c:v>91.921802021003387</c:v>
                </c:pt>
                <c:pt idx="245">
                  <c:v>85.210496575844417</c:v>
                </c:pt>
                <c:pt idx="246">
                  <c:v>92.430742819367197</c:v>
                </c:pt>
                <c:pt idx="247">
                  <c:v>89.64611615864905</c:v>
                </c:pt>
                <c:pt idx="248">
                  <c:v>93.213194377763841</c:v>
                </c:pt>
                <c:pt idx="249">
                  <c:v>88.936272188596263</c:v>
                </c:pt>
                <c:pt idx="250">
                  <c:v>93.97888246697913</c:v>
                </c:pt>
                <c:pt idx="251">
                  <c:v>86.869687688088334</c:v>
                </c:pt>
                <c:pt idx="252">
                  <c:v>83.826749938319281</c:v>
                </c:pt>
                <c:pt idx="253">
                  <c:v>92.915535042094447</c:v>
                </c:pt>
                <c:pt idx="254">
                  <c:v>94.734393045025627</c:v>
                </c:pt>
                <c:pt idx="255">
                  <c:v>92.558704775719661</c:v>
                </c:pt>
                <c:pt idx="256">
                  <c:v>95.113064750802565</c:v>
                </c:pt>
                <c:pt idx="257">
                  <c:v>90.841206752357465</c:v>
                </c:pt>
                <c:pt idx="258">
                  <c:v>92.403099935510795</c:v>
                </c:pt>
                <c:pt idx="259">
                  <c:v>93.101818475869777</c:v>
                </c:pt>
                <c:pt idx="260">
                  <c:v>84.637834572237367</c:v>
                </c:pt>
                <c:pt idx="261">
                  <c:v>94.084808418338312</c:v>
                </c:pt>
                <c:pt idx="262">
                  <c:v>94.855524384287094</c:v>
                </c:pt>
                <c:pt idx="263">
                  <c:v>94.058738428485015</c:v>
                </c:pt>
                <c:pt idx="264">
                  <c:v>91.150380601791866</c:v>
                </c:pt>
                <c:pt idx="265">
                  <c:v>87.948362856449052</c:v>
                </c:pt>
                <c:pt idx="266">
                  <c:v>95.147820569184148</c:v>
                </c:pt>
                <c:pt idx="267">
                  <c:v>94.130240487071717</c:v>
                </c:pt>
                <c:pt idx="268">
                  <c:v>86.830486733243916</c:v>
                </c:pt>
                <c:pt idx="269">
                  <c:v>95.171120073717063</c:v>
                </c:pt>
                <c:pt idx="270">
                  <c:v>94.056651153088552</c:v>
                </c:pt>
                <c:pt idx="271">
                  <c:v>93.581443122288817</c:v>
                </c:pt>
                <c:pt idx="272">
                  <c:v>94.120680764011524</c:v>
                </c:pt>
                <c:pt idx="273">
                  <c:v>94.316351090873852</c:v>
                </c:pt>
                <c:pt idx="274">
                  <c:v>86.171324164615726</c:v>
                </c:pt>
                <c:pt idx="275">
                  <c:v>94.282114239837014</c:v>
                </c:pt>
                <c:pt idx="276">
                  <c:v>93.177939771429749</c:v>
                </c:pt>
                <c:pt idx="277">
                  <c:v>94.000367814295714</c:v>
                </c:pt>
                <c:pt idx="278">
                  <c:v>94.927652302494209</c:v>
                </c:pt>
                <c:pt idx="279">
                  <c:v>89.448746224464287</c:v>
                </c:pt>
                <c:pt idx="280">
                  <c:v>94.702008761305407</c:v>
                </c:pt>
                <c:pt idx="281">
                  <c:v>91.938047513361212</c:v>
                </c:pt>
                <c:pt idx="282">
                  <c:v>94.671547238638666</c:v>
                </c:pt>
                <c:pt idx="283">
                  <c:v>94.985360356263882</c:v>
                </c:pt>
                <c:pt idx="284">
                  <c:v>93.703822327045955</c:v>
                </c:pt>
                <c:pt idx="285">
                  <c:v>95.161964357116872</c:v>
                </c:pt>
                <c:pt idx="286">
                  <c:v>91.192783626848808</c:v>
                </c:pt>
                <c:pt idx="287">
                  <c:v>94.892841683610712</c:v>
                </c:pt>
                <c:pt idx="288">
                  <c:v>95.071834719895378</c:v>
                </c:pt>
                <c:pt idx="289">
                  <c:v>95.262176164469849</c:v>
                </c:pt>
                <c:pt idx="290">
                  <c:v>95.468844132554551</c:v>
                </c:pt>
                <c:pt idx="291">
                  <c:v>94.518768314108584</c:v>
                </c:pt>
                <c:pt idx="292">
                  <c:v>90.211068198426659</c:v>
                </c:pt>
                <c:pt idx="293">
                  <c:v>88.370474221631909</c:v>
                </c:pt>
                <c:pt idx="294">
                  <c:v>93.740546149605763</c:v>
                </c:pt>
                <c:pt idx="295">
                  <c:v>90.495658952862698</c:v>
                </c:pt>
                <c:pt idx="296">
                  <c:v>86.240283246838501</c:v>
                </c:pt>
                <c:pt idx="297">
                  <c:v>93.20378073624785</c:v>
                </c:pt>
                <c:pt idx="298">
                  <c:v>95.274921576533515</c:v>
                </c:pt>
                <c:pt idx="299">
                  <c:v>93.933333414660908</c:v>
                </c:pt>
                <c:pt idx="300">
                  <c:v>92.413629829106043</c:v>
                </c:pt>
                <c:pt idx="301">
                  <c:v>95.111890775001029</c:v>
                </c:pt>
                <c:pt idx="302">
                  <c:v>94.312404238453951</c:v>
                </c:pt>
                <c:pt idx="303">
                  <c:v>94.026029487690082</c:v>
                </c:pt>
                <c:pt idx="304">
                  <c:v>94.507483163406619</c:v>
                </c:pt>
                <c:pt idx="305">
                  <c:v>94.028183011911622</c:v>
                </c:pt>
                <c:pt idx="306">
                  <c:v>93.646948699667206</c:v>
                </c:pt>
                <c:pt idx="307">
                  <c:v>94.347398773086809</c:v>
                </c:pt>
                <c:pt idx="308">
                  <c:v>95.368779988245535</c:v>
                </c:pt>
                <c:pt idx="309">
                  <c:v>79.887389989186019</c:v>
                </c:pt>
                <c:pt idx="310">
                  <c:v>89.426832326229473</c:v>
                </c:pt>
                <c:pt idx="311">
                  <c:v>81.816487623620716</c:v>
                </c:pt>
                <c:pt idx="312">
                  <c:v>94.621149508920283</c:v>
                </c:pt>
                <c:pt idx="313">
                  <c:v>95.022366776868409</c:v>
                </c:pt>
                <c:pt idx="314">
                  <c:v>94.820485876313825</c:v>
                </c:pt>
                <c:pt idx="315">
                  <c:v>92.163817930878437</c:v>
                </c:pt>
                <c:pt idx="316">
                  <c:v>94.664158337486697</c:v>
                </c:pt>
                <c:pt idx="317">
                  <c:v>95.547555777064545</c:v>
                </c:pt>
                <c:pt idx="318">
                  <c:v>95.487519066454723</c:v>
                </c:pt>
                <c:pt idx="319">
                  <c:v>95.078883493002209</c:v>
                </c:pt>
                <c:pt idx="320">
                  <c:v>95.356631550882199</c:v>
                </c:pt>
                <c:pt idx="321">
                  <c:v>94.197828189304929</c:v>
                </c:pt>
                <c:pt idx="322">
                  <c:v>94.312420878471144</c:v>
                </c:pt>
                <c:pt idx="323">
                  <c:v>94.941946492180747</c:v>
                </c:pt>
                <c:pt idx="324">
                  <c:v>94.552087833350072</c:v>
                </c:pt>
                <c:pt idx="325">
                  <c:v>94.715447751319942</c:v>
                </c:pt>
                <c:pt idx="326">
                  <c:v>95.113337991881806</c:v>
                </c:pt>
                <c:pt idx="327">
                  <c:v>95.062947344374336</c:v>
                </c:pt>
                <c:pt idx="328">
                  <c:v>95.087976074064528</c:v>
                </c:pt>
                <c:pt idx="329">
                  <c:v>95.313049115977904</c:v>
                </c:pt>
                <c:pt idx="330">
                  <c:v>94.674340956241053</c:v>
                </c:pt>
                <c:pt idx="331">
                  <c:v>94.876365654529536</c:v>
                </c:pt>
                <c:pt idx="332">
                  <c:v>94.573565464938639</c:v>
                </c:pt>
                <c:pt idx="333">
                  <c:v>95.22766274247941</c:v>
                </c:pt>
                <c:pt idx="334">
                  <c:v>95.009378808345033</c:v>
                </c:pt>
                <c:pt idx="335">
                  <c:v>94.981697446147322</c:v>
                </c:pt>
                <c:pt idx="336">
                  <c:v>94.659504426617417</c:v>
                </c:pt>
                <c:pt idx="337">
                  <c:v>95.12234579408883</c:v>
                </c:pt>
                <c:pt idx="338">
                  <c:v>95.516880020744807</c:v>
                </c:pt>
                <c:pt idx="339">
                  <c:v>82.444516459173926</c:v>
                </c:pt>
                <c:pt idx="340">
                  <c:v>76.181678568187436</c:v>
                </c:pt>
                <c:pt idx="341">
                  <c:v>79.160355352885063</c:v>
                </c:pt>
                <c:pt idx="342">
                  <c:v>87.120089810457699</c:v>
                </c:pt>
                <c:pt idx="343">
                  <c:v>93.363615586149507</c:v>
                </c:pt>
                <c:pt idx="344">
                  <c:v>89.886798583715901</c:v>
                </c:pt>
                <c:pt idx="345">
                  <c:v>84.301049586845394</c:v>
                </c:pt>
                <c:pt idx="346">
                  <c:v>93.245116521696062</c:v>
                </c:pt>
                <c:pt idx="347">
                  <c:v>91.506042291125098</c:v>
                </c:pt>
                <c:pt idx="348">
                  <c:v>83.505712148593048</c:v>
                </c:pt>
                <c:pt idx="349">
                  <c:v>93.414799434734007</c:v>
                </c:pt>
                <c:pt idx="350">
                  <c:v>89.597837024741935</c:v>
                </c:pt>
                <c:pt idx="351">
                  <c:v>93.103265763864812</c:v>
                </c:pt>
                <c:pt idx="352">
                  <c:v>93.632451691409457</c:v>
                </c:pt>
                <c:pt idx="353">
                  <c:v>94.429397514725551</c:v>
                </c:pt>
                <c:pt idx="354">
                  <c:v>92.752136786814262</c:v>
                </c:pt>
                <c:pt idx="355">
                  <c:v>94.788446594541227</c:v>
                </c:pt>
                <c:pt idx="356">
                  <c:v>91.377611787350247</c:v>
                </c:pt>
                <c:pt idx="357">
                  <c:v>89.065438993499185</c:v>
                </c:pt>
                <c:pt idx="358">
                  <c:v>91.931468238094808</c:v>
                </c:pt>
                <c:pt idx="359">
                  <c:v>84.035361675851703</c:v>
                </c:pt>
                <c:pt idx="360">
                  <c:v>91.150379318251268</c:v>
                </c:pt>
                <c:pt idx="361">
                  <c:v>93.582091968112621</c:v>
                </c:pt>
                <c:pt idx="362">
                  <c:v>92.348548832138619</c:v>
                </c:pt>
                <c:pt idx="363">
                  <c:v>93.055237724859325</c:v>
                </c:pt>
                <c:pt idx="364">
                  <c:v>93.693459850898819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608-47F8-8D98-611383E6FA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41614063"/>
        <c:axId val="2003995119"/>
      </c:areaChart>
      <c:dateAx>
        <c:axId val="1841614063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03995119"/>
        <c:crosses val="autoZero"/>
        <c:auto val="1"/>
        <c:lblOffset val="100"/>
        <c:baseTimeUnit val="days"/>
      </c:dateAx>
      <c:valAx>
        <c:axId val="2003995119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41614063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Процентное соотношение пикселов в снимке </a:t>
            </a:r>
            <a:r>
              <a:rPr lang="en-US"/>
              <a:t>Terra</a:t>
            </a:r>
            <a:endParaRPr lang="ru-RU"/>
          </a:p>
        </c:rich>
      </c:tx>
      <c:layout>
        <c:manualLayout>
          <c:xMode val="edge"/>
          <c:yMode val="edge"/>
          <c:x val="0.1178023822189845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Терра!$B$1</c:f>
              <c:strCache>
                <c:ptCount val="1"/>
                <c:pt idx="0">
                  <c:v>Процент облаков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cat>
            <c:numRef>
              <c:f>Терра!$A$2:$A$366</c:f>
              <c:numCache>
                <c:formatCode>m/d/yyyy</c:formatCode>
                <c:ptCount val="365"/>
                <c:pt idx="0">
                  <c:v>44470</c:v>
                </c:pt>
                <c:pt idx="1">
                  <c:v>44471</c:v>
                </c:pt>
                <c:pt idx="2">
                  <c:v>44472</c:v>
                </c:pt>
                <c:pt idx="3">
                  <c:v>44473</c:v>
                </c:pt>
                <c:pt idx="4">
                  <c:v>44474</c:v>
                </c:pt>
                <c:pt idx="5">
                  <c:v>44475</c:v>
                </c:pt>
                <c:pt idx="6">
                  <c:v>44476</c:v>
                </c:pt>
                <c:pt idx="7">
                  <c:v>44477</c:v>
                </c:pt>
                <c:pt idx="8">
                  <c:v>44478</c:v>
                </c:pt>
                <c:pt idx="9">
                  <c:v>44479</c:v>
                </c:pt>
                <c:pt idx="10">
                  <c:v>44480</c:v>
                </c:pt>
                <c:pt idx="11">
                  <c:v>44481</c:v>
                </c:pt>
                <c:pt idx="12">
                  <c:v>44482</c:v>
                </c:pt>
                <c:pt idx="13">
                  <c:v>44483</c:v>
                </c:pt>
                <c:pt idx="14">
                  <c:v>44484</c:v>
                </c:pt>
                <c:pt idx="15">
                  <c:v>44485</c:v>
                </c:pt>
                <c:pt idx="16">
                  <c:v>44486</c:v>
                </c:pt>
                <c:pt idx="17">
                  <c:v>44487</c:v>
                </c:pt>
                <c:pt idx="18">
                  <c:v>44488</c:v>
                </c:pt>
                <c:pt idx="19">
                  <c:v>44489</c:v>
                </c:pt>
                <c:pt idx="20">
                  <c:v>44490</c:v>
                </c:pt>
                <c:pt idx="21">
                  <c:v>44491</c:v>
                </c:pt>
                <c:pt idx="22">
                  <c:v>44492</c:v>
                </c:pt>
                <c:pt idx="23">
                  <c:v>44493</c:v>
                </c:pt>
                <c:pt idx="24">
                  <c:v>44494</c:v>
                </c:pt>
                <c:pt idx="25">
                  <c:v>44495</c:v>
                </c:pt>
                <c:pt idx="26">
                  <c:v>44496</c:v>
                </c:pt>
                <c:pt idx="27">
                  <c:v>44497</c:v>
                </c:pt>
                <c:pt idx="28">
                  <c:v>44498</c:v>
                </c:pt>
                <c:pt idx="29">
                  <c:v>44499</c:v>
                </c:pt>
                <c:pt idx="30">
                  <c:v>44500</c:v>
                </c:pt>
                <c:pt idx="31">
                  <c:v>44501</c:v>
                </c:pt>
                <c:pt idx="32">
                  <c:v>44502</c:v>
                </c:pt>
                <c:pt idx="33">
                  <c:v>44503</c:v>
                </c:pt>
                <c:pt idx="34">
                  <c:v>44504</c:v>
                </c:pt>
                <c:pt idx="35">
                  <c:v>44505</c:v>
                </c:pt>
                <c:pt idx="36">
                  <c:v>44506</c:v>
                </c:pt>
                <c:pt idx="37">
                  <c:v>44507</c:v>
                </c:pt>
                <c:pt idx="38">
                  <c:v>44508</c:v>
                </c:pt>
                <c:pt idx="39">
                  <c:v>44509</c:v>
                </c:pt>
                <c:pt idx="40">
                  <c:v>44510</c:v>
                </c:pt>
                <c:pt idx="41">
                  <c:v>44511</c:v>
                </c:pt>
                <c:pt idx="42">
                  <c:v>44512</c:v>
                </c:pt>
                <c:pt idx="43">
                  <c:v>44513</c:v>
                </c:pt>
                <c:pt idx="44">
                  <c:v>44514</c:v>
                </c:pt>
                <c:pt idx="45">
                  <c:v>44515</c:v>
                </c:pt>
                <c:pt idx="46">
                  <c:v>44516</c:v>
                </c:pt>
                <c:pt idx="47">
                  <c:v>44517</c:v>
                </c:pt>
                <c:pt idx="48">
                  <c:v>44518</c:v>
                </c:pt>
                <c:pt idx="49">
                  <c:v>44519</c:v>
                </c:pt>
                <c:pt idx="50">
                  <c:v>44520</c:v>
                </c:pt>
                <c:pt idx="51">
                  <c:v>44521</c:v>
                </c:pt>
                <c:pt idx="52">
                  <c:v>44522</c:v>
                </c:pt>
                <c:pt idx="53">
                  <c:v>44523</c:v>
                </c:pt>
                <c:pt idx="54">
                  <c:v>44524</c:v>
                </c:pt>
                <c:pt idx="55">
                  <c:v>44525</c:v>
                </c:pt>
                <c:pt idx="56">
                  <c:v>44526</c:v>
                </c:pt>
                <c:pt idx="57">
                  <c:v>44527</c:v>
                </c:pt>
                <c:pt idx="58">
                  <c:v>44528</c:v>
                </c:pt>
                <c:pt idx="59">
                  <c:v>44529</c:v>
                </c:pt>
                <c:pt idx="60">
                  <c:v>44530</c:v>
                </c:pt>
                <c:pt idx="61">
                  <c:v>44531</c:v>
                </c:pt>
                <c:pt idx="62">
                  <c:v>44532</c:v>
                </c:pt>
                <c:pt idx="63">
                  <c:v>44533</c:v>
                </c:pt>
                <c:pt idx="64">
                  <c:v>44534</c:v>
                </c:pt>
                <c:pt idx="65">
                  <c:v>44535</c:v>
                </c:pt>
                <c:pt idx="66">
                  <c:v>44536</c:v>
                </c:pt>
                <c:pt idx="67">
                  <c:v>44537</c:v>
                </c:pt>
                <c:pt idx="68">
                  <c:v>44538</c:v>
                </c:pt>
                <c:pt idx="69">
                  <c:v>44539</c:v>
                </c:pt>
                <c:pt idx="70">
                  <c:v>44540</c:v>
                </c:pt>
                <c:pt idx="71">
                  <c:v>44541</c:v>
                </c:pt>
                <c:pt idx="72">
                  <c:v>44542</c:v>
                </c:pt>
                <c:pt idx="73">
                  <c:v>44543</c:v>
                </c:pt>
                <c:pt idx="74">
                  <c:v>44544</c:v>
                </c:pt>
                <c:pt idx="75">
                  <c:v>44545</c:v>
                </c:pt>
                <c:pt idx="76">
                  <c:v>44546</c:v>
                </c:pt>
                <c:pt idx="77">
                  <c:v>44547</c:v>
                </c:pt>
                <c:pt idx="78">
                  <c:v>44548</c:v>
                </c:pt>
                <c:pt idx="79">
                  <c:v>44549</c:v>
                </c:pt>
                <c:pt idx="80">
                  <c:v>44550</c:v>
                </c:pt>
                <c:pt idx="81">
                  <c:v>44551</c:v>
                </c:pt>
                <c:pt idx="82">
                  <c:v>44552</c:v>
                </c:pt>
                <c:pt idx="83">
                  <c:v>44553</c:v>
                </c:pt>
                <c:pt idx="84">
                  <c:v>44554</c:v>
                </c:pt>
                <c:pt idx="85">
                  <c:v>44555</c:v>
                </c:pt>
                <c:pt idx="86">
                  <c:v>44556</c:v>
                </c:pt>
                <c:pt idx="87">
                  <c:v>44557</c:v>
                </c:pt>
                <c:pt idx="88">
                  <c:v>44558</c:v>
                </c:pt>
                <c:pt idx="89">
                  <c:v>44559</c:v>
                </c:pt>
                <c:pt idx="90">
                  <c:v>44560</c:v>
                </c:pt>
                <c:pt idx="91">
                  <c:v>44561</c:v>
                </c:pt>
                <c:pt idx="92">
                  <c:v>44562</c:v>
                </c:pt>
                <c:pt idx="93">
                  <c:v>44563</c:v>
                </c:pt>
                <c:pt idx="94">
                  <c:v>44564</c:v>
                </c:pt>
                <c:pt idx="95">
                  <c:v>44565</c:v>
                </c:pt>
                <c:pt idx="96">
                  <c:v>44566</c:v>
                </c:pt>
                <c:pt idx="97">
                  <c:v>44567</c:v>
                </c:pt>
                <c:pt idx="98">
                  <c:v>44568</c:v>
                </c:pt>
                <c:pt idx="99">
                  <c:v>44569</c:v>
                </c:pt>
                <c:pt idx="100">
                  <c:v>44570</c:v>
                </c:pt>
                <c:pt idx="101">
                  <c:v>44571</c:v>
                </c:pt>
                <c:pt idx="102">
                  <c:v>44572</c:v>
                </c:pt>
                <c:pt idx="103">
                  <c:v>44573</c:v>
                </c:pt>
                <c:pt idx="104">
                  <c:v>44574</c:v>
                </c:pt>
                <c:pt idx="105">
                  <c:v>44575</c:v>
                </c:pt>
                <c:pt idx="106">
                  <c:v>44576</c:v>
                </c:pt>
                <c:pt idx="107">
                  <c:v>44577</c:v>
                </c:pt>
                <c:pt idx="108">
                  <c:v>44578</c:v>
                </c:pt>
                <c:pt idx="109">
                  <c:v>44579</c:v>
                </c:pt>
                <c:pt idx="110">
                  <c:v>44580</c:v>
                </c:pt>
                <c:pt idx="111">
                  <c:v>44581</c:v>
                </c:pt>
                <c:pt idx="112">
                  <c:v>44582</c:v>
                </c:pt>
                <c:pt idx="113">
                  <c:v>44583</c:v>
                </c:pt>
                <c:pt idx="114">
                  <c:v>44584</c:v>
                </c:pt>
                <c:pt idx="115">
                  <c:v>44585</c:v>
                </c:pt>
                <c:pt idx="116">
                  <c:v>44586</c:v>
                </c:pt>
                <c:pt idx="117">
                  <c:v>44587</c:v>
                </c:pt>
                <c:pt idx="118">
                  <c:v>44588</c:v>
                </c:pt>
                <c:pt idx="119">
                  <c:v>44589</c:v>
                </c:pt>
                <c:pt idx="120">
                  <c:v>44590</c:v>
                </c:pt>
                <c:pt idx="121">
                  <c:v>44591</c:v>
                </c:pt>
                <c:pt idx="122">
                  <c:v>44592</c:v>
                </c:pt>
                <c:pt idx="123">
                  <c:v>44593</c:v>
                </c:pt>
                <c:pt idx="124">
                  <c:v>44594</c:v>
                </c:pt>
                <c:pt idx="125">
                  <c:v>44595</c:v>
                </c:pt>
                <c:pt idx="126">
                  <c:v>44596</c:v>
                </c:pt>
                <c:pt idx="127">
                  <c:v>44597</c:v>
                </c:pt>
                <c:pt idx="128">
                  <c:v>44598</c:v>
                </c:pt>
                <c:pt idx="129">
                  <c:v>44599</c:v>
                </c:pt>
                <c:pt idx="130">
                  <c:v>44600</c:v>
                </c:pt>
                <c:pt idx="131">
                  <c:v>44601</c:v>
                </c:pt>
                <c:pt idx="132">
                  <c:v>44602</c:v>
                </c:pt>
                <c:pt idx="133">
                  <c:v>44603</c:v>
                </c:pt>
                <c:pt idx="134">
                  <c:v>44604</c:v>
                </c:pt>
                <c:pt idx="135">
                  <c:v>44605</c:v>
                </c:pt>
                <c:pt idx="136">
                  <c:v>44606</c:v>
                </c:pt>
                <c:pt idx="137">
                  <c:v>44607</c:v>
                </c:pt>
                <c:pt idx="138">
                  <c:v>44608</c:v>
                </c:pt>
                <c:pt idx="139">
                  <c:v>44609</c:v>
                </c:pt>
                <c:pt idx="140">
                  <c:v>44610</c:v>
                </c:pt>
                <c:pt idx="141">
                  <c:v>44611</c:v>
                </c:pt>
                <c:pt idx="142">
                  <c:v>44612</c:v>
                </c:pt>
                <c:pt idx="143">
                  <c:v>44613</c:v>
                </c:pt>
                <c:pt idx="144">
                  <c:v>44614</c:v>
                </c:pt>
                <c:pt idx="145">
                  <c:v>44615</c:v>
                </c:pt>
                <c:pt idx="146">
                  <c:v>44616</c:v>
                </c:pt>
                <c:pt idx="147">
                  <c:v>44617</c:v>
                </c:pt>
                <c:pt idx="148">
                  <c:v>44618</c:v>
                </c:pt>
                <c:pt idx="149">
                  <c:v>44619</c:v>
                </c:pt>
                <c:pt idx="150">
                  <c:v>44620</c:v>
                </c:pt>
                <c:pt idx="151">
                  <c:v>44621</c:v>
                </c:pt>
                <c:pt idx="152">
                  <c:v>44622</c:v>
                </c:pt>
                <c:pt idx="153">
                  <c:v>44623</c:v>
                </c:pt>
                <c:pt idx="154">
                  <c:v>44624</c:v>
                </c:pt>
                <c:pt idx="155">
                  <c:v>44625</c:v>
                </c:pt>
                <c:pt idx="156">
                  <c:v>44626</c:v>
                </c:pt>
                <c:pt idx="157">
                  <c:v>44627</c:v>
                </c:pt>
                <c:pt idx="158">
                  <c:v>44628</c:v>
                </c:pt>
                <c:pt idx="159">
                  <c:v>44629</c:v>
                </c:pt>
                <c:pt idx="160">
                  <c:v>44630</c:v>
                </c:pt>
                <c:pt idx="161">
                  <c:v>44631</c:v>
                </c:pt>
                <c:pt idx="162">
                  <c:v>44632</c:v>
                </c:pt>
                <c:pt idx="163">
                  <c:v>44633</c:v>
                </c:pt>
                <c:pt idx="164">
                  <c:v>44634</c:v>
                </c:pt>
                <c:pt idx="165">
                  <c:v>44635</c:v>
                </c:pt>
                <c:pt idx="166">
                  <c:v>44636</c:v>
                </c:pt>
                <c:pt idx="167">
                  <c:v>44637</c:v>
                </c:pt>
                <c:pt idx="168">
                  <c:v>44638</c:v>
                </c:pt>
                <c:pt idx="169">
                  <c:v>44639</c:v>
                </c:pt>
                <c:pt idx="170">
                  <c:v>44640</c:v>
                </c:pt>
                <c:pt idx="171">
                  <c:v>44641</c:v>
                </c:pt>
                <c:pt idx="172">
                  <c:v>44642</c:v>
                </c:pt>
                <c:pt idx="173">
                  <c:v>44643</c:v>
                </c:pt>
                <c:pt idx="174">
                  <c:v>44644</c:v>
                </c:pt>
                <c:pt idx="175">
                  <c:v>44645</c:v>
                </c:pt>
                <c:pt idx="176">
                  <c:v>44646</c:v>
                </c:pt>
                <c:pt idx="177">
                  <c:v>44647</c:v>
                </c:pt>
                <c:pt idx="178">
                  <c:v>44648</c:v>
                </c:pt>
                <c:pt idx="179">
                  <c:v>44649</c:v>
                </c:pt>
                <c:pt idx="180">
                  <c:v>44650</c:v>
                </c:pt>
                <c:pt idx="181">
                  <c:v>44651</c:v>
                </c:pt>
                <c:pt idx="182">
                  <c:v>44652</c:v>
                </c:pt>
                <c:pt idx="183">
                  <c:v>44653</c:v>
                </c:pt>
                <c:pt idx="184">
                  <c:v>44654</c:v>
                </c:pt>
                <c:pt idx="185">
                  <c:v>44655</c:v>
                </c:pt>
                <c:pt idx="186">
                  <c:v>44656</c:v>
                </c:pt>
                <c:pt idx="187">
                  <c:v>44657</c:v>
                </c:pt>
                <c:pt idx="188">
                  <c:v>44658</c:v>
                </c:pt>
                <c:pt idx="189">
                  <c:v>44659</c:v>
                </c:pt>
                <c:pt idx="190">
                  <c:v>44660</c:v>
                </c:pt>
                <c:pt idx="191">
                  <c:v>44661</c:v>
                </c:pt>
                <c:pt idx="192">
                  <c:v>44662</c:v>
                </c:pt>
                <c:pt idx="193">
                  <c:v>44663</c:v>
                </c:pt>
                <c:pt idx="194">
                  <c:v>44664</c:v>
                </c:pt>
                <c:pt idx="195">
                  <c:v>44665</c:v>
                </c:pt>
                <c:pt idx="196">
                  <c:v>44666</c:v>
                </c:pt>
                <c:pt idx="197">
                  <c:v>44667</c:v>
                </c:pt>
                <c:pt idx="198">
                  <c:v>44668</c:v>
                </c:pt>
                <c:pt idx="199">
                  <c:v>44669</c:v>
                </c:pt>
                <c:pt idx="200">
                  <c:v>44670</c:v>
                </c:pt>
                <c:pt idx="201">
                  <c:v>44671</c:v>
                </c:pt>
                <c:pt idx="202">
                  <c:v>44672</c:v>
                </c:pt>
                <c:pt idx="203">
                  <c:v>44673</c:v>
                </c:pt>
                <c:pt idx="204">
                  <c:v>44674</c:v>
                </c:pt>
                <c:pt idx="205">
                  <c:v>44675</c:v>
                </c:pt>
                <c:pt idx="206">
                  <c:v>44676</c:v>
                </c:pt>
                <c:pt idx="207">
                  <c:v>44677</c:v>
                </c:pt>
                <c:pt idx="208">
                  <c:v>44678</c:v>
                </c:pt>
                <c:pt idx="209">
                  <c:v>44679</c:v>
                </c:pt>
                <c:pt idx="210">
                  <c:v>44680</c:v>
                </c:pt>
                <c:pt idx="211">
                  <c:v>44681</c:v>
                </c:pt>
                <c:pt idx="212">
                  <c:v>44682</c:v>
                </c:pt>
                <c:pt idx="213">
                  <c:v>44683</c:v>
                </c:pt>
                <c:pt idx="214">
                  <c:v>44684</c:v>
                </c:pt>
                <c:pt idx="215">
                  <c:v>44685</c:v>
                </c:pt>
                <c:pt idx="216">
                  <c:v>44686</c:v>
                </c:pt>
                <c:pt idx="217">
                  <c:v>44687</c:v>
                </c:pt>
                <c:pt idx="218">
                  <c:v>44688</c:v>
                </c:pt>
                <c:pt idx="219">
                  <c:v>44689</c:v>
                </c:pt>
                <c:pt idx="220">
                  <c:v>44690</c:v>
                </c:pt>
                <c:pt idx="221">
                  <c:v>44691</c:v>
                </c:pt>
                <c:pt idx="222">
                  <c:v>44692</c:v>
                </c:pt>
                <c:pt idx="223">
                  <c:v>44693</c:v>
                </c:pt>
                <c:pt idx="224">
                  <c:v>44694</c:v>
                </c:pt>
                <c:pt idx="225">
                  <c:v>44695</c:v>
                </c:pt>
                <c:pt idx="226">
                  <c:v>44696</c:v>
                </c:pt>
                <c:pt idx="227">
                  <c:v>44697</c:v>
                </c:pt>
                <c:pt idx="228">
                  <c:v>44698</c:v>
                </c:pt>
                <c:pt idx="229">
                  <c:v>44699</c:v>
                </c:pt>
                <c:pt idx="230">
                  <c:v>44700</c:v>
                </c:pt>
                <c:pt idx="231">
                  <c:v>44701</c:v>
                </c:pt>
                <c:pt idx="232">
                  <c:v>44702</c:v>
                </c:pt>
                <c:pt idx="233">
                  <c:v>44703</c:v>
                </c:pt>
                <c:pt idx="234">
                  <c:v>44704</c:v>
                </c:pt>
                <c:pt idx="235">
                  <c:v>44705</c:v>
                </c:pt>
                <c:pt idx="236">
                  <c:v>44706</c:v>
                </c:pt>
                <c:pt idx="237">
                  <c:v>44707</c:v>
                </c:pt>
                <c:pt idx="238">
                  <c:v>44708</c:v>
                </c:pt>
                <c:pt idx="239">
                  <c:v>44709</c:v>
                </c:pt>
                <c:pt idx="240">
                  <c:v>44710</c:v>
                </c:pt>
                <c:pt idx="241">
                  <c:v>44711</c:v>
                </c:pt>
                <c:pt idx="242">
                  <c:v>44712</c:v>
                </c:pt>
                <c:pt idx="243">
                  <c:v>44713</c:v>
                </c:pt>
                <c:pt idx="244">
                  <c:v>44714</c:v>
                </c:pt>
                <c:pt idx="245">
                  <c:v>44715</c:v>
                </c:pt>
                <c:pt idx="246">
                  <c:v>44716</c:v>
                </c:pt>
                <c:pt idx="247">
                  <c:v>44717</c:v>
                </c:pt>
                <c:pt idx="248">
                  <c:v>44718</c:v>
                </c:pt>
                <c:pt idx="249">
                  <c:v>44719</c:v>
                </c:pt>
                <c:pt idx="250">
                  <c:v>44720</c:v>
                </c:pt>
                <c:pt idx="251">
                  <c:v>44721</c:v>
                </c:pt>
                <c:pt idx="252">
                  <c:v>44722</c:v>
                </c:pt>
                <c:pt idx="253">
                  <c:v>44723</c:v>
                </c:pt>
                <c:pt idx="254">
                  <c:v>44724</c:v>
                </c:pt>
                <c:pt idx="255">
                  <c:v>44725</c:v>
                </c:pt>
                <c:pt idx="256">
                  <c:v>44726</c:v>
                </c:pt>
                <c:pt idx="257">
                  <c:v>44727</c:v>
                </c:pt>
                <c:pt idx="258">
                  <c:v>44728</c:v>
                </c:pt>
                <c:pt idx="259">
                  <c:v>44729</c:v>
                </c:pt>
                <c:pt idx="260">
                  <c:v>44730</c:v>
                </c:pt>
                <c:pt idx="261">
                  <c:v>44731</c:v>
                </c:pt>
                <c:pt idx="262">
                  <c:v>44732</c:v>
                </c:pt>
                <c:pt idx="263">
                  <c:v>44733</c:v>
                </c:pt>
                <c:pt idx="264">
                  <c:v>44734</c:v>
                </c:pt>
                <c:pt idx="265">
                  <c:v>44735</c:v>
                </c:pt>
                <c:pt idx="266">
                  <c:v>44736</c:v>
                </c:pt>
                <c:pt idx="267">
                  <c:v>44737</c:v>
                </c:pt>
                <c:pt idx="268">
                  <c:v>44738</c:v>
                </c:pt>
                <c:pt idx="269">
                  <c:v>44739</c:v>
                </c:pt>
                <c:pt idx="270">
                  <c:v>44740</c:v>
                </c:pt>
                <c:pt idx="271">
                  <c:v>44741</c:v>
                </c:pt>
                <c:pt idx="272">
                  <c:v>44742</c:v>
                </c:pt>
                <c:pt idx="273">
                  <c:v>44743</c:v>
                </c:pt>
                <c:pt idx="274">
                  <c:v>44744</c:v>
                </c:pt>
                <c:pt idx="275">
                  <c:v>44745</c:v>
                </c:pt>
                <c:pt idx="276">
                  <c:v>44746</c:v>
                </c:pt>
                <c:pt idx="277">
                  <c:v>44747</c:v>
                </c:pt>
                <c:pt idx="278">
                  <c:v>44748</c:v>
                </c:pt>
                <c:pt idx="279">
                  <c:v>44749</c:v>
                </c:pt>
                <c:pt idx="280">
                  <c:v>44750</c:v>
                </c:pt>
                <c:pt idx="281">
                  <c:v>44751</c:v>
                </c:pt>
                <c:pt idx="282">
                  <c:v>44752</c:v>
                </c:pt>
                <c:pt idx="283">
                  <c:v>44753</c:v>
                </c:pt>
                <c:pt idx="284">
                  <c:v>44754</c:v>
                </c:pt>
                <c:pt idx="285">
                  <c:v>44755</c:v>
                </c:pt>
                <c:pt idx="286">
                  <c:v>44756</c:v>
                </c:pt>
                <c:pt idx="287">
                  <c:v>44757</c:v>
                </c:pt>
                <c:pt idx="288">
                  <c:v>44758</c:v>
                </c:pt>
                <c:pt idx="289">
                  <c:v>44759</c:v>
                </c:pt>
                <c:pt idx="290">
                  <c:v>44760</c:v>
                </c:pt>
                <c:pt idx="291">
                  <c:v>44761</c:v>
                </c:pt>
                <c:pt idx="292">
                  <c:v>44762</c:v>
                </c:pt>
                <c:pt idx="293">
                  <c:v>44763</c:v>
                </c:pt>
                <c:pt idx="294">
                  <c:v>44764</c:v>
                </c:pt>
                <c:pt idx="295">
                  <c:v>44765</c:v>
                </c:pt>
                <c:pt idx="296">
                  <c:v>44766</c:v>
                </c:pt>
                <c:pt idx="297">
                  <c:v>44767</c:v>
                </c:pt>
                <c:pt idx="298">
                  <c:v>44768</c:v>
                </c:pt>
                <c:pt idx="299">
                  <c:v>44769</c:v>
                </c:pt>
                <c:pt idx="300">
                  <c:v>44770</c:v>
                </c:pt>
                <c:pt idx="301">
                  <c:v>44771</c:v>
                </c:pt>
                <c:pt idx="302">
                  <c:v>44772</c:v>
                </c:pt>
                <c:pt idx="303">
                  <c:v>44773</c:v>
                </c:pt>
                <c:pt idx="304">
                  <c:v>44774</c:v>
                </c:pt>
                <c:pt idx="305">
                  <c:v>44775</c:v>
                </c:pt>
                <c:pt idx="306">
                  <c:v>44776</c:v>
                </c:pt>
                <c:pt idx="307">
                  <c:v>44777</c:v>
                </c:pt>
                <c:pt idx="308">
                  <c:v>44778</c:v>
                </c:pt>
                <c:pt idx="309">
                  <c:v>44779</c:v>
                </c:pt>
                <c:pt idx="310">
                  <c:v>44780</c:v>
                </c:pt>
                <c:pt idx="311">
                  <c:v>44781</c:v>
                </c:pt>
                <c:pt idx="312">
                  <c:v>44782</c:v>
                </c:pt>
                <c:pt idx="313">
                  <c:v>44783</c:v>
                </c:pt>
                <c:pt idx="314">
                  <c:v>44784</c:v>
                </c:pt>
                <c:pt idx="315">
                  <c:v>44785</c:v>
                </c:pt>
                <c:pt idx="316">
                  <c:v>44786</c:v>
                </c:pt>
                <c:pt idx="317">
                  <c:v>44787</c:v>
                </c:pt>
                <c:pt idx="318">
                  <c:v>44788</c:v>
                </c:pt>
                <c:pt idx="319">
                  <c:v>44789</c:v>
                </c:pt>
                <c:pt idx="320">
                  <c:v>44790</c:v>
                </c:pt>
                <c:pt idx="321">
                  <c:v>44791</c:v>
                </c:pt>
                <c:pt idx="322">
                  <c:v>44792</c:v>
                </c:pt>
                <c:pt idx="323">
                  <c:v>44793</c:v>
                </c:pt>
                <c:pt idx="324">
                  <c:v>44794</c:v>
                </c:pt>
                <c:pt idx="325">
                  <c:v>44795</c:v>
                </c:pt>
                <c:pt idx="326">
                  <c:v>44796</c:v>
                </c:pt>
                <c:pt idx="327">
                  <c:v>44797</c:v>
                </c:pt>
                <c:pt idx="328">
                  <c:v>44798</c:v>
                </c:pt>
                <c:pt idx="329">
                  <c:v>44799</c:v>
                </c:pt>
                <c:pt idx="330">
                  <c:v>44800</c:v>
                </c:pt>
                <c:pt idx="331">
                  <c:v>44801</c:v>
                </c:pt>
                <c:pt idx="332">
                  <c:v>44802</c:v>
                </c:pt>
                <c:pt idx="333">
                  <c:v>44803</c:v>
                </c:pt>
                <c:pt idx="334">
                  <c:v>44804</c:v>
                </c:pt>
                <c:pt idx="335">
                  <c:v>44805</c:v>
                </c:pt>
                <c:pt idx="336">
                  <c:v>44806</c:v>
                </c:pt>
                <c:pt idx="337">
                  <c:v>44807</c:v>
                </c:pt>
                <c:pt idx="338">
                  <c:v>44808</c:v>
                </c:pt>
                <c:pt idx="339">
                  <c:v>44809</c:v>
                </c:pt>
                <c:pt idx="340">
                  <c:v>44810</c:v>
                </c:pt>
                <c:pt idx="341">
                  <c:v>44811</c:v>
                </c:pt>
                <c:pt idx="342">
                  <c:v>44812</c:v>
                </c:pt>
                <c:pt idx="343">
                  <c:v>44813</c:v>
                </c:pt>
                <c:pt idx="344">
                  <c:v>44814</c:v>
                </c:pt>
                <c:pt idx="345">
                  <c:v>44815</c:v>
                </c:pt>
                <c:pt idx="346">
                  <c:v>44816</c:v>
                </c:pt>
                <c:pt idx="347">
                  <c:v>44817</c:v>
                </c:pt>
                <c:pt idx="348">
                  <c:v>44818</c:v>
                </c:pt>
                <c:pt idx="349">
                  <c:v>44819</c:v>
                </c:pt>
                <c:pt idx="350">
                  <c:v>44820</c:v>
                </c:pt>
                <c:pt idx="351">
                  <c:v>44821</c:v>
                </c:pt>
                <c:pt idx="352">
                  <c:v>44822</c:v>
                </c:pt>
                <c:pt idx="353">
                  <c:v>44823</c:v>
                </c:pt>
                <c:pt idx="354">
                  <c:v>44824</c:v>
                </c:pt>
                <c:pt idx="355">
                  <c:v>44825</c:v>
                </c:pt>
                <c:pt idx="356">
                  <c:v>44826</c:v>
                </c:pt>
                <c:pt idx="357">
                  <c:v>44827</c:v>
                </c:pt>
                <c:pt idx="358">
                  <c:v>44828</c:v>
                </c:pt>
                <c:pt idx="359">
                  <c:v>44829</c:v>
                </c:pt>
                <c:pt idx="360">
                  <c:v>44830</c:v>
                </c:pt>
                <c:pt idx="361">
                  <c:v>44831</c:v>
                </c:pt>
                <c:pt idx="362">
                  <c:v>44832</c:v>
                </c:pt>
                <c:pt idx="363">
                  <c:v>44833</c:v>
                </c:pt>
                <c:pt idx="364">
                  <c:v>44834</c:v>
                </c:pt>
              </c:numCache>
            </c:numRef>
          </c:cat>
          <c:val>
            <c:numRef>
              <c:f>Терра!$B$2:$B$366</c:f>
              <c:numCache>
                <c:formatCode>General</c:formatCode>
                <c:ptCount val="365"/>
                <c:pt idx="0">
                  <c:v>81.703560476585693</c:v>
                </c:pt>
                <c:pt idx="1">
                  <c:v>85.034250210959883</c:v>
                </c:pt>
                <c:pt idx="2">
                  <c:v>77.499205923874285</c:v>
                </c:pt>
                <c:pt idx="3">
                  <c:v>86.099656607305675</c:v>
                </c:pt>
                <c:pt idx="4">
                  <c:v>86.340652987845203</c:v>
                </c:pt>
                <c:pt idx="5">
                  <c:v>86.473542149723812</c:v>
                </c:pt>
                <c:pt idx="6">
                  <c:v>79.081206970354089</c:v>
                </c:pt>
                <c:pt idx="7">
                  <c:v>71.355956077765541</c:v>
                </c:pt>
                <c:pt idx="8">
                  <c:v>67.510811427807127</c:v>
                </c:pt>
                <c:pt idx="9">
                  <c:v>73.625229995093349</c:v>
                </c:pt>
                <c:pt idx="10">
                  <c:v>75.410126863087712</c:v>
                </c:pt>
                <c:pt idx="11">
                  <c:v>65.717897538955768</c:v>
                </c:pt>
                <c:pt idx="12">
                  <c:v>74.747038725197598</c:v>
                </c:pt>
                <c:pt idx="13">
                  <c:v>75.224899413445527</c:v>
                </c:pt>
                <c:pt idx="14">
                  <c:v>66.470718044439849</c:v>
                </c:pt>
                <c:pt idx="15">
                  <c:v>68.947340703168948</c:v>
                </c:pt>
                <c:pt idx="16">
                  <c:v>74.09560868808471</c:v>
                </c:pt>
                <c:pt idx="17">
                  <c:v>77.178631123607744</c:v>
                </c:pt>
                <c:pt idx="18">
                  <c:v>83.163706940759468</c:v>
                </c:pt>
                <c:pt idx="19">
                  <c:v>81.051817034209662</c:v>
                </c:pt>
                <c:pt idx="20">
                  <c:v>67.847368827184326</c:v>
                </c:pt>
                <c:pt idx="21">
                  <c:v>62.921849258426448</c:v>
                </c:pt>
                <c:pt idx="22">
                  <c:v>73.330983154229429</c:v>
                </c:pt>
                <c:pt idx="23">
                  <c:v>74.53917001696108</c:v>
                </c:pt>
                <c:pt idx="24">
                  <c:v>83.920270305239313</c:v>
                </c:pt>
                <c:pt idx="25">
                  <c:v>74.008697167785456</c:v>
                </c:pt>
                <c:pt idx="26">
                  <c:v>67.021169043886999</c:v>
                </c:pt>
                <c:pt idx="27">
                  <c:v>71.339065893240388</c:v>
                </c:pt>
                <c:pt idx="28">
                  <c:v>70.603029970157195</c:v>
                </c:pt>
                <c:pt idx="29">
                  <c:v>73.437199020604766</c:v>
                </c:pt>
                <c:pt idx="30">
                  <c:v>82.792772611791946</c:v>
                </c:pt>
                <c:pt idx="31">
                  <c:v>81.754701799852612</c:v>
                </c:pt>
                <c:pt idx="32">
                  <c:v>79.409801548446396</c:v>
                </c:pt>
                <c:pt idx="33">
                  <c:v>81.964991362764877</c:v>
                </c:pt>
                <c:pt idx="34">
                  <c:v>83.800052394271191</c:v>
                </c:pt>
                <c:pt idx="35">
                  <c:v>71.435964918257639</c:v>
                </c:pt>
                <c:pt idx="36">
                  <c:v>64.085505581998646</c:v>
                </c:pt>
                <c:pt idx="37">
                  <c:v>71.407540408119772</c:v>
                </c:pt>
                <c:pt idx="38">
                  <c:v>82.41035036004898</c:v>
                </c:pt>
                <c:pt idx="39">
                  <c:v>67.217308759415346</c:v>
                </c:pt>
                <c:pt idx="40">
                  <c:v>86.364582817180704</c:v>
                </c:pt>
                <c:pt idx="41">
                  <c:v>80.330052487949999</c:v>
                </c:pt>
                <c:pt idx="42">
                  <c:v>74.166506098044536</c:v>
                </c:pt>
                <c:pt idx="43">
                  <c:v>64.014390554017425</c:v>
                </c:pt>
                <c:pt idx="44">
                  <c:v>71.827883228413</c:v>
                </c:pt>
                <c:pt idx="45">
                  <c:v>82.442066618266196</c:v>
                </c:pt>
                <c:pt idx="46">
                  <c:v>82.079385687326877</c:v>
                </c:pt>
                <c:pt idx="47">
                  <c:v>72.153758868755133</c:v>
                </c:pt>
                <c:pt idx="48">
                  <c:v>79.815489630728663</c:v>
                </c:pt>
                <c:pt idx="49">
                  <c:v>81.12650390339968</c:v>
                </c:pt>
                <c:pt idx="50">
                  <c:v>75.768946844968085</c:v>
                </c:pt>
                <c:pt idx="51">
                  <c:v>78.70292597755541</c:v>
                </c:pt>
                <c:pt idx="52">
                  <c:v>63.727812541930064</c:v>
                </c:pt>
                <c:pt idx="53">
                  <c:v>74.747599337711577</c:v>
                </c:pt>
                <c:pt idx="54">
                  <c:v>85.535315052822</c:v>
                </c:pt>
                <c:pt idx="55">
                  <c:v>72.457081762503279</c:v>
                </c:pt>
                <c:pt idx="56">
                  <c:v>79.183863044624744</c:v>
                </c:pt>
                <c:pt idx="57">
                  <c:v>74.883956502825313</c:v>
                </c:pt>
                <c:pt idx="58">
                  <c:v>83.449413284656799</c:v>
                </c:pt>
                <c:pt idx="59">
                  <c:v>71.976481605100176</c:v>
                </c:pt>
                <c:pt idx="60">
                  <c:v>85.459409091718172</c:v>
                </c:pt>
                <c:pt idx="61">
                  <c:v>68.343135868238747</c:v>
                </c:pt>
                <c:pt idx="62">
                  <c:v>72.211542467246431</c:v>
                </c:pt>
                <c:pt idx="63">
                  <c:v>49.868057138883046</c:v>
                </c:pt>
                <c:pt idx="64">
                  <c:v>63.761048848526045</c:v>
                </c:pt>
                <c:pt idx="65">
                  <c:v>75.252787624509523</c:v>
                </c:pt>
                <c:pt idx="66">
                  <c:v>63.878600186902602</c:v>
                </c:pt>
                <c:pt idx="67">
                  <c:v>65.521318829314197</c:v>
                </c:pt>
                <c:pt idx="68">
                  <c:v>68.899929840413392</c:v>
                </c:pt>
                <c:pt idx="69">
                  <c:v>82.972586473199485</c:v>
                </c:pt>
                <c:pt idx="70">
                  <c:v>73.612135827909142</c:v>
                </c:pt>
                <c:pt idx="71">
                  <c:v>73.737269821936422</c:v>
                </c:pt>
                <c:pt idx="72">
                  <c:v>85.548435076755197</c:v>
                </c:pt>
                <c:pt idx="73">
                  <c:v>77.722620396146056</c:v>
                </c:pt>
                <c:pt idx="74">
                  <c:v>80.358479153034764</c:v>
                </c:pt>
                <c:pt idx="75">
                  <c:v>81.276664423711324</c:v>
                </c:pt>
                <c:pt idx="76">
                  <c:v>78.782905180272849</c:v>
                </c:pt>
                <c:pt idx="77">
                  <c:v>85.03796648414226</c:v>
                </c:pt>
                <c:pt idx="78">
                  <c:v>83.088671991575339</c:v>
                </c:pt>
                <c:pt idx="79">
                  <c:v>84.334286485455692</c:v>
                </c:pt>
                <c:pt idx="80">
                  <c:v>78.569295132162964</c:v>
                </c:pt>
                <c:pt idx="81">
                  <c:v>84.90668733149279</c:v>
                </c:pt>
                <c:pt idx="82">
                  <c:v>68.931033935215126</c:v>
                </c:pt>
                <c:pt idx="83">
                  <c:v>75.832171954995488</c:v>
                </c:pt>
                <c:pt idx="84">
                  <c:v>56.07465239652123</c:v>
                </c:pt>
                <c:pt idx="85">
                  <c:v>66.811609150341809</c:v>
                </c:pt>
                <c:pt idx="86">
                  <c:v>50.850611332746617</c:v>
                </c:pt>
                <c:pt idx="87">
                  <c:v>57.931724841101413</c:v>
                </c:pt>
                <c:pt idx="88">
                  <c:v>67.220755543948826</c:v>
                </c:pt>
                <c:pt idx="89">
                  <c:v>66.356378010297703</c:v>
                </c:pt>
                <c:pt idx="90">
                  <c:v>73.774412929180215</c:v>
                </c:pt>
                <c:pt idx="91">
                  <c:v>66.757017764292328</c:v>
                </c:pt>
                <c:pt idx="92">
                  <c:v>77.455159236970729</c:v>
                </c:pt>
                <c:pt idx="93">
                  <c:v>75.76794152011442</c:v>
                </c:pt>
                <c:pt idx="94">
                  <c:v>71.430846509034936</c:v>
                </c:pt>
                <c:pt idx="95">
                  <c:v>79.442946641054206</c:v>
                </c:pt>
                <c:pt idx="96">
                  <c:v>67.262229643503275</c:v>
                </c:pt>
                <c:pt idx="97">
                  <c:v>50.732183084649208</c:v>
                </c:pt>
                <c:pt idx="98">
                  <c:v>64.479957149398885</c:v>
                </c:pt>
                <c:pt idx="99">
                  <c:v>69.156389571740405</c:v>
                </c:pt>
                <c:pt idx="100">
                  <c:v>69.695045423952791</c:v>
                </c:pt>
                <c:pt idx="101">
                  <c:v>82.379073838063846</c:v>
                </c:pt>
                <c:pt idx="102">
                  <c:v>82.515239526565964</c:v>
                </c:pt>
                <c:pt idx="103">
                  <c:v>82.852418693562683</c:v>
                </c:pt>
                <c:pt idx="104">
                  <c:v>86.558096153910228</c:v>
                </c:pt>
                <c:pt idx="105">
                  <c:v>70.986861331922057</c:v>
                </c:pt>
                <c:pt idx="106">
                  <c:v>77.137548453669964</c:v>
                </c:pt>
                <c:pt idx="107">
                  <c:v>61.032005522503482</c:v>
                </c:pt>
                <c:pt idx="108">
                  <c:v>61.131988435327031</c:v>
                </c:pt>
                <c:pt idx="109">
                  <c:v>64.982386297883124</c:v>
                </c:pt>
                <c:pt idx="110">
                  <c:v>81.818129658379746</c:v>
                </c:pt>
                <c:pt idx="111">
                  <c:v>84.016377107143626</c:v>
                </c:pt>
                <c:pt idx="112">
                  <c:v>42.259528153368151</c:v>
                </c:pt>
                <c:pt idx="113">
                  <c:v>63.986551925011895</c:v>
                </c:pt>
                <c:pt idx="114">
                  <c:v>72.92334698857394</c:v>
                </c:pt>
                <c:pt idx="115">
                  <c:v>76.32553122652044</c:v>
                </c:pt>
                <c:pt idx="116">
                  <c:v>79.265184987793035</c:v>
                </c:pt>
                <c:pt idx="117">
                  <c:v>77.438664979268381</c:v>
                </c:pt>
                <c:pt idx="118">
                  <c:v>82.569760826416271</c:v>
                </c:pt>
                <c:pt idx="119">
                  <c:v>71.22522730640317</c:v>
                </c:pt>
                <c:pt idx="120">
                  <c:v>60.675218835674734</c:v>
                </c:pt>
                <c:pt idx="121">
                  <c:v>69.463208530524312</c:v>
                </c:pt>
                <c:pt idx="122">
                  <c:v>63.742593960098077</c:v>
                </c:pt>
                <c:pt idx="123">
                  <c:v>77.785654227044574</c:v>
                </c:pt>
                <c:pt idx="124">
                  <c:v>74.668817798166145</c:v>
                </c:pt>
                <c:pt idx="125">
                  <c:v>71.119467470276078</c:v>
                </c:pt>
                <c:pt idx="126">
                  <c:v>81.711366845174553</c:v>
                </c:pt>
                <c:pt idx="127">
                  <c:v>82.968235175490605</c:v>
                </c:pt>
                <c:pt idx="128">
                  <c:v>63.379905214393624</c:v>
                </c:pt>
                <c:pt idx="129">
                  <c:v>71.080055178457812</c:v>
                </c:pt>
                <c:pt idx="130">
                  <c:v>68.176673828269017</c:v>
                </c:pt>
                <c:pt idx="131">
                  <c:v>79.092148644115298</c:v>
                </c:pt>
                <c:pt idx="132">
                  <c:v>82.315635305767799</c:v>
                </c:pt>
                <c:pt idx="133">
                  <c:v>68.449098832057629</c:v>
                </c:pt>
                <c:pt idx="134">
                  <c:v>47.090597683955856</c:v>
                </c:pt>
                <c:pt idx="135">
                  <c:v>74.262780388982677</c:v>
                </c:pt>
                <c:pt idx="136">
                  <c:v>70.170285138699128</c:v>
                </c:pt>
                <c:pt idx="137">
                  <c:v>68.054899892283657</c:v>
                </c:pt>
                <c:pt idx="138">
                  <c:v>60.617831236327284</c:v>
                </c:pt>
                <c:pt idx="139">
                  <c:v>57.811890387906431</c:v>
                </c:pt>
                <c:pt idx="140">
                  <c:v>65.273872255793108</c:v>
                </c:pt>
                <c:pt idx="141">
                  <c:v>66.49694847356426</c:v>
                </c:pt>
                <c:pt idx="142">
                  <c:v>50.640846005950692</c:v>
                </c:pt>
                <c:pt idx="143">
                  <c:v>84.575458310741283</c:v>
                </c:pt>
                <c:pt idx="144">
                  <c:v>53.495597916449192</c:v>
                </c:pt>
                <c:pt idx="145">
                  <c:v>66.198545836789975</c:v>
                </c:pt>
                <c:pt idx="146">
                  <c:v>66.982651726147353</c:v>
                </c:pt>
                <c:pt idx="147">
                  <c:v>74.519415262291702</c:v>
                </c:pt>
                <c:pt idx="148">
                  <c:v>82.356035767445732</c:v>
                </c:pt>
                <c:pt idx="149">
                  <c:v>77.474644173358953</c:v>
                </c:pt>
                <c:pt idx="150">
                  <c:v>80.20053109030934</c:v>
                </c:pt>
                <c:pt idx="151">
                  <c:v>85.016135983280179</c:v>
                </c:pt>
                <c:pt idx="152">
                  <c:v>80.519145664350859</c:v>
                </c:pt>
                <c:pt idx="153">
                  <c:v>81.351700430880413</c:v>
                </c:pt>
                <c:pt idx="154">
                  <c:v>85.299865717885254</c:v>
                </c:pt>
                <c:pt idx="155">
                  <c:v>64.730523487279498</c:v>
                </c:pt>
                <c:pt idx="156">
                  <c:v>82.675785553447767</c:v>
                </c:pt>
                <c:pt idx="157">
                  <c:v>47.154963258242852</c:v>
                </c:pt>
                <c:pt idx="158">
                  <c:v>76.258675240190854</c:v>
                </c:pt>
                <c:pt idx="159">
                  <c:v>86.188740784971429</c:v>
                </c:pt>
                <c:pt idx="160">
                  <c:v>84.961168680467907</c:v>
                </c:pt>
                <c:pt idx="161">
                  <c:v>86.442720591301665</c:v>
                </c:pt>
                <c:pt idx="162">
                  <c:v>82.177375234498257</c:v>
                </c:pt>
                <c:pt idx="163">
                  <c:v>83.317472118988107</c:v>
                </c:pt>
                <c:pt idx="164">
                  <c:v>76.275762849461174</c:v>
                </c:pt>
                <c:pt idx="165">
                  <c:v>75.786509214413357</c:v>
                </c:pt>
                <c:pt idx="166">
                  <c:v>71.171876143296117</c:v>
                </c:pt>
                <c:pt idx="167">
                  <c:v>74.091794138791798</c:v>
                </c:pt>
                <c:pt idx="168">
                  <c:v>82.008488079942836</c:v>
                </c:pt>
                <c:pt idx="169">
                  <c:v>81.614515799663792</c:v>
                </c:pt>
                <c:pt idx="170">
                  <c:v>74.963924578396657</c:v>
                </c:pt>
                <c:pt idx="171">
                  <c:v>50.413911174087353</c:v>
                </c:pt>
                <c:pt idx="172">
                  <c:v>72.372878537957305</c:v>
                </c:pt>
                <c:pt idx="173">
                  <c:v>56.660241831167497</c:v>
                </c:pt>
                <c:pt idx="174">
                  <c:v>81.811116605922976</c:v>
                </c:pt>
                <c:pt idx="175">
                  <c:v>78.356415141784794</c:v>
                </c:pt>
                <c:pt idx="176">
                  <c:v>79.439009983736341</c:v>
                </c:pt>
                <c:pt idx="177">
                  <c:v>68.879492380046088</c:v>
                </c:pt>
                <c:pt idx="178">
                  <c:v>78.981379112356763</c:v>
                </c:pt>
                <c:pt idx="179">
                  <c:v>41.371923978464785</c:v>
                </c:pt>
                <c:pt idx="180">
                  <c:v>71.623723971366175</c:v>
                </c:pt>
                <c:pt idx="181">
                  <c:v>65.675716897767742</c:v>
                </c:pt>
                <c:pt idx="182">
                  <c:v>85.982991778290966</c:v>
                </c:pt>
                <c:pt idx="183">
                  <c:v>62.044623539575433</c:v>
                </c:pt>
                <c:pt idx="184">
                  <c:v>65.342551338168903</c:v>
                </c:pt>
                <c:pt idx="185">
                  <c:v>79.662339458874314</c:v>
                </c:pt>
                <c:pt idx="186">
                  <c:v>82.743942372516088</c:v>
                </c:pt>
                <c:pt idx="187">
                  <c:v>84.244336756465827</c:v>
                </c:pt>
                <c:pt idx="188">
                  <c:v>83.761065036050979</c:v>
                </c:pt>
                <c:pt idx="189">
                  <c:v>72.496290093539017</c:v>
                </c:pt>
                <c:pt idx="190">
                  <c:v>79.048789500119497</c:v>
                </c:pt>
                <c:pt idx="191">
                  <c:v>59.421356180388855</c:v>
                </c:pt>
                <c:pt idx="192">
                  <c:v>61.361730466870085</c:v>
                </c:pt>
                <c:pt idx="193">
                  <c:v>73.719619296213381</c:v>
                </c:pt>
                <c:pt idx="194">
                  <c:v>70.164163160453086</c:v>
                </c:pt>
                <c:pt idx="195">
                  <c:v>58.931977423807325</c:v>
                </c:pt>
                <c:pt idx="196">
                  <c:v>61.238239277389248</c:v>
                </c:pt>
                <c:pt idx="197">
                  <c:v>59.415717323635732</c:v>
                </c:pt>
                <c:pt idx="198">
                  <c:v>57.278787117057853</c:v>
                </c:pt>
                <c:pt idx="199">
                  <c:v>85.694591822305824</c:v>
                </c:pt>
                <c:pt idx="200">
                  <c:v>64.436085375326584</c:v>
                </c:pt>
                <c:pt idx="201">
                  <c:v>77.33841331109673</c:v>
                </c:pt>
                <c:pt idx="202">
                  <c:v>76.324368080370562</c:v>
                </c:pt>
                <c:pt idx="203">
                  <c:v>65.171793060332121</c:v>
                </c:pt>
                <c:pt idx="204">
                  <c:v>63.296148056045915</c:v>
                </c:pt>
                <c:pt idx="205">
                  <c:v>59.53828130610529</c:v>
                </c:pt>
                <c:pt idx="206">
                  <c:v>64.948447934956278</c:v>
                </c:pt>
                <c:pt idx="207">
                  <c:v>59.19557310065089</c:v>
                </c:pt>
                <c:pt idx="208">
                  <c:v>71.909394321404307</c:v>
                </c:pt>
                <c:pt idx="209">
                  <c:v>63.762959006604646</c:v>
                </c:pt>
                <c:pt idx="210">
                  <c:v>67.219937612901262</c:v>
                </c:pt>
                <c:pt idx="211">
                  <c:v>80.86261971255756</c:v>
                </c:pt>
                <c:pt idx="212">
                  <c:v>70.82748885836773</c:v>
                </c:pt>
                <c:pt idx="213">
                  <c:v>80.7656039862988</c:v>
                </c:pt>
                <c:pt idx="214">
                  <c:v>82.031952495301439</c:v>
                </c:pt>
                <c:pt idx="215">
                  <c:v>72.212135495793859</c:v>
                </c:pt>
                <c:pt idx="216">
                  <c:v>79.218791838754498</c:v>
                </c:pt>
                <c:pt idx="217">
                  <c:v>74.932607509648875</c:v>
                </c:pt>
                <c:pt idx="218">
                  <c:v>85.738402365384999</c:v>
                </c:pt>
                <c:pt idx="219">
                  <c:v>82.577128847990849</c:v>
                </c:pt>
                <c:pt idx="220">
                  <c:v>73.054512937468843</c:v>
                </c:pt>
                <c:pt idx="221">
                  <c:v>67.701514613876313</c:v>
                </c:pt>
                <c:pt idx="222">
                  <c:v>84.520640578130156</c:v>
                </c:pt>
                <c:pt idx="223">
                  <c:v>78.218480133472809</c:v>
                </c:pt>
                <c:pt idx="224">
                  <c:v>60.214946115399641</c:v>
                </c:pt>
                <c:pt idx="225">
                  <c:v>59.735110452056702</c:v>
                </c:pt>
                <c:pt idx="226">
                  <c:v>64.259142413241733</c:v>
                </c:pt>
                <c:pt idx="227">
                  <c:v>85.930512614430384</c:v>
                </c:pt>
                <c:pt idx="228">
                  <c:v>75.981261028966202</c:v>
                </c:pt>
                <c:pt idx="229">
                  <c:v>65.669618898794894</c:v>
                </c:pt>
                <c:pt idx="230">
                  <c:v>64.183384521797763</c:v>
                </c:pt>
                <c:pt idx="231">
                  <c:v>86.091937589399592</c:v>
                </c:pt>
                <c:pt idx="232">
                  <c:v>64.51326201831867</c:v>
                </c:pt>
                <c:pt idx="233">
                  <c:v>61.039916127556957</c:v>
                </c:pt>
                <c:pt idx="234">
                  <c:v>71.992228034956369</c:v>
                </c:pt>
                <c:pt idx="235">
                  <c:v>80.197613686584958</c:v>
                </c:pt>
                <c:pt idx="236">
                  <c:v>84.449291554756485</c:v>
                </c:pt>
                <c:pt idx="237">
                  <c:v>73.165739866295681</c:v>
                </c:pt>
                <c:pt idx="238">
                  <c:v>65.856850702374516</c:v>
                </c:pt>
                <c:pt idx="239">
                  <c:v>64.333151647591748</c:v>
                </c:pt>
                <c:pt idx="240">
                  <c:v>62.894580687675585</c:v>
                </c:pt>
                <c:pt idx="241">
                  <c:v>62.631303714866682</c:v>
                </c:pt>
                <c:pt idx="242">
                  <c:v>63.091764279403655</c:v>
                </c:pt>
                <c:pt idx="243">
                  <c:v>64.618406255835623</c:v>
                </c:pt>
                <c:pt idx="244">
                  <c:v>66.023892714982225</c:v>
                </c:pt>
                <c:pt idx="245">
                  <c:v>79.15956550222181</c:v>
                </c:pt>
                <c:pt idx="246">
                  <c:v>67.598413209451891</c:v>
                </c:pt>
                <c:pt idx="247">
                  <c:v>75.221352481298936</c:v>
                </c:pt>
                <c:pt idx="248">
                  <c:v>66.652692476151515</c:v>
                </c:pt>
                <c:pt idx="249">
                  <c:v>73.911497097026228</c:v>
                </c:pt>
                <c:pt idx="250">
                  <c:v>69.392096586060745</c:v>
                </c:pt>
                <c:pt idx="251">
                  <c:v>79.205948449494315</c:v>
                </c:pt>
                <c:pt idx="252">
                  <c:v>81.255568735737739</c:v>
                </c:pt>
                <c:pt idx="253">
                  <c:v>70.264232179441422</c:v>
                </c:pt>
                <c:pt idx="254">
                  <c:v>65.041986907448418</c:v>
                </c:pt>
                <c:pt idx="255">
                  <c:v>71.60956891488253</c:v>
                </c:pt>
                <c:pt idx="256">
                  <c:v>66.700776063688807</c:v>
                </c:pt>
                <c:pt idx="257">
                  <c:v>75.187459861021779</c:v>
                </c:pt>
                <c:pt idx="258">
                  <c:v>71.452706674420455</c:v>
                </c:pt>
                <c:pt idx="259">
                  <c:v>70.897221417335288</c:v>
                </c:pt>
                <c:pt idx="260">
                  <c:v>82.182634895181593</c:v>
                </c:pt>
                <c:pt idx="261">
                  <c:v>65.299928400209694</c:v>
                </c:pt>
                <c:pt idx="262">
                  <c:v>64.860555267981596</c:v>
                </c:pt>
                <c:pt idx="263">
                  <c:v>64.899088141888015</c:v>
                </c:pt>
                <c:pt idx="264">
                  <c:v>76.713196356178784</c:v>
                </c:pt>
                <c:pt idx="265">
                  <c:v>80.221988736116856</c:v>
                </c:pt>
                <c:pt idx="266">
                  <c:v>66.253421069247494</c:v>
                </c:pt>
                <c:pt idx="267">
                  <c:v>68.750757564482925</c:v>
                </c:pt>
                <c:pt idx="268">
                  <c:v>77.631214582088319</c:v>
                </c:pt>
                <c:pt idx="269">
                  <c:v>65.244997854175651</c:v>
                </c:pt>
                <c:pt idx="270">
                  <c:v>72.052963931862891</c:v>
                </c:pt>
                <c:pt idx="271">
                  <c:v>75.181983804245334</c:v>
                </c:pt>
                <c:pt idx="272">
                  <c:v>65.046259266804782</c:v>
                </c:pt>
                <c:pt idx="273">
                  <c:v>69.438387974625186</c:v>
                </c:pt>
                <c:pt idx="274">
                  <c:v>79.176314769448993</c:v>
                </c:pt>
                <c:pt idx="275">
                  <c:v>70.286083201522942</c:v>
                </c:pt>
                <c:pt idx="276">
                  <c:v>67.781726676108065</c:v>
                </c:pt>
                <c:pt idx="277">
                  <c:v>64.981297704156177</c:v>
                </c:pt>
                <c:pt idx="278">
                  <c:v>64.749388419908897</c:v>
                </c:pt>
                <c:pt idx="279">
                  <c:v>70.583506437163578</c:v>
                </c:pt>
                <c:pt idx="280">
                  <c:v>65.547736940039059</c:v>
                </c:pt>
                <c:pt idx="281">
                  <c:v>70.036884486781915</c:v>
                </c:pt>
                <c:pt idx="282">
                  <c:v>65.707286620349947</c:v>
                </c:pt>
                <c:pt idx="283">
                  <c:v>66.106085435119795</c:v>
                </c:pt>
                <c:pt idx="284">
                  <c:v>69.842129901445674</c:v>
                </c:pt>
                <c:pt idx="285">
                  <c:v>68.53976476903803</c:v>
                </c:pt>
                <c:pt idx="286">
                  <c:v>74.808977852719053</c:v>
                </c:pt>
                <c:pt idx="287">
                  <c:v>67.231630732558386</c:v>
                </c:pt>
                <c:pt idx="288">
                  <c:v>65.047589563531886</c:v>
                </c:pt>
                <c:pt idx="289">
                  <c:v>65.250364389339026</c:v>
                </c:pt>
                <c:pt idx="290">
                  <c:v>65.468663871322079</c:v>
                </c:pt>
                <c:pt idx="291">
                  <c:v>67.699839975532328</c:v>
                </c:pt>
                <c:pt idx="292">
                  <c:v>75.35225647272506</c:v>
                </c:pt>
                <c:pt idx="293">
                  <c:v>78.900601501250989</c:v>
                </c:pt>
                <c:pt idx="294">
                  <c:v>72.234446960311203</c:v>
                </c:pt>
                <c:pt idx="295">
                  <c:v>74.796561922150914</c:v>
                </c:pt>
                <c:pt idx="296">
                  <c:v>81.600122421420608</c:v>
                </c:pt>
                <c:pt idx="297">
                  <c:v>69.710744220792378</c:v>
                </c:pt>
                <c:pt idx="298">
                  <c:v>65.669325107856082</c:v>
                </c:pt>
                <c:pt idx="299">
                  <c:v>69.997112694530244</c:v>
                </c:pt>
                <c:pt idx="300">
                  <c:v>75.175325284389672</c:v>
                </c:pt>
                <c:pt idx="301">
                  <c:v>65.421649320131706</c:v>
                </c:pt>
                <c:pt idx="302">
                  <c:v>66.791295241641805</c:v>
                </c:pt>
                <c:pt idx="303">
                  <c:v>70.902127047454371</c:v>
                </c:pt>
                <c:pt idx="304">
                  <c:v>65.088299511943816</c:v>
                </c:pt>
                <c:pt idx="305">
                  <c:v>67.345726167627802</c:v>
                </c:pt>
                <c:pt idx="306">
                  <c:v>69.503938227708858</c:v>
                </c:pt>
                <c:pt idx="307">
                  <c:v>67.055223467976717</c:v>
                </c:pt>
                <c:pt idx="308">
                  <c:v>65.500149736469666</c:v>
                </c:pt>
                <c:pt idx="309">
                  <c:v>84.215710729008705</c:v>
                </c:pt>
                <c:pt idx="310">
                  <c:v>74.966360217927871</c:v>
                </c:pt>
                <c:pt idx="311">
                  <c:v>86.321896195910455</c:v>
                </c:pt>
                <c:pt idx="312">
                  <c:v>70.011740942380456</c:v>
                </c:pt>
                <c:pt idx="313">
                  <c:v>65.314196640326514</c:v>
                </c:pt>
                <c:pt idx="314">
                  <c:v>66.334096369385946</c:v>
                </c:pt>
                <c:pt idx="315">
                  <c:v>73.038069090673503</c:v>
                </c:pt>
                <c:pt idx="316">
                  <c:v>67.651541366936769</c:v>
                </c:pt>
                <c:pt idx="317">
                  <c:v>65.754446194992326</c:v>
                </c:pt>
                <c:pt idx="318">
                  <c:v>65.256344266928224</c:v>
                </c:pt>
                <c:pt idx="319">
                  <c:v>65.114693206607754</c:v>
                </c:pt>
                <c:pt idx="320">
                  <c:v>65.361218845391491</c:v>
                </c:pt>
                <c:pt idx="321">
                  <c:v>66.611632185718108</c:v>
                </c:pt>
                <c:pt idx="322">
                  <c:v>67.336244535057929</c:v>
                </c:pt>
                <c:pt idx="323">
                  <c:v>68.259554703008121</c:v>
                </c:pt>
                <c:pt idx="324">
                  <c:v>66.189785996624707</c:v>
                </c:pt>
                <c:pt idx="325">
                  <c:v>65.955293540867501</c:v>
                </c:pt>
                <c:pt idx="326">
                  <c:v>65.416388225331389</c:v>
                </c:pt>
                <c:pt idx="327">
                  <c:v>65.494400744801723</c:v>
                </c:pt>
                <c:pt idx="328">
                  <c:v>65.627590004001092</c:v>
                </c:pt>
                <c:pt idx="329">
                  <c:v>65.947148595095797</c:v>
                </c:pt>
                <c:pt idx="330">
                  <c:v>66.455553146244227</c:v>
                </c:pt>
                <c:pt idx="331">
                  <c:v>66.272552976247539</c:v>
                </c:pt>
                <c:pt idx="332">
                  <c:v>65.828145605630581</c:v>
                </c:pt>
                <c:pt idx="333">
                  <c:v>66.071494414931522</c:v>
                </c:pt>
                <c:pt idx="334">
                  <c:v>65.783771235664844</c:v>
                </c:pt>
                <c:pt idx="335">
                  <c:v>65.830790433511098</c:v>
                </c:pt>
                <c:pt idx="336">
                  <c:v>66.043553672098852</c:v>
                </c:pt>
                <c:pt idx="337">
                  <c:v>66.337446755024459</c:v>
                </c:pt>
                <c:pt idx="338">
                  <c:v>66.093770654151072</c:v>
                </c:pt>
                <c:pt idx="339">
                  <c:v>80.239955601685438</c:v>
                </c:pt>
                <c:pt idx="340">
                  <c:v>85.810726676057342</c:v>
                </c:pt>
                <c:pt idx="341">
                  <c:v>86.44075871224716</c:v>
                </c:pt>
                <c:pt idx="342">
                  <c:v>80.502033030791765</c:v>
                </c:pt>
                <c:pt idx="343">
                  <c:v>68.040356236672366</c:v>
                </c:pt>
                <c:pt idx="344">
                  <c:v>74.660680838807167</c:v>
                </c:pt>
                <c:pt idx="345">
                  <c:v>80.345008336350659</c:v>
                </c:pt>
                <c:pt idx="346">
                  <c:v>74.50985696085246</c:v>
                </c:pt>
                <c:pt idx="347">
                  <c:v>69.707796276537493</c:v>
                </c:pt>
                <c:pt idx="348">
                  <c:v>83.60516442987948</c:v>
                </c:pt>
                <c:pt idx="349">
                  <c:v>68.217979748299243</c:v>
                </c:pt>
                <c:pt idx="350">
                  <c:v>79.396909127833453</c:v>
                </c:pt>
                <c:pt idx="351">
                  <c:v>72.263781133378714</c:v>
                </c:pt>
                <c:pt idx="352">
                  <c:v>69.749783517829286</c:v>
                </c:pt>
                <c:pt idx="353">
                  <c:v>67.892787978860937</c:v>
                </c:pt>
                <c:pt idx="354">
                  <c:v>69.291900055958209</c:v>
                </c:pt>
                <c:pt idx="355">
                  <c:v>69.951695227377954</c:v>
                </c:pt>
                <c:pt idx="356">
                  <c:v>73.579736478004051</c:v>
                </c:pt>
                <c:pt idx="357">
                  <c:v>75.979573951512293</c:v>
                </c:pt>
                <c:pt idx="358">
                  <c:v>70.644740476313046</c:v>
                </c:pt>
                <c:pt idx="359">
                  <c:v>78.023053284870016</c:v>
                </c:pt>
                <c:pt idx="360">
                  <c:v>70.962653801098853</c:v>
                </c:pt>
                <c:pt idx="361">
                  <c:v>67.444498037157288</c:v>
                </c:pt>
                <c:pt idx="362">
                  <c:v>71.189198973738741</c:v>
                </c:pt>
                <c:pt idx="363">
                  <c:v>70.748581473916303</c:v>
                </c:pt>
                <c:pt idx="364">
                  <c:v>68.881170733646798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1E-4BD3-BECD-BA62AC7353F1}"/>
            </c:ext>
          </c:extLst>
        </c:ser>
        <c:ser>
          <c:idx val="1"/>
          <c:order val="1"/>
          <c:tx>
            <c:strRef>
              <c:f>Терра!$C$1</c:f>
              <c:strCache>
                <c:ptCount val="1"/>
                <c:pt idx="0">
                  <c:v>Процент снега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cat>
            <c:numRef>
              <c:f>Терра!$A$2:$A$366</c:f>
              <c:numCache>
                <c:formatCode>m/d/yyyy</c:formatCode>
                <c:ptCount val="365"/>
                <c:pt idx="0">
                  <c:v>44470</c:v>
                </c:pt>
                <c:pt idx="1">
                  <c:v>44471</c:v>
                </c:pt>
                <c:pt idx="2">
                  <c:v>44472</c:v>
                </c:pt>
                <c:pt idx="3">
                  <c:v>44473</c:v>
                </c:pt>
                <c:pt idx="4">
                  <c:v>44474</c:v>
                </c:pt>
                <c:pt idx="5">
                  <c:v>44475</c:v>
                </c:pt>
                <c:pt idx="6">
                  <c:v>44476</c:v>
                </c:pt>
                <c:pt idx="7">
                  <c:v>44477</c:v>
                </c:pt>
                <c:pt idx="8">
                  <c:v>44478</c:v>
                </c:pt>
                <c:pt idx="9">
                  <c:v>44479</c:v>
                </c:pt>
                <c:pt idx="10">
                  <c:v>44480</c:v>
                </c:pt>
                <c:pt idx="11">
                  <c:v>44481</c:v>
                </c:pt>
                <c:pt idx="12">
                  <c:v>44482</c:v>
                </c:pt>
                <c:pt idx="13">
                  <c:v>44483</c:v>
                </c:pt>
                <c:pt idx="14">
                  <c:v>44484</c:v>
                </c:pt>
                <c:pt idx="15">
                  <c:v>44485</c:v>
                </c:pt>
                <c:pt idx="16">
                  <c:v>44486</c:v>
                </c:pt>
                <c:pt idx="17">
                  <c:v>44487</c:v>
                </c:pt>
                <c:pt idx="18">
                  <c:v>44488</c:v>
                </c:pt>
                <c:pt idx="19">
                  <c:v>44489</c:v>
                </c:pt>
                <c:pt idx="20">
                  <c:v>44490</c:v>
                </c:pt>
                <c:pt idx="21">
                  <c:v>44491</c:v>
                </c:pt>
                <c:pt idx="22">
                  <c:v>44492</c:v>
                </c:pt>
                <c:pt idx="23">
                  <c:v>44493</c:v>
                </c:pt>
                <c:pt idx="24">
                  <c:v>44494</c:v>
                </c:pt>
                <c:pt idx="25">
                  <c:v>44495</c:v>
                </c:pt>
                <c:pt idx="26">
                  <c:v>44496</c:v>
                </c:pt>
                <c:pt idx="27">
                  <c:v>44497</c:v>
                </c:pt>
                <c:pt idx="28">
                  <c:v>44498</c:v>
                </c:pt>
                <c:pt idx="29">
                  <c:v>44499</c:v>
                </c:pt>
                <c:pt idx="30">
                  <c:v>44500</c:v>
                </c:pt>
                <c:pt idx="31">
                  <c:v>44501</c:v>
                </c:pt>
                <c:pt idx="32">
                  <c:v>44502</c:v>
                </c:pt>
                <c:pt idx="33">
                  <c:v>44503</c:v>
                </c:pt>
                <c:pt idx="34">
                  <c:v>44504</c:v>
                </c:pt>
                <c:pt idx="35">
                  <c:v>44505</c:v>
                </c:pt>
                <c:pt idx="36">
                  <c:v>44506</c:v>
                </c:pt>
                <c:pt idx="37">
                  <c:v>44507</c:v>
                </c:pt>
                <c:pt idx="38">
                  <c:v>44508</c:v>
                </c:pt>
                <c:pt idx="39">
                  <c:v>44509</c:v>
                </c:pt>
                <c:pt idx="40">
                  <c:v>44510</c:v>
                </c:pt>
                <c:pt idx="41">
                  <c:v>44511</c:v>
                </c:pt>
                <c:pt idx="42">
                  <c:v>44512</c:v>
                </c:pt>
                <c:pt idx="43">
                  <c:v>44513</c:v>
                </c:pt>
                <c:pt idx="44">
                  <c:v>44514</c:v>
                </c:pt>
                <c:pt idx="45">
                  <c:v>44515</c:v>
                </c:pt>
                <c:pt idx="46">
                  <c:v>44516</c:v>
                </c:pt>
                <c:pt idx="47">
                  <c:v>44517</c:v>
                </c:pt>
                <c:pt idx="48">
                  <c:v>44518</c:v>
                </c:pt>
                <c:pt idx="49">
                  <c:v>44519</c:v>
                </c:pt>
                <c:pt idx="50">
                  <c:v>44520</c:v>
                </c:pt>
                <c:pt idx="51">
                  <c:v>44521</c:v>
                </c:pt>
                <c:pt idx="52">
                  <c:v>44522</c:v>
                </c:pt>
                <c:pt idx="53">
                  <c:v>44523</c:v>
                </c:pt>
                <c:pt idx="54">
                  <c:v>44524</c:v>
                </c:pt>
                <c:pt idx="55">
                  <c:v>44525</c:v>
                </c:pt>
                <c:pt idx="56">
                  <c:v>44526</c:v>
                </c:pt>
                <c:pt idx="57">
                  <c:v>44527</c:v>
                </c:pt>
                <c:pt idx="58">
                  <c:v>44528</c:v>
                </c:pt>
                <c:pt idx="59">
                  <c:v>44529</c:v>
                </c:pt>
                <c:pt idx="60">
                  <c:v>44530</c:v>
                </c:pt>
                <c:pt idx="61">
                  <c:v>44531</c:v>
                </c:pt>
                <c:pt idx="62">
                  <c:v>44532</c:v>
                </c:pt>
                <c:pt idx="63">
                  <c:v>44533</c:v>
                </c:pt>
                <c:pt idx="64">
                  <c:v>44534</c:v>
                </c:pt>
                <c:pt idx="65">
                  <c:v>44535</c:v>
                </c:pt>
                <c:pt idx="66">
                  <c:v>44536</c:v>
                </c:pt>
                <c:pt idx="67">
                  <c:v>44537</c:v>
                </c:pt>
                <c:pt idx="68">
                  <c:v>44538</c:v>
                </c:pt>
                <c:pt idx="69">
                  <c:v>44539</c:v>
                </c:pt>
                <c:pt idx="70">
                  <c:v>44540</c:v>
                </c:pt>
                <c:pt idx="71">
                  <c:v>44541</c:v>
                </c:pt>
                <c:pt idx="72">
                  <c:v>44542</c:v>
                </c:pt>
                <c:pt idx="73">
                  <c:v>44543</c:v>
                </c:pt>
                <c:pt idx="74">
                  <c:v>44544</c:v>
                </c:pt>
                <c:pt idx="75">
                  <c:v>44545</c:v>
                </c:pt>
                <c:pt idx="76">
                  <c:v>44546</c:v>
                </c:pt>
                <c:pt idx="77">
                  <c:v>44547</c:v>
                </c:pt>
                <c:pt idx="78">
                  <c:v>44548</c:v>
                </c:pt>
                <c:pt idx="79">
                  <c:v>44549</c:v>
                </c:pt>
                <c:pt idx="80">
                  <c:v>44550</c:v>
                </c:pt>
                <c:pt idx="81">
                  <c:v>44551</c:v>
                </c:pt>
                <c:pt idx="82">
                  <c:v>44552</c:v>
                </c:pt>
                <c:pt idx="83">
                  <c:v>44553</c:v>
                </c:pt>
                <c:pt idx="84">
                  <c:v>44554</c:v>
                </c:pt>
                <c:pt idx="85">
                  <c:v>44555</c:v>
                </c:pt>
                <c:pt idx="86">
                  <c:v>44556</c:v>
                </c:pt>
                <c:pt idx="87">
                  <c:v>44557</c:v>
                </c:pt>
                <c:pt idx="88">
                  <c:v>44558</c:v>
                </c:pt>
                <c:pt idx="89">
                  <c:v>44559</c:v>
                </c:pt>
                <c:pt idx="90">
                  <c:v>44560</c:v>
                </c:pt>
                <c:pt idx="91">
                  <c:v>44561</c:v>
                </c:pt>
                <c:pt idx="92">
                  <c:v>44562</c:v>
                </c:pt>
                <c:pt idx="93">
                  <c:v>44563</c:v>
                </c:pt>
                <c:pt idx="94">
                  <c:v>44564</c:v>
                </c:pt>
                <c:pt idx="95">
                  <c:v>44565</c:v>
                </c:pt>
                <c:pt idx="96">
                  <c:v>44566</c:v>
                </c:pt>
                <c:pt idx="97">
                  <c:v>44567</c:v>
                </c:pt>
                <c:pt idx="98">
                  <c:v>44568</c:v>
                </c:pt>
                <c:pt idx="99">
                  <c:v>44569</c:v>
                </c:pt>
                <c:pt idx="100">
                  <c:v>44570</c:v>
                </c:pt>
                <c:pt idx="101">
                  <c:v>44571</c:v>
                </c:pt>
                <c:pt idx="102">
                  <c:v>44572</c:v>
                </c:pt>
                <c:pt idx="103">
                  <c:v>44573</c:v>
                </c:pt>
                <c:pt idx="104">
                  <c:v>44574</c:v>
                </c:pt>
                <c:pt idx="105">
                  <c:v>44575</c:v>
                </c:pt>
                <c:pt idx="106">
                  <c:v>44576</c:v>
                </c:pt>
                <c:pt idx="107">
                  <c:v>44577</c:v>
                </c:pt>
                <c:pt idx="108">
                  <c:v>44578</c:v>
                </c:pt>
                <c:pt idx="109">
                  <c:v>44579</c:v>
                </c:pt>
                <c:pt idx="110">
                  <c:v>44580</c:v>
                </c:pt>
                <c:pt idx="111">
                  <c:v>44581</c:v>
                </c:pt>
                <c:pt idx="112">
                  <c:v>44582</c:v>
                </c:pt>
                <c:pt idx="113">
                  <c:v>44583</c:v>
                </c:pt>
                <c:pt idx="114">
                  <c:v>44584</c:v>
                </c:pt>
                <c:pt idx="115">
                  <c:v>44585</c:v>
                </c:pt>
                <c:pt idx="116">
                  <c:v>44586</c:v>
                </c:pt>
                <c:pt idx="117">
                  <c:v>44587</c:v>
                </c:pt>
                <c:pt idx="118">
                  <c:v>44588</c:v>
                </c:pt>
                <c:pt idx="119">
                  <c:v>44589</c:v>
                </c:pt>
                <c:pt idx="120">
                  <c:v>44590</c:v>
                </c:pt>
                <c:pt idx="121">
                  <c:v>44591</c:v>
                </c:pt>
                <c:pt idx="122">
                  <c:v>44592</c:v>
                </c:pt>
                <c:pt idx="123">
                  <c:v>44593</c:v>
                </c:pt>
                <c:pt idx="124">
                  <c:v>44594</c:v>
                </c:pt>
                <c:pt idx="125">
                  <c:v>44595</c:v>
                </c:pt>
                <c:pt idx="126">
                  <c:v>44596</c:v>
                </c:pt>
                <c:pt idx="127">
                  <c:v>44597</c:v>
                </c:pt>
                <c:pt idx="128">
                  <c:v>44598</c:v>
                </c:pt>
                <c:pt idx="129">
                  <c:v>44599</c:v>
                </c:pt>
                <c:pt idx="130">
                  <c:v>44600</c:v>
                </c:pt>
                <c:pt idx="131">
                  <c:v>44601</c:v>
                </c:pt>
                <c:pt idx="132">
                  <c:v>44602</c:v>
                </c:pt>
                <c:pt idx="133">
                  <c:v>44603</c:v>
                </c:pt>
                <c:pt idx="134">
                  <c:v>44604</c:v>
                </c:pt>
                <c:pt idx="135">
                  <c:v>44605</c:v>
                </c:pt>
                <c:pt idx="136">
                  <c:v>44606</c:v>
                </c:pt>
                <c:pt idx="137">
                  <c:v>44607</c:v>
                </c:pt>
                <c:pt idx="138">
                  <c:v>44608</c:v>
                </c:pt>
                <c:pt idx="139">
                  <c:v>44609</c:v>
                </c:pt>
                <c:pt idx="140">
                  <c:v>44610</c:v>
                </c:pt>
                <c:pt idx="141">
                  <c:v>44611</c:v>
                </c:pt>
                <c:pt idx="142">
                  <c:v>44612</c:v>
                </c:pt>
                <c:pt idx="143">
                  <c:v>44613</c:v>
                </c:pt>
                <c:pt idx="144">
                  <c:v>44614</c:v>
                </c:pt>
                <c:pt idx="145">
                  <c:v>44615</c:v>
                </c:pt>
                <c:pt idx="146">
                  <c:v>44616</c:v>
                </c:pt>
                <c:pt idx="147">
                  <c:v>44617</c:v>
                </c:pt>
                <c:pt idx="148">
                  <c:v>44618</c:v>
                </c:pt>
                <c:pt idx="149">
                  <c:v>44619</c:v>
                </c:pt>
                <c:pt idx="150">
                  <c:v>44620</c:v>
                </c:pt>
                <c:pt idx="151">
                  <c:v>44621</c:v>
                </c:pt>
                <c:pt idx="152">
                  <c:v>44622</c:v>
                </c:pt>
                <c:pt idx="153">
                  <c:v>44623</c:v>
                </c:pt>
                <c:pt idx="154">
                  <c:v>44624</c:v>
                </c:pt>
                <c:pt idx="155">
                  <c:v>44625</c:v>
                </c:pt>
                <c:pt idx="156">
                  <c:v>44626</c:v>
                </c:pt>
                <c:pt idx="157">
                  <c:v>44627</c:v>
                </c:pt>
                <c:pt idx="158">
                  <c:v>44628</c:v>
                </c:pt>
                <c:pt idx="159">
                  <c:v>44629</c:v>
                </c:pt>
                <c:pt idx="160">
                  <c:v>44630</c:v>
                </c:pt>
                <c:pt idx="161">
                  <c:v>44631</c:v>
                </c:pt>
                <c:pt idx="162">
                  <c:v>44632</c:v>
                </c:pt>
                <c:pt idx="163">
                  <c:v>44633</c:v>
                </c:pt>
                <c:pt idx="164">
                  <c:v>44634</c:v>
                </c:pt>
                <c:pt idx="165">
                  <c:v>44635</c:v>
                </c:pt>
                <c:pt idx="166">
                  <c:v>44636</c:v>
                </c:pt>
                <c:pt idx="167">
                  <c:v>44637</c:v>
                </c:pt>
                <c:pt idx="168">
                  <c:v>44638</c:v>
                </c:pt>
                <c:pt idx="169">
                  <c:v>44639</c:v>
                </c:pt>
                <c:pt idx="170">
                  <c:v>44640</c:v>
                </c:pt>
                <c:pt idx="171">
                  <c:v>44641</c:v>
                </c:pt>
                <c:pt idx="172">
                  <c:v>44642</c:v>
                </c:pt>
                <c:pt idx="173">
                  <c:v>44643</c:v>
                </c:pt>
                <c:pt idx="174">
                  <c:v>44644</c:v>
                </c:pt>
                <c:pt idx="175">
                  <c:v>44645</c:v>
                </c:pt>
                <c:pt idx="176">
                  <c:v>44646</c:v>
                </c:pt>
                <c:pt idx="177">
                  <c:v>44647</c:v>
                </c:pt>
                <c:pt idx="178">
                  <c:v>44648</c:v>
                </c:pt>
                <c:pt idx="179">
                  <c:v>44649</c:v>
                </c:pt>
                <c:pt idx="180">
                  <c:v>44650</c:v>
                </c:pt>
                <c:pt idx="181">
                  <c:v>44651</c:v>
                </c:pt>
                <c:pt idx="182">
                  <c:v>44652</c:v>
                </c:pt>
                <c:pt idx="183">
                  <c:v>44653</c:v>
                </c:pt>
                <c:pt idx="184">
                  <c:v>44654</c:v>
                </c:pt>
                <c:pt idx="185">
                  <c:v>44655</c:v>
                </c:pt>
                <c:pt idx="186">
                  <c:v>44656</c:v>
                </c:pt>
                <c:pt idx="187">
                  <c:v>44657</c:v>
                </c:pt>
                <c:pt idx="188">
                  <c:v>44658</c:v>
                </c:pt>
                <c:pt idx="189">
                  <c:v>44659</c:v>
                </c:pt>
                <c:pt idx="190">
                  <c:v>44660</c:v>
                </c:pt>
                <c:pt idx="191">
                  <c:v>44661</c:v>
                </c:pt>
                <c:pt idx="192">
                  <c:v>44662</c:v>
                </c:pt>
                <c:pt idx="193">
                  <c:v>44663</c:v>
                </c:pt>
                <c:pt idx="194">
                  <c:v>44664</c:v>
                </c:pt>
                <c:pt idx="195">
                  <c:v>44665</c:v>
                </c:pt>
                <c:pt idx="196">
                  <c:v>44666</c:v>
                </c:pt>
                <c:pt idx="197">
                  <c:v>44667</c:v>
                </c:pt>
                <c:pt idx="198">
                  <c:v>44668</c:v>
                </c:pt>
                <c:pt idx="199">
                  <c:v>44669</c:v>
                </c:pt>
                <c:pt idx="200">
                  <c:v>44670</c:v>
                </c:pt>
                <c:pt idx="201">
                  <c:v>44671</c:v>
                </c:pt>
                <c:pt idx="202">
                  <c:v>44672</c:v>
                </c:pt>
                <c:pt idx="203">
                  <c:v>44673</c:v>
                </c:pt>
                <c:pt idx="204">
                  <c:v>44674</c:v>
                </c:pt>
                <c:pt idx="205">
                  <c:v>44675</c:v>
                </c:pt>
                <c:pt idx="206">
                  <c:v>44676</c:v>
                </c:pt>
                <c:pt idx="207">
                  <c:v>44677</c:v>
                </c:pt>
                <c:pt idx="208">
                  <c:v>44678</c:v>
                </c:pt>
                <c:pt idx="209">
                  <c:v>44679</c:v>
                </c:pt>
                <c:pt idx="210">
                  <c:v>44680</c:v>
                </c:pt>
                <c:pt idx="211">
                  <c:v>44681</c:v>
                </c:pt>
                <c:pt idx="212">
                  <c:v>44682</c:v>
                </c:pt>
                <c:pt idx="213">
                  <c:v>44683</c:v>
                </c:pt>
                <c:pt idx="214">
                  <c:v>44684</c:v>
                </c:pt>
                <c:pt idx="215">
                  <c:v>44685</c:v>
                </c:pt>
                <c:pt idx="216">
                  <c:v>44686</c:v>
                </c:pt>
                <c:pt idx="217">
                  <c:v>44687</c:v>
                </c:pt>
                <c:pt idx="218">
                  <c:v>44688</c:v>
                </c:pt>
                <c:pt idx="219">
                  <c:v>44689</c:v>
                </c:pt>
                <c:pt idx="220">
                  <c:v>44690</c:v>
                </c:pt>
                <c:pt idx="221">
                  <c:v>44691</c:v>
                </c:pt>
                <c:pt idx="222">
                  <c:v>44692</c:v>
                </c:pt>
                <c:pt idx="223">
                  <c:v>44693</c:v>
                </c:pt>
                <c:pt idx="224">
                  <c:v>44694</c:v>
                </c:pt>
                <c:pt idx="225">
                  <c:v>44695</c:v>
                </c:pt>
                <c:pt idx="226">
                  <c:v>44696</c:v>
                </c:pt>
                <c:pt idx="227">
                  <c:v>44697</c:v>
                </c:pt>
                <c:pt idx="228">
                  <c:v>44698</c:v>
                </c:pt>
                <c:pt idx="229">
                  <c:v>44699</c:v>
                </c:pt>
                <c:pt idx="230">
                  <c:v>44700</c:v>
                </c:pt>
                <c:pt idx="231">
                  <c:v>44701</c:v>
                </c:pt>
                <c:pt idx="232">
                  <c:v>44702</c:v>
                </c:pt>
                <c:pt idx="233">
                  <c:v>44703</c:v>
                </c:pt>
                <c:pt idx="234">
                  <c:v>44704</c:v>
                </c:pt>
                <c:pt idx="235">
                  <c:v>44705</c:v>
                </c:pt>
                <c:pt idx="236">
                  <c:v>44706</c:v>
                </c:pt>
                <c:pt idx="237">
                  <c:v>44707</c:v>
                </c:pt>
                <c:pt idx="238">
                  <c:v>44708</c:v>
                </c:pt>
                <c:pt idx="239">
                  <c:v>44709</c:v>
                </c:pt>
                <c:pt idx="240">
                  <c:v>44710</c:v>
                </c:pt>
                <c:pt idx="241">
                  <c:v>44711</c:v>
                </c:pt>
                <c:pt idx="242">
                  <c:v>44712</c:v>
                </c:pt>
                <c:pt idx="243">
                  <c:v>44713</c:v>
                </c:pt>
                <c:pt idx="244">
                  <c:v>44714</c:v>
                </c:pt>
                <c:pt idx="245">
                  <c:v>44715</c:v>
                </c:pt>
                <c:pt idx="246">
                  <c:v>44716</c:v>
                </c:pt>
                <c:pt idx="247">
                  <c:v>44717</c:v>
                </c:pt>
                <c:pt idx="248">
                  <c:v>44718</c:v>
                </c:pt>
                <c:pt idx="249">
                  <c:v>44719</c:v>
                </c:pt>
                <c:pt idx="250">
                  <c:v>44720</c:v>
                </c:pt>
                <c:pt idx="251">
                  <c:v>44721</c:v>
                </c:pt>
                <c:pt idx="252">
                  <c:v>44722</c:v>
                </c:pt>
                <c:pt idx="253">
                  <c:v>44723</c:v>
                </c:pt>
                <c:pt idx="254">
                  <c:v>44724</c:v>
                </c:pt>
                <c:pt idx="255">
                  <c:v>44725</c:v>
                </c:pt>
                <c:pt idx="256">
                  <c:v>44726</c:v>
                </c:pt>
                <c:pt idx="257">
                  <c:v>44727</c:v>
                </c:pt>
                <c:pt idx="258">
                  <c:v>44728</c:v>
                </c:pt>
                <c:pt idx="259">
                  <c:v>44729</c:v>
                </c:pt>
                <c:pt idx="260">
                  <c:v>44730</c:v>
                </c:pt>
                <c:pt idx="261">
                  <c:v>44731</c:v>
                </c:pt>
                <c:pt idx="262">
                  <c:v>44732</c:v>
                </c:pt>
                <c:pt idx="263">
                  <c:v>44733</c:v>
                </c:pt>
                <c:pt idx="264">
                  <c:v>44734</c:v>
                </c:pt>
                <c:pt idx="265">
                  <c:v>44735</c:v>
                </c:pt>
                <c:pt idx="266">
                  <c:v>44736</c:v>
                </c:pt>
                <c:pt idx="267">
                  <c:v>44737</c:v>
                </c:pt>
                <c:pt idx="268">
                  <c:v>44738</c:v>
                </c:pt>
                <c:pt idx="269">
                  <c:v>44739</c:v>
                </c:pt>
                <c:pt idx="270">
                  <c:v>44740</c:v>
                </c:pt>
                <c:pt idx="271">
                  <c:v>44741</c:v>
                </c:pt>
                <c:pt idx="272">
                  <c:v>44742</c:v>
                </c:pt>
                <c:pt idx="273">
                  <c:v>44743</c:v>
                </c:pt>
                <c:pt idx="274">
                  <c:v>44744</c:v>
                </c:pt>
                <c:pt idx="275">
                  <c:v>44745</c:v>
                </c:pt>
                <c:pt idx="276">
                  <c:v>44746</c:v>
                </c:pt>
                <c:pt idx="277">
                  <c:v>44747</c:v>
                </c:pt>
                <c:pt idx="278">
                  <c:v>44748</c:v>
                </c:pt>
                <c:pt idx="279">
                  <c:v>44749</c:v>
                </c:pt>
                <c:pt idx="280">
                  <c:v>44750</c:v>
                </c:pt>
                <c:pt idx="281">
                  <c:v>44751</c:v>
                </c:pt>
                <c:pt idx="282">
                  <c:v>44752</c:v>
                </c:pt>
                <c:pt idx="283">
                  <c:v>44753</c:v>
                </c:pt>
                <c:pt idx="284">
                  <c:v>44754</c:v>
                </c:pt>
                <c:pt idx="285">
                  <c:v>44755</c:v>
                </c:pt>
                <c:pt idx="286">
                  <c:v>44756</c:v>
                </c:pt>
                <c:pt idx="287">
                  <c:v>44757</c:v>
                </c:pt>
                <c:pt idx="288">
                  <c:v>44758</c:v>
                </c:pt>
                <c:pt idx="289">
                  <c:v>44759</c:v>
                </c:pt>
                <c:pt idx="290">
                  <c:v>44760</c:v>
                </c:pt>
                <c:pt idx="291">
                  <c:v>44761</c:v>
                </c:pt>
                <c:pt idx="292">
                  <c:v>44762</c:v>
                </c:pt>
                <c:pt idx="293">
                  <c:v>44763</c:v>
                </c:pt>
                <c:pt idx="294">
                  <c:v>44764</c:v>
                </c:pt>
                <c:pt idx="295">
                  <c:v>44765</c:v>
                </c:pt>
                <c:pt idx="296">
                  <c:v>44766</c:v>
                </c:pt>
                <c:pt idx="297">
                  <c:v>44767</c:v>
                </c:pt>
                <c:pt idx="298">
                  <c:v>44768</c:v>
                </c:pt>
                <c:pt idx="299">
                  <c:v>44769</c:v>
                </c:pt>
                <c:pt idx="300">
                  <c:v>44770</c:v>
                </c:pt>
                <c:pt idx="301">
                  <c:v>44771</c:v>
                </c:pt>
                <c:pt idx="302">
                  <c:v>44772</c:v>
                </c:pt>
                <c:pt idx="303">
                  <c:v>44773</c:v>
                </c:pt>
                <c:pt idx="304">
                  <c:v>44774</c:v>
                </c:pt>
                <c:pt idx="305">
                  <c:v>44775</c:v>
                </c:pt>
                <c:pt idx="306">
                  <c:v>44776</c:v>
                </c:pt>
                <c:pt idx="307">
                  <c:v>44777</c:v>
                </c:pt>
                <c:pt idx="308">
                  <c:v>44778</c:v>
                </c:pt>
                <c:pt idx="309">
                  <c:v>44779</c:v>
                </c:pt>
                <c:pt idx="310">
                  <c:v>44780</c:v>
                </c:pt>
                <c:pt idx="311">
                  <c:v>44781</c:v>
                </c:pt>
                <c:pt idx="312">
                  <c:v>44782</c:v>
                </c:pt>
                <c:pt idx="313">
                  <c:v>44783</c:v>
                </c:pt>
                <c:pt idx="314">
                  <c:v>44784</c:v>
                </c:pt>
                <c:pt idx="315">
                  <c:v>44785</c:v>
                </c:pt>
                <c:pt idx="316">
                  <c:v>44786</c:v>
                </c:pt>
                <c:pt idx="317">
                  <c:v>44787</c:v>
                </c:pt>
                <c:pt idx="318">
                  <c:v>44788</c:v>
                </c:pt>
                <c:pt idx="319">
                  <c:v>44789</c:v>
                </c:pt>
                <c:pt idx="320">
                  <c:v>44790</c:v>
                </c:pt>
                <c:pt idx="321">
                  <c:v>44791</c:v>
                </c:pt>
                <c:pt idx="322">
                  <c:v>44792</c:v>
                </c:pt>
                <c:pt idx="323">
                  <c:v>44793</c:v>
                </c:pt>
                <c:pt idx="324">
                  <c:v>44794</c:v>
                </c:pt>
                <c:pt idx="325">
                  <c:v>44795</c:v>
                </c:pt>
                <c:pt idx="326">
                  <c:v>44796</c:v>
                </c:pt>
                <c:pt idx="327">
                  <c:v>44797</c:v>
                </c:pt>
                <c:pt idx="328">
                  <c:v>44798</c:v>
                </c:pt>
                <c:pt idx="329">
                  <c:v>44799</c:v>
                </c:pt>
                <c:pt idx="330">
                  <c:v>44800</c:v>
                </c:pt>
                <c:pt idx="331">
                  <c:v>44801</c:v>
                </c:pt>
                <c:pt idx="332">
                  <c:v>44802</c:v>
                </c:pt>
                <c:pt idx="333">
                  <c:v>44803</c:v>
                </c:pt>
                <c:pt idx="334">
                  <c:v>44804</c:v>
                </c:pt>
                <c:pt idx="335">
                  <c:v>44805</c:v>
                </c:pt>
                <c:pt idx="336">
                  <c:v>44806</c:v>
                </c:pt>
                <c:pt idx="337">
                  <c:v>44807</c:v>
                </c:pt>
                <c:pt idx="338">
                  <c:v>44808</c:v>
                </c:pt>
                <c:pt idx="339">
                  <c:v>44809</c:v>
                </c:pt>
                <c:pt idx="340">
                  <c:v>44810</c:v>
                </c:pt>
                <c:pt idx="341">
                  <c:v>44811</c:v>
                </c:pt>
                <c:pt idx="342">
                  <c:v>44812</c:v>
                </c:pt>
                <c:pt idx="343">
                  <c:v>44813</c:v>
                </c:pt>
                <c:pt idx="344">
                  <c:v>44814</c:v>
                </c:pt>
                <c:pt idx="345">
                  <c:v>44815</c:v>
                </c:pt>
                <c:pt idx="346">
                  <c:v>44816</c:v>
                </c:pt>
                <c:pt idx="347">
                  <c:v>44817</c:v>
                </c:pt>
                <c:pt idx="348">
                  <c:v>44818</c:v>
                </c:pt>
                <c:pt idx="349">
                  <c:v>44819</c:v>
                </c:pt>
                <c:pt idx="350">
                  <c:v>44820</c:v>
                </c:pt>
                <c:pt idx="351">
                  <c:v>44821</c:v>
                </c:pt>
                <c:pt idx="352">
                  <c:v>44822</c:v>
                </c:pt>
                <c:pt idx="353">
                  <c:v>44823</c:v>
                </c:pt>
                <c:pt idx="354">
                  <c:v>44824</c:v>
                </c:pt>
                <c:pt idx="355">
                  <c:v>44825</c:v>
                </c:pt>
                <c:pt idx="356">
                  <c:v>44826</c:v>
                </c:pt>
                <c:pt idx="357">
                  <c:v>44827</c:v>
                </c:pt>
                <c:pt idx="358">
                  <c:v>44828</c:v>
                </c:pt>
                <c:pt idx="359">
                  <c:v>44829</c:v>
                </c:pt>
                <c:pt idx="360">
                  <c:v>44830</c:v>
                </c:pt>
                <c:pt idx="361">
                  <c:v>44831</c:v>
                </c:pt>
                <c:pt idx="362">
                  <c:v>44832</c:v>
                </c:pt>
                <c:pt idx="363">
                  <c:v>44833</c:v>
                </c:pt>
                <c:pt idx="364">
                  <c:v>44834</c:v>
                </c:pt>
              </c:numCache>
            </c:numRef>
          </c:cat>
          <c:val>
            <c:numRef>
              <c:f>Терра!$C$2:$C$366</c:f>
              <c:numCache>
                <c:formatCode>General</c:formatCode>
                <c:ptCount val="365"/>
                <c:pt idx="0">
                  <c:v>0.22897386464270736</c:v>
                </c:pt>
                <c:pt idx="1">
                  <c:v>1.063928777933665</c:v>
                </c:pt>
                <c:pt idx="2">
                  <c:v>0.59501748088914974</c:v>
                </c:pt>
                <c:pt idx="3">
                  <c:v>0.33781234283672157</c:v>
                </c:pt>
                <c:pt idx="4">
                  <c:v>0.3273505201902242</c:v>
                </c:pt>
                <c:pt idx="5">
                  <c:v>0.38874926641064916</c:v>
                </c:pt>
                <c:pt idx="6">
                  <c:v>1.7208705345795925</c:v>
                </c:pt>
                <c:pt idx="7">
                  <c:v>3.1642237596931979</c:v>
                </c:pt>
                <c:pt idx="8">
                  <c:v>4.1810724455436636</c:v>
                </c:pt>
                <c:pt idx="9">
                  <c:v>3.8053930440277908</c:v>
                </c:pt>
                <c:pt idx="10">
                  <c:v>3.1174592362719431</c:v>
                </c:pt>
                <c:pt idx="11">
                  <c:v>2.4870049038477831</c:v>
                </c:pt>
                <c:pt idx="12">
                  <c:v>2.1934968450537013</c:v>
                </c:pt>
                <c:pt idx="13">
                  <c:v>1.008794252157234</c:v>
                </c:pt>
                <c:pt idx="14">
                  <c:v>1.5548119653827683</c:v>
                </c:pt>
                <c:pt idx="15">
                  <c:v>1.3652313042074267</c:v>
                </c:pt>
                <c:pt idx="16">
                  <c:v>0.79437280970097757</c:v>
                </c:pt>
                <c:pt idx="17">
                  <c:v>1.180452147569508</c:v>
                </c:pt>
                <c:pt idx="18">
                  <c:v>0.55352648353171108</c:v>
                </c:pt>
                <c:pt idx="19">
                  <c:v>1.346810607657128</c:v>
                </c:pt>
                <c:pt idx="20">
                  <c:v>3.0418838120780283</c:v>
                </c:pt>
                <c:pt idx="21">
                  <c:v>2.6653387155423318</c:v>
                </c:pt>
                <c:pt idx="22">
                  <c:v>2.1813698059156228</c:v>
                </c:pt>
                <c:pt idx="23">
                  <c:v>1.3057758256131733</c:v>
                </c:pt>
                <c:pt idx="24">
                  <c:v>0.66880674461754042</c:v>
                </c:pt>
                <c:pt idx="25">
                  <c:v>9.723634740088956</c:v>
                </c:pt>
                <c:pt idx="26">
                  <c:v>7.8403075318321411</c:v>
                </c:pt>
                <c:pt idx="27">
                  <c:v>3.8998040535692367</c:v>
                </c:pt>
                <c:pt idx="28">
                  <c:v>2.5430459149396212</c:v>
                </c:pt>
                <c:pt idx="29">
                  <c:v>1.6918878333996414</c:v>
                </c:pt>
                <c:pt idx="30">
                  <c:v>1.587211983154645</c:v>
                </c:pt>
                <c:pt idx="31">
                  <c:v>1.7376611605871726</c:v>
                </c:pt>
                <c:pt idx="32">
                  <c:v>0.61848952078540953</c:v>
                </c:pt>
                <c:pt idx="33">
                  <c:v>0.82926633757499868</c:v>
                </c:pt>
                <c:pt idx="34">
                  <c:v>1.929934540404699</c:v>
                </c:pt>
                <c:pt idx="35">
                  <c:v>3.3894575757508694</c:v>
                </c:pt>
                <c:pt idx="36">
                  <c:v>1.5544016316204206</c:v>
                </c:pt>
                <c:pt idx="37">
                  <c:v>1.9377828019247938</c:v>
                </c:pt>
                <c:pt idx="38">
                  <c:v>1.6123517072156588</c:v>
                </c:pt>
                <c:pt idx="39">
                  <c:v>1.2887827522331066</c:v>
                </c:pt>
                <c:pt idx="40">
                  <c:v>0.16439774420930034</c:v>
                </c:pt>
                <c:pt idx="41">
                  <c:v>6.1634373344820457</c:v>
                </c:pt>
                <c:pt idx="42">
                  <c:v>10.604434048405444</c:v>
                </c:pt>
                <c:pt idx="43">
                  <c:v>6.2395790059910103</c:v>
                </c:pt>
                <c:pt idx="44">
                  <c:v>6.3342106832489664</c:v>
                </c:pt>
                <c:pt idx="45">
                  <c:v>2.8933943010268179</c:v>
                </c:pt>
                <c:pt idx="46">
                  <c:v>3.3726680291267397</c:v>
                </c:pt>
                <c:pt idx="47">
                  <c:v>6.0401098205293167</c:v>
                </c:pt>
                <c:pt idx="48">
                  <c:v>4.0654619939271761</c:v>
                </c:pt>
                <c:pt idx="49">
                  <c:v>2.7831665548742683</c:v>
                </c:pt>
                <c:pt idx="50">
                  <c:v>2.0444914700733205</c:v>
                </c:pt>
                <c:pt idx="51">
                  <c:v>3.1201910007071509</c:v>
                </c:pt>
                <c:pt idx="52">
                  <c:v>3.6635430446238004</c:v>
                </c:pt>
                <c:pt idx="53">
                  <c:v>1.5830040644690988</c:v>
                </c:pt>
                <c:pt idx="54">
                  <c:v>0.72046129728927877</c:v>
                </c:pt>
                <c:pt idx="55">
                  <c:v>7.6565901561201173</c:v>
                </c:pt>
                <c:pt idx="56">
                  <c:v>4.3139952641944062</c:v>
                </c:pt>
                <c:pt idx="57">
                  <c:v>5.9354645210873977</c:v>
                </c:pt>
                <c:pt idx="58">
                  <c:v>2.450205591620561</c:v>
                </c:pt>
                <c:pt idx="59">
                  <c:v>6.3831529145865344</c:v>
                </c:pt>
                <c:pt idx="60">
                  <c:v>1.177832803923065</c:v>
                </c:pt>
                <c:pt idx="61">
                  <c:v>0.98612934211109959</c:v>
                </c:pt>
                <c:pt idx="62">
                  <c:v>12.288560761231755</c:v>
                </c:pt>
                <c:pt idx="63">
                  <c:v>19.797729027265344</c:v>
                </c:pt>
                <c:pt idx="64">
                  <c:v>15.894020311783134</c:v>
                </c:pt>
                <c:pt idx="65">
                  <c:v>5.6748843144297041</c:v>
                </c:pt>
                <c:pt idx="66">
                  <c:v>9.7309623245834835</c:v>
                </c:pt>
                <c:pt idx="67">
                  <c:v>12.446426908533768</c:v>
                </c:pt>
                <c:pt idx="68">
                  <c:v>6.1606602205759424</c:v>
                </c:pt>
                <c:pt idx="69">
                  <c:v>3.4571804269699546</c:v>
                </c:pt>
                <c:pt idx="70">
                  <c:v>8.3022307737368983</c:v>
                </c:pt>
                <c:pt idx="71">
                  <c:v>11.245436621013729</c:v>
                </c:pt>
                <c:pt idx="72">
                  <c:v>1.1454277703199542</c:v>
                </c:pt>
                <c:pt idx="73">
                  <c:v>8.7247149038963716</c:v>
                </c:pt>
                <c:pt idx="74">
                  <c:v>6.1256004580508518</c:v>
                </c:pt>
                <c:pt idx="75">
                  <c:v>3.5359787277269703</c:v>
                </c:pt>
                <c:pt idx="76">
                  <c:v>7.1819566460380182</c:v>
                </c:pt>
                <c:pt idx="77">
                  <c:v>0.95980031665100363</c:v>
                </c:pt>
                <c:pt idx="78">
                  <c:v>2.9361003132053449</c:v>
                </c:pt>
                <c:pt idx="79">
                  <c:v>2.0650527885839578</c:v>
                </c:pt>
                <c:pt idx="80">
                  <c:v>2.172988337836951</c:v>
                </c:pt>
                <c:pt idx="81">
                  <c:v>1.420816958786338</c:v>
                </c:pt>
                <c:pt idx="82">
                  <c:v>11.911904834606551</c:v>
                </c:pt>
                <c:pt idx="83">
                  <c:v>8.8327443169674691</c:v>
                </c:pt>
                <c:pt idx="84">
                  <c:v>27.6263518634353</c:v>
                </c:pt>
                <c:pt idx="85">
                  <c:v>15.918082722564128</c:v>
                </c:pt>
                <c:pt idx="86">
                  <c:v>21.097475974904885</c:v>
                </c:pt>
                <c:pt idx="87">
                  <c:v>20.342554312478221</c:v>
                </c:pt>
                <c:pt idx="88">
                  <c:v>16.417092050611625</c:v>
                </c:pt>
                <c:pt idx="89">
                  <c:v>17.215301806283698</c:v>
                </c:pt>
                <c:pt idx="90">
                  <c:v>11.446561104025719</c:v>
                </c:pt>
                <c:pt idx="91">
                  <c:v>15.791099570228585</c:v>
                </c:pt>
                <c:pt idx="92">
                  <c:v>7.6033106322435131</c:v>
                </c:pt>
                <c:pt idx="93">
                  <c:v>2.4431134195629571</c:v>
                </c:pt>
                <c:pt idx="94">
                  <c:v>12.772265144083077</c:v>
                </c:pt>
                <c:pt idx="95">
                  <c:v>2.9627849629976533</c:v>
                </c:pt>
                <c:pt idx="96">
                  <c:v>12.86341895272192</c:v>
                </c:pt>
                <c:pt idx="97">
                  <c:v>21.543955990602356</c:v>
                </c:pt>
                <c:pt idx="98">
                  <c:v>13.391607416511643</c:v>
                </c:pt>
                <c:pt idx="99">
                  <c:v>16.935857795077602</c:v>
                </c:pt>
                <c:pt idx="100">
                  <c:v>14.561196760340728</c:v>
                </c:pt>
                <c:pt idx="101">
                  <c:v>2.289468824494548</c:v>
                </c:pt>
                <c:pt idx="102">
                  <c:v>4.0606453373066058</c:v>
                </c:pt>
                <c:pt idx="103">
                  <c:v>3.3391992771270784</c:v>
                </c:pt>
                <c:pt idx="104">
                  <c:v>0.28323057453069145</c:v>
                </c:pt>
                <c:pt idx="105">
                  <c:v>12.839573644303881</c:v>
                </c:pt>
                <c:pt idx="106">
                  <c:v>3.2468758611334438</c:v>
                </c:pt>
                <c:pt idx="107">
                  <c:v>17.606378415666768</c:v>
                </c:pt>
                <c:pt idx="108">
                  <c:v>19.511968654269481</c:v>
                </c:pt>
                <c:pt idx="109">
                  <c:v>7.8296470292804718</c:v>
                </c:pt>
                <c:pt idx="110">
                  <c:v>3.8787287678943962</c:v>
                </c:pt>
                <c:pt idx="111">
                  <c:v>2.7690818719831576</c:v>
                </c:pt>
                <c:pt idx="112">
                  <c:v>32.799536750488684</c:v>
                </c:pt>
                <c:pt idx="113">
                  <c:v>11.210251230455988</c:v>
                </c:pt>
                <c:pt idx="114">
                  <c:v>10.313759047585325</c:v>
                </c:pt>
                <c:pt idx="115">
                  <c:v>7.973772947512205</c:v>
                </c:pt>
                <c:pt idx="116">
                  <c:v>6.1559168792607863</c:v>
                </c:pt>
                <c:pt idx="117">
                  <c:v>8.1915749385497456</c:v>
                </c:pt>
                <c:pt idx="118">
                  <c:v>4.1238807950937373</c:v>
                </c:pt>
                <c:pt idx="119">
                  <c:v>11.603039745819679</c:v>
                </c:pt>
                <c:pt idx="120">
                  <c:v>12.280186076160218</c:v>
                </c:pt>
                <c:pt idx="121">
                  <c:v>12.241309707668485</c:v>
                </c:pt>
                <c:pt idx="122">
                  <c:v>10.100421684314014</c:v>
                </c:pt>
                <c:pt idx="123">
                  <c:v>8.0087295185665628</c:v>
                </c:pt>
                <c:pt idx="124">
                  <c:v>10.121785072633141</c:v>
                </c:pt>
                <c:pt idx="125">
                  <c:v>8.3152731416542629</c:v>
                </c:pt>
                <c:pt idx="126">
                  <c:v>4.8484779313545321</c:v>
                </c:pt>
                <c:pt idx="127">
                  <c:v>3.7932161862728586</c:v>
                </c:pt>
                <c:pt idx="128">
                  <c:v>8.9650241448682646</c:v>
                </c:pt>
                <c:pt idx="129">
                  <c:v>8.6697451958935083</c:v>
                </c:pt>
                <c:pt idx="130">
                  <c:v>6.66091126361981</c:v>
                </c:pt>
                <c:pt idx="131">
                  <c:v>3.6081827272344484</c:v>
                </c:pt>
                <c:pt idx="132">
                  <c:v>3.8535959499733323</c:v>
                </c:pt>
                <c:pt idx="133">
                  <c:v>11.522062830074617</c:v>
                </c:pt>
                <c:pt idx="134">
                  <c:v>23.304400221304434</c:v>
                </c:pt>
                <c:pt idx="135">
                  <c:v>9.8128820489880049</c:v>
                </c:pt>
                <c:pt idx="136">
                  <c:v>4.0542635931485052</c:v>
                </c:pt>
                <c:pt idx="137">
                  <c:v>14.071300863665467</c:v>
                </c:pt>
                <c:pt idx="138">
                  <c:v>12.791363743239756</c:v>
                </c:pt>
                <c:pt idx="139">
                  <c:v>18.922572605602085</c:v>
                </c:pt>
                <c:pt idx="140">
                  <c:v>13.145425425335315</c:v>
                </c:pt>
                <c:pt idx="141">
                  <c:v>12.24099536755608</c:v>
                </c:pt>
                <c:pt idx="142">
                  <c:v>21.15639367805553</c:v>
                </c:pt>
                <c:pt idx="143">
                  <c:v>0.9733993765692206</c:v>
                </c:pt>
                <c:pt idx="144">
                  <c:v>16.373627121737492</c:v>
                </c:pt>
                <c:pt idx="145">
                  <c:v>9.6183847498257116</c:v>
                </c:pt>
                <c:pt idx="146">
                  <c:v>12.638409406417519</c:v>
                </c:pt>
                <c:pt idx="147">
                  <c:v>1.8113727937970427</c:v>
                </c:pt>
                <c:pt idx="148">
                  <c:v>3.0796193278399659</c:v>
                </c:pt>
                <c:pt idx="149">
                  <c:v>5.9086389993270751</c:v>
                </c:pt>
                <c:pt idx="150">
                  <c:v>5.0340480696719325</c:v>
                </c:pt>
                <c:pt idx="151">
                  <c:v>1.5118586682940882</c:v>
                </c:pt>
                <c:pt idx="152">
                  <c:v>2.2198418565231073</c:v>
                </c:pt>
                <c:pt idx="153">
                  <c:v>1.6277008839645279</c:v>
                </c:pt>
                <c:pt idx="154">
                  <c:v>0.4551199435843834</c:v>
                </c:pt>
                <c:pt idx="155">
                  <c:v>10.03605101348376</c:v>
                </c:pt>
                <c:pt idx="156">
                  <c:v>3.7444070982535047</c:v>
                </c:pt>
                <c:pt idx="157">
                  <c:v>20.506440457761048</c:v>
                </c:pt>
                <c:pt idx="158">
                  <c:v>3.6693649160260611</c:v>
                </c:pt>
                <c:pt idx="159">
                  <c:v>0.30616387697334096</c:v>
                </c:pt>
                <c:pt idx="160">
                  <c:v>1.6689791612645704</c:v>
                </c:pt>
                <c:pt idx="161">
                  <c:v>0.36472427203159924</c:v>
                </c:pt>
                <c:pt idx="162">
                  <c:v>4.4254422535394804</c:v>
                </c:pt>
                <c:pt idx="163">
                  <c:v>1.5403057715907409</c:v>
                </c:pt>
                <c:pt idx="164">
                  <c:v>5.3460532018286973</c:v>
                </c:pt>
                <c:pt idx="165">
                  <c:v>6.9913344234401098</c:v>
                </c:pt>
                <c:pt idx="166">
                  <c:v>11.483793630323708</c:v>
                </c:pt>
                <c:pt idx="167">
                  <c:v>7.8082934351106301</c:v>
                </c:pt>
                <c:pt idx="168">
                  <c:v>1.0135847895452863</c:v>
                </c:pt>
                <c:pt idx="169">
                  <c:v>2.091388807927506</c:v>
                </c:pt>
                <c:pt idx="170">
                  <c:v>5.7001391008671236</c:v>
                </c:pt>
                <c:pt idx="171">
                  <c:v>19.124102068374661</c:v>
                </c:pt>
                <c:pt idx="172">
                  <c:v>13.936470738542948</c:v>
                </c:pt>
                <c:pt idx="173">
                  <c:v>14.718694661248197</c:v>
                </c:pt>
                <c:pt idx="174">
                  <c:v>2.9907040110662702</c:v>
                </c:pt>
                <c:pt idx="175">
                  <c:v>7.6534903071975515</c:v>
                </c:pt>
                <c:pt idx="176">
                  <c:v>5.4626071625648738</c:v>
                </c:pt>
                <c:pt idx="177">
                  <c:v>11.226903547536395</c:v>
                </c:pt>
                <c:pt idx="178">
                  <c:v>6.0163605728199592</c:v>
                </c:pt>
                <c:pt idx="179">
                  <c:v>28.457038066942946</c:v>
                </c:pt>
                <c:pt idx="180">
                  <c:v>11.614964122172847</c:v>
                </c:pt>
                <c:pt idx="181">
                  <c:v>16.327832865646297</c:v>
                </c:pt>
                <c:pt idx="182">
                  <c:v>0.11073160254272478</c:v>
                </c:pt>
                <c:pt idx="183">
                  <c:v>8.8426105267559656</c:v>
                </c:pt>
                <c:pt idx="184">
                  <c:v>3.3468803857714828</c:v>
                </c:pt>
                <c:pt idx="185">
                  <c:v>5.9987885357884565</c:v>
                </c:pt>
                <c:pt idx="186">
                  <c:v>0.68880294680693077</c:v>
                </c:pt>
                <c:pt idx="187">
                  <c:v>0.61018122198252134</c:v>
                </c:pt>
                <c:pt idx="188">
                  <c:v>3.0593887689352823</c:v>
                </c:pt>
                <c:pt idx="189">
                  <c:v>4.0998342416092362</c:v>
                </c:pt>
                <c:pt idx="190">
                  <c:v>5.2194770013017742</c:v>
                </c:pt>
                <c:pt idx="191">
                  <c:v>6.7754812515069078</c:v>
                </c:pt>
                <c:pt idx="192">
                  <c:v>8.8404002118128773</c:v>
                </c:pt>
                <c:pt idx="193">
                  <c:v>0.66909087951113211</c:v>
                </c:pt>
                <c:pt idx="194">
                  <c:v>0.36448991787128859</c:v>
                </c:pt>
                <c:pt idx="195">
                  <c:v>8.0408414262796715</c:v>
                </c:pt>
                <c:pt idx="196">
                  <c:v>5.0628339702534131</c:v>
                </c:pt>
                <c:pt idx="197">
                  <c:v>8.5931278067602843</c:v>
                </c:pt>
                <c:pt idx="198">
                  <c:v>8.9900606607895046</c:v>
                </c:pt>
                <c:pt idx="199">
                  <c:v>1.1309423658141609</c:v>
                </c:pt>
                <c:pt idx="200">
                  <c:v>1.4012055157669752</c:v>
                </c:pt>
                <c:pt idx="201">
                  <c:v>1.8824915599242513</c:v>
                </c:pt>
                <c:pt idx="202">
                  <c:v>2.972713694714133</c:v>
                </c:pt>
                <c:pt idx="203">
                  <c:v>5.9161693290462871</c:v>
                </c:pt>
                <c:pt idx="204">
                  <c:v>7.0978451823168003</c:v>
                </c:pt>
                <c:pt idx="205">
                  <c:v>6.8921512102592475</c:v>
                </c:pt>
                <c:pt idx="206">
                  <c:v>7.8164078785049709</c:v>
                </c:pt>
                <c:pt idx="207">
                  <c:v>6.5458950681296555</c:v>
                </c:pt>
                <c:pt idx="208">
                  <c:v>5.8681986372144355</c:v>
                </c:pt>
                <c:pt idx="209">
                  <c:v>3.8000058477677214</c:v>
                </c:pt>
                <c:pt idx="210">
                  <c:v>0.27692940001876409</c:v>
                </c:pt>
                <c:pt idx="211">
                  <c:v>4.1361462445360404</c:v>
                </c:pt>
                <c:pt idx="212">
                  <c:v>0.18617420732904935</c:v>
                </c:pt>
                <c:pt idx="213">
                  <c:v>0.64135511504039722</c:v>
                </c:pt>
                <c:pt idx="214">
                  <c:v>1.2550940104135209</c:v>
                </c:pt>
                <c:pt idx="215">
                  <c:v>0.52433686306646055</c:v>
                </c:pt>
                <c:pt idx="216">
                  <c:v>1.1615941607863747</c:v>
                </c:pt>
                <c:pt idx="217">
                  <c:v>0.53771958338534687</c:v>
                </c:pt>
                <c:pt idx="218">
                  <c:v>0.46246792884791094</c:v>
                </c:pt>
                <c:pt idx="219">
                  <c:v>0.37855840658470485</c:v>
                </c:pt>
                <c:pt idx="220">
                  <c:v>0.48153405293638646</c:v>
                </c:pt>
                <c:pt idx="221">
                  <c:v>1.5766155223915417</c:v>
                </c:pt>
                <c:pt idx="222">
                  <c:v>1.2128425649444776</c:v>
                </c:pt>
                <c:pt idx="223">
                  <c:v>0.85713008512215783</c:v>
                </c:pt>
                <c:pt idx="224">
                  <c:v>5.1015062094176695</c:v>
                </c:pt>
                <c:pt idx="225">
                  <c:v>5.7003400549593186</c:v>
                </c:pt>
                <c:pt idx="226">
                  <c:v>2.8570197556609713</c:v>
                </c:pt>
                <c:pt idx="227">
                  <c:v>0.69680367957830469</c:v>
                </c:pt>
                <c:pt idx="228">
                  <c:v>1.3542539327871799</c:v>
                </c:pt>
                <c:pt idx="229">
                  <c:v>3.3140393363555063</c:v>
                </c:pt>
                <c:pt idx="230">
                  <c:v>1.6075394257759787</c:v>
                </c:pt>
                <c:pt idx="231">
                  <c:v>0.11984158776564553</c:v>
                </c:pt>
                <c:pt idx="232">
                  <c:v>2.8422682472429019</c:v>
                </c:pt>
                <c:pt idx="233">
                  <c:v>4.4301329334902055</c:v>
                </c:pt>
                <c:pt idx="234">
                  <c:v>0.77741913250476313</c:v>
                </c:pt>
                <c:pt idx="235">
                  <c:v>0.34040147024033129</c:v>
                </c:pt>
                <c:pt idx="236">
                  <c:v>0.65517320039812865</c:v>
                </c:pt>
                <c:pt idx="237">
                  <c:v>3.4559050876689854</c:v>
                </c:pt>
                <c:pt idx="238">
                  <c:v>4.064309534537534</c:v>
                </c:pt>
                <c:pt idx="239">
                  <c:v>3.8082433166874257</c:v>
                </c:pt>
                <c:pt idx="240">
                  <c:v>2.5080447850236625</c:v>
                </c:pt>
                <c:pt idx="241">
                  <c:v>3.0663004732219026</c:v>
                </c:pt>
                <c:pt idx="242">
                  <c:v>2.2878772036136459</c:v>
                </c:pt>
                <c:pt idx="243">
                  <c:v>0.98403993130049294</c:v>
                </c:pt>
                <c:pt idx="244">
                  <c:v>2.6917395111991604</c:v>
                </c:pt>
                <c:pt idx="245">
                  <c:v>0.17971853808264995</c:v>
                </c:pt>
                <c:pt idx="246">
                  <c:v>1.3653096466128269</c:v>
                </c:pt>
                <c:pt idx="247">
                  <c:v>1.909661696463258</c:v>
                </c:pt>
                <c:pt idx="248">
                  <c:v>1.7442685464308145</c:v>
                </c:pt>
                <c:pt idx="249">
                  <c:v>1.2064193369918295</c:v>
                </c:pt>
                <c:pt idx="250">
                  <c:v>1.1356964032609815</c:v>
                </c:pt>
                <c:pt idx="251">
                  <c:v>0.54511309560133447</c:v>
                </c:pt>
                <c:pt idx="252">
                  <c:v>1.512546716206999</c:v>
                </c:pt>
                <c:pt idx="253">
                  <c:v>1.0745311482028232</c:v>
                </c:pt>
                <c:pt idx="254">
                  <c:v>0.55316944757841979</c:v>
                </c:pt>
                <c:pt idx="255">
                  <c:v>0.9819535714193306</c:v>
                </c:pt>
                <c:pt idx="256">
                  <c:v>9.5964031794661092E-2</c:v>
                </c:pt>
                <c:pt idx="257">
                  <c:v>0.6069337857890148</c:v>
                </c:pt>
                <c:pt idx="258">
                  <c:v>0.35548586337153015</c:v>
                </c:pt>
                <c:pt idx="259">
                  <c:v>0.30021506289380412</c:v>
                </c:pt>
                <c:pt idx="260">
                  <c:v>0.67011378217001616</c:v>
                </c:pt>
                <c:pt idx="261">
                  <c:v>1.0174290580753764</c:v>
                </c:pt>
                <c:pt idx="262">
                  <c:v>0.72346422436759461</c:v>
                </c:pt>
                <c:pt idx="263">
                  <c:v>0.9315530151865079</c:v>
                </c:pt>
                <c:pt idx="264">
                  <c:v>0.25257297091153424</c:v>
                </c:pt>
                <c:pt idx="265">
                  <c:v>0.60850268485731873</c:v>
                </c:pt>
                <c:pt idx="266">
                  <c:v>0.26094683267992347</c:v>
                </c:pt>
                <c:pt idx="267">
                  <c:v>9.428443444906652E-2</c:v>
                </c:pt>
                <c:pt idx="268">
                  <c:v>1.4661746109484501</c:v>
                </c:pt>
                <c:pt idx="269">
                  <c:v>0.47798259724019371</c:v>
                </c:pt>
                <c:pt idx="270">
                  <c:v>0.43918299350264089</c:v>
                </c:pt>
                <c:pt idx="271">
                  <c:v>0.75764351094226456</c:v>
                </c:pt>
                <c:pt idx="272">
                  <c:v>0.58534211945947578</c:v>
                </c:pt>
                <c:pt idx="273">
                  <c:v>0.36748555493970636</c:v>
                </c:pt>
                <c:pt idx="274">
                  <c:v>0.3273617306910781</c:v>
                </c:pt>
                <c:pt idx="275">
                  <c:v>0.64401672446690206</c:v>
                </c:pt>
                <c:pt idx="276">
                  <c:v>0.6045635057786799</c:v>
                </c:pt>
                <c:pt idx="277">
                  <c:v>0.998459419207818</c:v>
                </c:pt>
                <c:pt idx="278">
                  <c:v>0.85786748792233947</c:v>
                </c:pt>
                <c:pt idx="279">
                  <c:v>0.72864739075596663</c:v>
                </c:pt>
                <c:pt idx="280">
                  <c:v>0.65826142225409379</c:v>
                </c:pt>
                <c:pt idx="281">
                  <c:v>0.68467915768231602</c:v>
                </c:pt>
                <c:pt idx="282">
                  <c:v>0.68570305883412952</c:v>
                </c:pt>
                <c:pt idx="283">
                  <c:v>0.71013940345064486</c:v>
                </c:pt>
                <c:pt idx="284">
                  <c:v>0.27613635750490145</c:v>
                </c:pt>
                <c:pt idx="285">
                  <c:v>0.28729701152158005</c:v>
                </c:pt>
                <c:pt idx="286">
                  <c:v>0.72406171092237792</c:v>
                </c:pt>
                <c:pt idx="287">
                  <c:v>0.7783061436550075</c:v>
                </c:pt>
                <c:pt idx="288">
                  <c:v>0.50109534413537959</c:v>
                </c:pt>
                <c:pt idx="289">
                  <c:v>0.42446531476542954</c:v>
                </c:pt>
                <c:pt idx="290">
                  <c:v>0.27865701662407927</c:v>
                </c:pt>
                <c:pt idx="291">
                  <c:v>0.36922733280368125</c:v>
                </c:pt>
                <c:pt idx="292">
                  <c:v>0.16246526550374887</c:v>
                </c:pt>
                <c:pt idx="293">
                  <c:v>0.22103536384989125</c:v>
                </c:pt>
                <c:pt idx="294">
                  <c:v>0.11276945985145273</c:v>
                </c:pt>
                <c:pt idx="295">
                  <c:v>0.1928990349022433</c:v>
                </c:pt>
                <c:pt idx="296">
                  <c:v>0.10615107329575471</c:v>
                </c:pt>
                <c:pt idx="297">
                  <c:v>0.23923970990773491</c:v>
                </c:pt>
                <c:pt idx="298">
                  <c:v>8.772412144071115E-2</c:v>
                </c:pt>
                <c:pt idx="299">
                  <c:v>0.10606447929086416</c:v>
                </c:pt>
                <c:pt idx="300">
                  <c:v>0.55234369269360728</c:v>
                </c:pt>
                <c:pt idx="301">
                  <c:v>0.40035626084589954</c:v>
                </c:pt>
                <c:pt idx="302">
                  <c:v>0.4446571068473259</c:v>
                </c:pt>
                <c:pt idx="303">
                  <c:v>0.42915264114048268</c:v>
                </c:pt>
                <c:pt idx="304">
                  <c:v>0.42752260413029902</c:v>
                </c:pt>
                <c:pt idx="305">
                  <c:v>0.21559794894191447</c:v>
                </c:pt>
                <c:pt idx="306">
                  <c:v>0.21116688746297083</c:v>
                </c:pt>
                <c:pt idx="307">
                  <c:v>0.38097485171353307</c:v>
                </c:pt>
                <c:pt idx="308">
                  <c:v>0.1977363775988073</c:v>
                </c:pt>
                <c:pt idx="309">
                  <c:v>0.33090539815676068</c:v>
                </c:pt>
                <c:pt idx="310">
                  <c:v>0.21984246301916391</c:v>
                </c:pt>
                <c:pt idx="311">
                  <c:v>0.24941745541481913</c:v>
                </c:pt>
                <c:pt idx="312">
                  <c:v>0.42327287449051132</c:v>
                </c:pt>
                <c:pt idx="313">
                  <c:v>0.22222081984147593</c:v>
                </c:pt>
                <c:pt idx="314">
                  <c:v>0.23775648089121459</c:v>
                </c:pt>
                <c:pt idx="315">
                  <c:v>0.13897705700281748</c:v>
                </c:pt>
                <c:pt idx="316">
                  <c:v>0.34579647154598464</c:v>
                </c:pt>
                <c:pt idx="317">
                  <c:v>0.26318662246287572</c:v>
                </c:pt>
                <c:pt idx="318">
                  <c:v>0.29448560549838104</c:v>
                </c:pt>
                <c:pt idx="319">
                  <c:v>0.43290290836835082</c:v>
                </c:pt>
                <c:pt idx="320">
                  <c:v>0.29417175699647574</c:v>
                </c:pt>
                <c:pt idx="321">
                  <c:v>0.60580330019647977</c:v>
                </c:pt>
                <c:pt idx="322">
                  <c:v>0.33252499204845293</c:v>
                </c:pt>
                <c:pt idx="323">
                  <c:v>0.33912941193890506</c:v>
                </c:pt>
                <c:pt idx="324">
                  <c:v>0.27770823676182221</c:v>
                </c:pt>
                <c:pt idx="325">
                  <c:v>0.22721616249079452</c:v>
                </c:pt>
                <c:pt idx="326">
                  <c:v>0.40057641093738772</c:v>
                </c:pt>
                <c:pt idx="327">
                  <c:v>0.27274293705720082</c:v>
                </c:pt>
                <c:pt idx="328">
                  <c:v>0.3678609180525218</c:v>
                </c:pt>
                <c:pt idx="329">
                  <c:v>0.14995045174926439</c:v>
                </c:pt>
                <c:pt idx="330">
                  <c:v>0.19644109093993828</c:v>
                </c:pt>
                <c:pt idx="331">
                  <c:v>0.22478555340717643</c:v>
                </c:pt>
                <c:pt idx="332">
                  <c:v>0.28729528663514842</c:v>
                </c:pt>
                <c:pt idx="333">
                  <c:v>0.23901933397696451</c:v>
                </c:pt>
                <c:pt idx="334">
                  <c:v>0.11839647497762544</c:v>
                </c:pt>
                <c:pt idx="335">
                  <c:v>0.19985103949733918</c:v>
                </c:pt>
                <c:pt idx="336">
                  <c:v>0.21736564288708335</c:v>
                </c:pt>
                <c:pt idx="337">
                  <c:v>0.40011098148461066</c:v>
                </c:pt>
                <c:pt idx="338">
                  <c:v>2.3884214785737715E-2</c:v>
                </c:pt>
                <c:pt idx="339">
                  <c:v>9.221796511930859E-2</c:v>
                </c:pt>
                <c:pt idx="340">
                  <c:v>0.12762001743320686</c:v>
                </c:pt>
                <c:pt idx="341">
                  <c:v>0.19558133146157122</c:v>
                </c:pt>
                <c:pt idx="342">
                  <c:v>0.39793400074930679</c:v>
                </c:pt>
                <c:pt idx="343">
                  <c:v>0.47016908441501754</c:v>
                </c:pt>
                <c:pt idx="344">
                  <c:v>0.19867858937600558</c:v>
                </c:pt>
                <c:pt idx="345">
                  <c:v>0.32230054572219052</c:v>
                </c:pt>
                <c:pt idx="346">
                  <c:v>0.27034761111929329</c:v>
                </c:pt>
                <c:pt idx="347">
                  <c:v>0.19260658985996762</c:v>
                </c:pt>
                <c:pt idx="348">
                  <c:v>0.88181925541490469</c:v>
                </c:pt>
                <c:pt idx="349">
                  <c:v>0.29214541500770053</c:v>
                </c:pt>
                <c:pt idx="350">
                  <c:v>0.45905472565430361</c:v>
                </c:pt>
                <c:pt idx="351">
                  <c:v>0.12685619766951012</c:v>
                </c:pt>
                <c:pt idx="352">
                  <c:v>0.34466151105906756</c:v>
                </c:pt>
                <c:pt idx="353">
                  <c:v>0.32256538792739309</c:v>
                </c:pt>
                <c:pt idx="354">
                  <c:v>0.15710343561032264</c:v>
                </c:pt>
                <c:pt idx="355">
                  <c:v>0.36969150723333816</c:v>
                </c:pt>
                <c:pt idx="356">
                  <c:v>0.30206293895922975</c:v>
                </c:pt>
                <c:pt idx="357">
                  <c:v>0.35713576526812729</c:v>
                </c:pt>
                <c:pt idx="358">
                  <c:v>0.26745076896140496</c:v>
                </c:pt>
                <c:pt idx="359">
                  <c:v>2.3360777557101331</c:v>
                </c:pt>
                <c:pt idx="360">
                  <c:v>2.2446788372024971</c:v>
                </c:pt>
                <c:pt idx="361">
                  <c:v>0.86756790785277382</c:v>
                </c:pt>
                <c:pt idx="362">
                  <c:v>0.71794858676373163</c:v>
                </c:pt>
                <c:pt idx="363">
                  <c:v>0.24697023298437745</c:v>
                </c:pt>
                <c:pt idx="364">
                  <c:v>0.83115028794467216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81E-4BD3-BECD-BA62AC7353F1}"/>
            </c:ext>
          </c:extLst>
        </c:ser>
        <c:ser>
          <c:idx val="2"/>
          <c:order val="2"/>
          <c:tx>
            <c:strRef>
              <c:f>Терра!$D$1</c:f>
              <c:strCache>
                <c:ptCount val="1"/>
                <c:pt idx="0">
                  <c:v>Процент земли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cat>
            <c:numRef>
              <c:f>Терра!$A$2:$A$366</c:f>
              <c:numCache>
                <c:formatCode>m/d/yyyy</c:formatCode>
                <c:ptCount val="365"/>
                <c:pt idx="0">
                  <c:v>44470</c:v>
                </c:pt>
                <c:pt idx="1">
                  <c:v>44471</c:v>
                </c:pt>
                <c:pt idx="2">
                  <c:v>44472</c:v>
                </c:pt>
                <c:pt idx="3">
                  <c:v>44473</c:v>
                </c:pt>
                <c:pt idx="4">
                  <c:v>44474</c:v>
                </c:pt>
                <c:pt idx="5">
                  <c:v>44475</c:v>
                </c:pt>
                <c:pt idx="6">
                  <c:v>44476</c:v>
                </c:pt>
                <c:pt idx="7">
                  <c:v>44477</c:v>
                </c:pt>
                <c:pt idx="8">
                  <c:v>44478</c:v>
                </c:pt>
                <c:pt idx="9">
                  <c:v>44479</c:v>
                </c:pt>
                <c:pt idx="10">
                  <c:v>44480</c:v>
                </c:pt>
                <c:pt idx="11">
                  <c:v>44481</c:v>
                </c:pt>
                <c:pt idx="12">
                  <c:v>44482</c:v>
                </c:pt>
                <c:pt idx="13">
                  <c:v>44483</c:v>
                </c:pt>
                <c:pt idx="14">
                  <c:v>44484</c:v>
                </c:pt>
                <c:pt idx="15">
                  <c:v>44485</c:v>
                </c:pt>
                <c:pt idx="16">
                  <c:v>44486</c:v>
                </c:pt>
                <c:pt idx="17">
                  <c:v>44487</c:v>
                </c:pt>
                <c:pt idx="18">
                  <c:v>44488</c:v>
                </c:pt>
                <c:pt idx="19">
                  <c:v>44489</c:v>
                </c:pt>
                <c:pt idx="20">
                  <c:v>44490</c:v>
                </c:pt>
                <c:pt idx="21">
                  <c:v>44491</c:v>
                </c:pt>
                <c:pt idx="22">
                  <c:v>44492</c:v>
                </c:pt>
                <c:pt idx="23">
                  <c:v>44493</c:v>
                </c:pt>
                <c:pt idx="24">
                  <c:v>44494</c:v>
                </c:pt>
                <c:pt idx="25">
                  <c:v>44495</c:v>
                </c:pt>
                <c:pt idx="26">
                  <c:v>44496</c:v>
                </c:pt>
                <c:pt idx="27">
                  <c:v>44497</c:v>
                </c:pt>
                <c:pt idx="28">
                  <c:v>44498</c:v>
                </c:pt>
                <c:pt idx="29">
                  <c:v>44499</c:v>
                </c:pt>
                <c:pt idx="30">
                  <c:v>44500</c:v>
                </c:pt>
                <c:pt idx="31">
                  <c:v>44501</c:v>
                </c:pt>
                <c:pt idx="32">
                  <c:v>44502</c:v>
                </c:pt>
                <c:pt idx="33">
                  <c:v>44503</c:v>
                </c:pt>
                <c:pt idx="34">
                  <c:v>44504</c:v>
                </c:pt>
                <c:pt idx="35">
                  <c:v>44505</c:v>
                </c:pt>
                <c:pt idx="36">
                  <c:v>44506</c:v>
                </c:pt>
                <c:pt idx="37">
                  <c:v>44507</c:v>
                </c:pt>
                <c:pt idx="38">
                  <c:v>44508</c:v>
                </c:pt>
                <c:pt idx="39">
                  <c:v>44509</c:v>
                </c:pt>
                <c:pt idx="40">
                  <c:v>44510</c:v>
                </c:pt>
                <c:pt idx="41">
                  <c:v>44511</c:v>
                </c:pt>
                <c:pt idx="42">
                  <c:v>44512</c:v>
                </c:pt>
                <c:pt idx="43">
                  <c:v>44513</c:v>
                </c:pt>
                <c:pt idx="44">
                  <c:v>44514</c:v>
                </c:pt>
                <c:pt idx="45">
                  <c:v>44515</c:v>
                </c:pt>
                <c:pt idx="46">
                  <c:v>44516</c:v>
                </c:pt>
                <c:pt idx="47">
                  <c:v>44517</c:v>
                </c:pt>
                <c:pt idx="48">
                  <c:v>44518</c:v>
                </c:pt>
                <c:pt idx="49">
                  <c:v>44519</c:v>
                </c:pt>
                <c:pt idx="50">
                  <c:v>44520</c:v>
                </c:pt>
                <c:pt idx="51">
                  <c:v>44521</c:v>
                </c:pt>
                <c:pt idx="52">
                  <c:v>44522</c:v>
                </c:pt>
                <c:pt idx="53">
                  <c:v>44523</c:v>
                </c:pt>
                <c:pt idx="54">
                  <c:v>44524</c:v>
                </c:pt>
                <c:pt idx="55">
                  <c:v>44525</c:v>
                </c:pt>
                <c:pt idx="56">
                  <c:v>44526</c:v>
                </c:pt>
                <c:pt idx="57">
                  <c:v>44527</c:v>
                </c:pt>
                <c:pt idx="58">
                  <c:v>44528</c:v>
                </c:pt>
                <c:pt idx="59">
                  <c:v>44529</c:v>
                </c:pt>
                <c:pt idx="60">
                  <c:v>44530</c:v>
                </c:pt>
                <c:pt idx="61">
                  <c:v>44531</c:v>
                </c:pt>
                <c:pt idx="62">
                  <c:v>44532</c:v>
                </c:pt>
                <c:pt idx="63">
                  <c:v>44533</c:v>
                </c:pt>
                <c:pt idx="64">
                  <c:v>44534</c:v>
                </c:pt>
                <c:pt idx="65">
                  <c:v>44535</c:v>
                </c:pt>
                <c:pt idx="66">
                  <c:v>44536</c:v>
                </c:pt>
                <c:pt idx="67">
                  <c:v>44537</c:v>
                </c:pt>
                <c:pt idx="68">
                  <c:v>44538</c:v>
                </c:pt>
                <c:pt idx="69">
                  <c:v>44539</c:v>
                </c:pt>
                <c:pt idx="70">
                  <c:v>44540</c:v>
                </c:pt>
                <c:pt idx="71">
                  <c:v>44541</c:v>
                </c:pt>
                <c:pt idx="72">
                  <c:v>44542</c:v>
                </c:pt>
                <c:pt idx="73">
                  <c:v>44543</c:v>
                </c:pt>
                <c:pt idx="74">
                  <c:v>44544</c:v>
                </c:pt>
                <c:pt idx="75">
                  <c:v>44545</c:v>
                </c:pt>
                <c:pt idx="76">
                  <c:v>44546</c:v>
                </c:pt>
                <c:pt idx="77">
                  <c:v>44547</c:v>
                </c:pt>
                <c:pt idx="78">
                  <c:v>44548</c:v>
                </c:pt>
                <c:pt idx="79">
                  <c:v>44549</c:v>
                </c:pt>
                <c:pt idx="80">
                  <c:v>44550</c:v>
                </c:pt>
                <c:pt idx="81">
                  <c:v>44551</c:v>
                </c:pt>
                <c:pt idx="82">
                  <c:v>44552</c:v>
                </c:pt>
                <c:pt idx="83">
                  <c:v>44553</c:v>
                </c:pt>
                <c:pt idx="84">
                  <c:v>44554</c:v>
                </c:pt>
                <c:pt idx="85">
                  <c:v>44555</c:v>
                </c:pt>
                <c:pt idx="86">
                  <c:v>44556</c:v>
                </c:pt>
                <c:pt idx="87">
                  <c:v>44557</c:v>
                </c:pt>
                <c:pt idx="88">
                  <c:v>44558</c:v>
                </c:pt>
                <c:pt idx="89">
                  <c:v>44559</c:v>
                </c:pt>
                <c:pt idx="90">
                  <c:v>44560</c:v>
                </c:pt>
                <c:pt idx="91">
                  <c:v>44561</c:v>
                </c:pt>
                <c:pt idx="92">
                  <c:v>44562</c:v>
                </c:pt>
                <c:pt idx="93">
                  <c:v>44563</c:v>
                </c:pt>
                <c:pt idx="94">
                  <c:v>44564</c:v>
                </c:pt>
                <c:pt idx="95">
                  <c:v>44565</c:v>
                </c:pt>
                <c:pt idx="96">
                  <c:v>44566</c:v>
                </c:pt>
                <c:pt idx="97">
                  <c:v>44567</c:v>
                </c:pt>
                <c:pt idx="98">
                  <c:v>44568</c:v>
                </c:pt>
                <c:pt idx="99">
                  <c:v>44569</c:v>
                </c:pt>
                <c:pt idx="100">
                  <c:v>44570</c:v>
                </c:pt>
                <c:pt idx="101">
                  <c:v>44571</c:v>
                </c:pt>
                <c:pt idx="102">
                  <c:v>44572</c:v>
                </c:pt>
                <c:pt idx="103">
                  <c:v>44573</c:v>
                </c:pt>
                <c:pt idx="104">
                  <c:v>44574</c:v>
                </c:pt>
                <c:pt idx="105">
                  <c:v>44575</c:v>
                </c:pt>
                <c:pt idx="106">
                  <c:v>44576</c:v>
                </c:pt>
                <c:pt idx="107">
                  <c:v>44577</c:v>
                </c:pt>
                <c:pt idx="108">
                  <c:v>44578</c:v>
                </c:pt>
                <c:pt idx="109">
                  <c:v>44579</c:v>
                </c:pt>
                <c:pt idx="110">
                  <c:v>44580</c:v>
                </c:pt>
                <c:pt idx="111">
                  <c:v>44581</c:v>
                </c:pt>
                <c:pt idx="112">
                  <c:v>44582</c:v>
                </c:pt>
                <c:pt idx="113">
                  <c:v>44583</c:v>
                </c:pt>
                <c:pt idx="114">
                  <c:v>44584</c:v>
                </c:pt>
                <c:pt idx="115">
                  <c:v>44585</c:v>
                </c:pt>
                <c:pt idx="116">
                  <c:v>44586</c:v>
                </c:pt>
                <c:pt idx="117">
                  <c:v>44587</c:v>
                </c:pt>
                <c:pt idx="118">
                  <c:v>44588</c:v>
                </c:pt>
                <c:pt idx="119">
                  <c:v>44589</c:v>
                </c:pt>
                <c:pt idx="120">
                  <c:v>44590</c:v>
                </c:pt>
                <c:pt idx="121">
                  <c:v>44591</c:v>
                </c:pt>
                <c:pt idx="122">
                  <c:v>44592</c:v>
                </c:pt>
                <c:pt idx="123">
                  <c:v>44593</c:v>
                </c:pt>
                <c:pt idx="124">
                  <c:v>44594</c:v>
                </c:pt>
                <c:pt idx="125">
                  <c:v>44595</c:v>
                </c:pt>
                <c:pt idx="126">
                  <c:v>44596</c:v>
                </c:pt>
                <c:pt idx="127">
                  <c:v>44597</c:v>
                </c:pt>
                <c:pt idx="128">
                  <c:v>44598</c:v>
                </c:pt>
                <c:pt idx="129">
                  <c:v>44599</c:v>
                </c:pt>
                <c:pt idx="130">
                  <c:v>44600</c:v>
                </c:pt>
                <c:pt idx="131">
                  <c:v>44601</c:v>
                </c:pt>
                <c:pt idx="132">
                  <c:v>44602</c:v>
                </c:pt>
                <c:pt idx="133">
                  <c:v>44603</c:v>
                </c:pt>
                <c:pt idx="134">
                  <c:v>44604</c:v>
                </c:pt>
                <c:pt idx="135">
                  <c:v>44605</c:v>
                </c:pt>
                <c:pt idx="136">
                  <c:v>44606</c:v>
                </c:pt>
                <c:pt idx="137">
                  <c:v>44607</c:v>
                </c:pt>
                <c:pt idx="138">
                  <c:v>44608</c:v>
                </c:pt>
                <c:pt idx="139">
                  <c:v>44609</c:v>
                </c:pt>
                <c:pt idx="140">
                  <c:v>44610</c:v>
                </c:pt>
                <c:pt idx="141">
                  <c:v>44611</c:v>
                </c:pt>
                <c:pt idx="142">
                  <c:v>44612</c:v>
                </c:pt>
                <c:pt idx="143">
                  <c:v>44613</c:v>
                </c:pt>
                <c:pt idx="144">
                  <c:v>44614</c:v>
                </c:pt>
                <c:pt idx="145">
                  <c:v>44615</c:v>
                </c:pt>
                <c:pt idx="146">
                  <c:v>44616</c:v>
                </c:pt>
                <c:pt idx="147">
                  <c:v>44617</c:v>
                </c:pt>
                <c:pt idx="148">
                  <c:v>44618</c:v>
                </c:pt>
                <c:pt idx="149">
                  <c:v>44619</c:v>
                </c:pt>
                <c:pt idx="150">
                  <c:v>44620</c:v>
                </c:pt>
                <c:pt idx="151">
                  <c:v>44621</c:v>
                </c:pt>
                <c:pt idx="152">
                  <c:v>44622</c:v>
                </c:pt>
                <c:pt idx="153">
                  <c:v>44623</c:v>
                </c:pt>
                <c:pt idx="154">
                  <c:v>44624</c:v>
                </c:pt>
                <c:pt idx="155">
                  <c:v>44625</c:v>
                </c:pt>
                <c:pt idx="156">
                  <c:v>44626</c:v>
                </c:pt>
                <c:pt idx="157">
                  <c:v>44627</c:v>
                </c:pt>
                <c:pt idx="158">
                  <c:v>44628</c:v>
                </c:pt>
                <c:pt idx="159">
                  <c:v>44629</c:v>
                </c:pt>
                <c:pt idx="160">
                  <c:v>44630</c:v>
                </c:pt>
                <c:pt idx="161">
                  <c:v>44631</c:v>
                </c:pt>
                <c:pt idx="162">
                  <c:v>44632</c:v>
                </c:pt>
                <c:pt idx="163">
                  <c:v>44633</c:v>
                </c:pt>
                <c:pt idx="164">
                  <c:v>44634</c:v>
                </c:pt>
                <c:pt idx="165">
                  <c:v>44635</c:v>
                </c:pt>
                <c:pt idx="166">
                  <c:v>44636</c:v>
                </c:pt>
                <c:pt idx="167">
                  <c:v>44637</c:v>
                </c:pt>
                <c:pt idx="168">
                  <c:v>44638</c:v>
                </c:pt>
                <c:pt idx="169">
                  <c:v>44639</c:v>
                </c:pt>
                <c:pt idx="170">
                  <c:v>44640</c:v>
                </c:pt>
                <c:pt idx="171">
                  <c:v>44641</c:v>
                </c:pt>
                <c:pt idx="172">
                  <c:v>44642</c:v>
                </c:pt>
                <c:pt idx="173">
                  <c:v>44643</c:v>
                </c:pt>
                <c:pt idx="174">
                  <c:v>44644</c:v>
                </c:pt>
                <c:pt idx="175">
                  <c:v>44645</c:v>
                </c:pt>
                <c:pt idx="176">
                  <c:v>44646</c:v>
                </c:pt>
                <c:pt idx="177">
                  <c:v>44647</c:v>
                </c:pt>
                <c:pt idx="178">
                  <c:v>44648</c:v>
                </c:pt>
                <c:pt idx="179">
                  <c:v>44649</c:v>
                </c:pt>
                <c:pt idx="180">
                  <c:v>44650</c:v>
                </c:pt>
                <c:pt idx="181">
                  <c:v>44651</c:v>
                </c:pt>
                <c:pt idx="182">
                  <c:v>44652</c:v>
                </c:pt>
                <c:pt idx="183">
                  <c:v>44653</c:v>
                </c:pt>
                <c:pt idx="184">
                  <c:v>44654</c:v>
                </c:pt>
                <c:pt idx="185">
                  <c:v>44655</c:v>
                </c:pt>
                <c:pt idx="186">
                  <c:v>44656</c:v>
                </c:pt>
                <c:pt idx="187">
                  <c:v>44657</c:v>
                </c:pt>
                <c:pt idx="188">
                  <c:v>44658</c:v>
                </c:pt>
                <c:pt idx="189">
                  <c:v>44659</c:v>
                </c:pt>
                <c:pt idx="190">
                  <c:v>44660</c:v>
                </c:pt>
                <c:pt idx="191">
                  <c:v>44661</c:v>
                </c:pt>
                <c:pt idx="192">
                  <c:v>44662</c:v>
                </c:pt>
                <c:pt idx="193">
                  <c:v>44663</c:v>
                </c:pt>
                <c:pt idx="194">
                  <c:v>44664</c:v>
                </c:pt>
                <c:pt idx="195">
                  <c:v>44665</c:v>
                </c:pt>
                <c:pt idx="196">
                  <c:v>44666</c:v>
                </c:pt>
                <c:pt idx="197">
                  <c:v>44667</c:v>
                </c:pt>
                <c:pt idx="198">
                  <c:v>44668</c:v>
                </c:pt>
                <c:pt idx="199">
                  <c:v>44669</c:v>
                </c:pt>
                <c:pt idx="200">
                  <c:v>44670</c:v>
                </c:pt>
                <c:pt idx="201">
                  <c:v>44671</c:v>
                </c:pt>
                <c:pt idx="202">
                  <c:v>44672</c:v>
                </c:pt>
                <c:pt idx="203">
                  <c:v>44673</c:v>
                </c:pt>
                <c:pt idx="204">
                  <c:v>44674</c:v>
                </c:pt>
                <c:pt idx="205">
                  <c:v>44675</c:v>
                </c:pt>
                <c:pt idx="206">
                  <c:v>44676</c:v>
                </c:pt>
                <c:pt idx="207">
                  <c:v>44677</c:v>
                </c:pt>
                <c:pt idx="208">
                  <c:v>44678</c:v>
                </c:pt>
                <c:pt idx="209">
                  <c:v>44679</c:v>
                </c:pt>
                <c:pt idx="210">
                  <c:v>44680</c:v>
                </c:pt>
                <c:pt idx="211">
                  <c:v>44681</c:v>
                </c:pt>
                <c:pt idx="212">
                  <c:v>44682</c:v>
                </c:pt>
                <c:pt idx="213">
                  <c:v>44683</c:v>
                </c:pt>
                <c:pt idx="214">
                  <c:v>44684</c:v>
                </c:pt>
                <c:pt idx="215">
                  <c:v>44685</c:v>
                </c:pt>
                <c:pt idx="216">
                  <c:v>44686</c:v>
                </c:pt>
                <c:pt idx="217">
                  <c:v>44687</c:v>
                </c:pt>
                <c:pt idx="218">
                  <c:v>44688</c:v>
                </c:pt>
                <c:pt idx="219">
                  <c:v>44689</c:v>
                </c:pt>
                <c:pt idx="220">
                  <c:v>44690</c:v>
                </c:pt>
                <c:pt idx="221">
                  <c:v>44691</c:v>
                </c:pt>
                <c:pt idx="222">
                  <c:v>44692</c:v>
                </c:pt>
                <c:pt idx="223">
                  <c:v>44693</c:v>
                </c:pt>
                <c:pt idx="224">
                  <c:v>44694</c:v>
                </c:pt>
                <c:pt idx="225">
                  <c:v>44695</c:v>
                </c:pt>
                <c:pt idx="226">
                  <c:v>44696</c:v>
                </c:pt>
                <c:pt idx="227">
                  <c:v>44697</c:v>
                </c:pt>
                <c:pt idx="228">
                  <c:v>44698</c:v>
                </c:pt>
                <c:pt idx="229">
                  <c:v>44699</c:v>
                </c:pt>
                <c:pt idx="230">
                  <c:v>44700</c:v>
                </c:pt>
                <c:pt idx="231">
                  <c:v>44701</c:v>
                </c:pt>
                <c:pt idx="232">
                  <c:v>44702</c:v>
                </c:pt>
                <c:pt idx="233">
                  <c:v>44703</c:v>
                </c:pt>
                <c:pt idx="234">
                  <c:v>44704</c:v>
                </c:pt>
                <c:pt idx="235">
                  <c:v>44705</c:v>
                </c:pt>
                <c:pt idx="236">
                  <c:v>44706</c:v>
                </c:pt>
                <c:pt idx="237">
                  <c:v>44707</c:v>
                </c:pt>
                <c:pt idx="238">
                  <c:v>44708</c:v>
                </c:pt>
                <c:pt idx="239">
                  <c:v>44709</c:v>
                </c:pt>
                <c:pt idx="240">
                  <c:v>44710</c:v>
                </c:pt>
                <c:pt idx="241">
                  <c:v>44711</c:v>
                </c:pt>
                <c:pt idx="242">
                  <c:v>44712</c:v>
                </c:pt>
                <c:pt idx="243">
                  <c:v>44713</c:v>
                </c:pt>
                <c:pt idx="244">
                  <c:v>44714</c:v>
                </c:pt>
                <c:pt idx="245">
                  <c:v>44715</c:v>
                </c:pt>
                <c:pt idx="246">
                  <c:v>44716</c:v>
                </c:pt>
                <c:pt idx="247">
                  <c:v>44717</c:v>
                </c:pt>
                <c:pt idx="248">
                  <c:v>44718</c:v>
                </c:pt>
                <c:pt idx="249">
                  <c:v>44719</c:v>
                </c:pt>
                <c:pt idx="250">
                  <c:v>44720</c:v>
                </c:pt>
                <c:pt idx="251">
                  <c:v>44721</c:v>
                </c:pt>
                <c:pt idx="252">
                  <c:v>44722</c:v>
                </c:pt>
                <c:pt idx="253">
                  <c:v>44723</c:v>
                </c:pt>
                <c:pt idx="254">
                  <c:v>44724</c:v>
                </c:pt>
                <c:pt idx="255">
                  <c:v>44725</c:v>
                </c:pt>
                <c:pt idx="256">
                  <c:v>44726</c:v>
                </c:pt>
                <c:pt idx="257">
                  <c:v>44727</c:v>
                </c:pt>
                <c:pt idx="258">
                  <c:v>44728</c:v>
                </c:pt>
                <c:pt idx="259">
                  <c:v>44729</c:v>
                </c:pt>
                <c:pt idx="260">
                  <c:v>44730</c:v>
                </c:pt>
                <c:pt idx="261">
                  <c:v>44731</c:v>
                </c:pt>
                <c:pt idx="262">
                  <c:v>44732</c:v>
                </c:pt>
                <c:pt idx="263">
                  <c:v>44733</c:v>
                </c:pt>
                <c:pt idx="264">
                  <c:v>44734</c:v>
                </c:pt>
                <c:pt idx="265">
                  <c:v>44735</c:v>
                </c:pt>
                <c:pt idx="266">
                  <c:v>44736</c:v>
                </c:pt>
                <c:pt idx="267">
                  <c:v>44737</c:v>
                </c:pt>
                <c:pt idx="268">
                  <c:v>44738</c:v>
                </c:pt>
                <c:pt idx="269">
                  <c:v>44739</c:v>
                </c:pt>
                <c:pt idx="270">
                  <c:v>44740</c:v>
                </c:pt>
                <c:pt idx="271">
                  <c:v>44741</c:v>
                </c:pt>
                <c:pt idx="272">
                  <c:v>44742</c:v>
                </c:pt>
                <c:pt idx="273">
                  <c:v>44743</c:v>
                </c:pt>
                <c:pt idx="274">
                  <c:v>44744</c:v>
                </c:pt>
                <c:pt idx="275">
                  <c:v>44745</c:v>
                </c:pt>
                <c:pt idx="276">
                  <c:v>44746</c:v>
                </c:pt>
                <c:pt idx="277">
                  <c:v>44747</c:v>
                </c:pt>
                <c:pt idx="278">
                  <c:v>44748</c:v>
                </c:pt>
                <c:pt idx="279">
                  <c:v>44749</c:v>
                </c:pt>
                <c:pt idx="280">
                  <c:v>44750</c:v>
                </c:pt>
                <c:pt idx="281">
                  <c:v>44751</c:v>
                </c:pt>
                <c:pt idx="282">
                  <c:v>44752</c:v>
                </c:pt>
                <c:pt idx="283">
                  <c:v>44753</c:v>
                </c:pt>
                <c:pt idx="284">
                  <c:v>44754</c:v>
                </c:pt>
                <c:pt idx="285">
                  <c:v>44755</c:v>
                </c:pt>
                <c:pt idx="286">
                  <c:v>44756</c:v>
                </c:pt>
                <c:pt idx="287">
                  <c:v>44757</c:v>
                </c:pt>
                <c:pt idx="288">
                  <c:v>44758</c:v>
                </c:pt>
                <c:pt idx="289">
                  <c:v>44759</c:v>
                </c:pt>
                <c:pt idx="290">
                  <c:v>44760</c:v>
                </c:pt>
                <c:pt idx="291">
                  <c:v>44761</c:v>
                </c:pt>
                <c:pt idx="292">
                  <c:v>44762</c:v>
                </c:pt>
                <c:pt idx="293">
                  <c:v>44763</c:v>
                </c:pt>
                <c:pt idx="294">
                  <c:v>44764</c:v>
                </c:pt>
                <c:pt idx="295">
                  <c:v>44765</c:v>
                </c:pt>
                <c:pt idx="296">
                  <c:v>44766</c:v>
                </c:pt>
                <c:pt idx="297">
                  <c:v>44767</c:v>
                </c:pt>
                <c:pt idx="298">
                  <c:v>44768</c:v>
                </c:pt>
                <c:pt idx="299">
                  <c:v>44769</c:v>
                </c:pt>
                <c:pt idx="300">
                  <c:v>44770</c:v>
                </c:pt>
                <c:pt idx="301">
                  <c:v>44771</c:v>
                </c:pt>
                <c:pt idx="302">
                  <c:v>44772</c:v>
                </c:pt>
                <c:pt idx="303">
                  <c:v>44773</c:v>
                </c:pt>
                <c:pt idx="304">
                  <c:v>44774</c:v>
                </c:pt>
                <c:pt idx="305">
                  <c:v>44775</c:v>
                </c:pt>
                <c:pt idx="306">
                  <c:v>44776</c:v>
                </c:pt>
                <c:pt idx="307">
                  <c:v>44777</c:v>
                </c:pt>
                <c:pt idx="308">
                  <c:v>44778</c:v>
                </c:pt>
                <c:pt idx="309">
                  <c:v>44779</c:v>
                </c:pt>
                <c:pt idx="310">
                  <c:v>44780</c:v>
                </c:pt>
                <c:pt idx="311">
                  <c:v>44781</c:v>
                </c:pt>
                <c:pt idx="312">
                  <c:v>44782</c:v>
                </c:pt>
                <c:pt idx="313">
                  <c:v>44783</c:v>
                </c:pt>
                <c:pt idx="314">
                  <c:v>44784</c:v>
                </c:pt>
                <c:pt idx="315">
                  <c:v>44785</c:v>
                </c:pt>
                <c:pt idx="316">
                  <c:v>44786</c:v>
                </c:pt>
                <c:pt idx="317">
                  <c:v>44787</c:v>
                </c:pt>
                <c:pt idx="318">
                  <c:v>44788</c:v>
                </c:pt>
                <c:pt idx="319">
                  <c:v>44789</c:v>
                </c:pt>
                <c:pt idx="320">
                  <c:v>44790</c:v>
                </c:pt>
                <c:pt idx="321">
                  <c:v>44791</c:v>
                </c:pt>
                <c:pt idx="322">
                  <c:v>44792</c:v>
                </c:pt>
                <c:pt idx="323">
                  <c:v>44793</c:v>
                </c:pt>
                <c:pt idx="324">
                  <c:v>44794</c:v>
                </c:pt>
                <c:pt idx="325">
                  <c:v>44795</c:v>
                </c:pt>
                <c:pt idx="326">
                  <c:v>44796</c:v>
                </c:pt>
                <c:pt idx="327">
                  <c:v>44797</c:v>
                </c:pt>
                <c:pt idx="328">
                  <c:v>44798</c:v>
                </c:pt>
                <c:pt idx="329">
                  <c:v>44799</c:v>
                </c:pt>
                <c:pt idx="330">
                  <c:v>44800</c:v>
                </c:pt>
                <c:pt idx="331">
                  <c:v>44801</c:v>
                </c:pt>
                <c:pt idx="332">
                  <c:v>44802</c:v>
                </c:pt>
                <c:pt idx="333">
                  <c:v>44803</c:v>
                </c:pt>
                <c:pt idx="334">
                  <c:v>44804</c:v>
                </c:pt>
                <c:pt idx="335">
                  <c:v>44805</c:v>
                </c:pt>
                <c:pt idx="336">
                  <c:v>44806</c:v>
                </c:pt>
                <c:pt idx="337">
                  <c:v>44807</c:v>
                </c:pt>
                <c:pt idx="338">
                  <c:v>44808</c:v>
                </c:pt>
                <c:pt idx="339">
                  <c:v>44809</c:v>
                </c:pt>
                <c:pt idx="340">
                  <c:v>44810</c:v>
                </c:pt>
                <c:pt idx="341">
                  <c:v>44811</c:v>
                </c:pt>
                <c:pt idx="342">
                  <c:v>44812</c:v>
                </c:pt>
                <c:pt idx="343">
                  <c:v>44813</c:v>
                </c:pt>
                <c:pt idx="344">
                  <c:v>44814</c:v>
                </c:pt>
                <c:pt idx="345">
                  <c:v>44815</c:v>
                </c:pt>
                <c:pt idx="346">
                  <c:v>44816</c:v>
                </c:pt>
                <c:pt idx="347">
                  <c:v>44817</c:v>
                </c:pt>
                <c:pt idx="348">
                  <c:v>44818</c:v>
                </c:pt>
                <c:pt idx="349">
                  <c:v>44819</c:v>
                </c:pt>
                <c:pt idx="350">
                  <c:v>44820</c:v>
                </c:pt>
                <c:pt idx="351">
                  <c:v>44821</c:v>
                </c:pt>
                <c:pt idx="352">
                  <c:v>44822</c:v>
                </c:pt>
                <c:pt idx="353">
                  <c:v>44823</c:v>
                </c:pt>
                <c:pt idx="354">
                  <c:v>44824</c:v>
                </c:pt>
                <c:pt idx="355">
                  <c:v>44825</c:v>
                </c:pt>
                <c:pt idx="356">
                  <c:v>44826</c:v>
                </c:pt>
                <c:pt idx="357">
                  <c:v>44827</c:v>
                </c:pt>
                <c:pt idx="358">
                  <c:v>44828</c:v>
                </c:pt>
                <c:pt idx="359">
                  <c:v>44829</c:v>
                </c:pt>
                <c:pt idx="360">
                  <c:v>44830</c:v>
                </c:pt>
                <c:pt idx="361">
                  <c:v>44831</c:v>
                </c:pt>
                <c:pt idx="362">
                  <c:v>44832</c:v>
                </c:pt>
                <c:pt idx="363">
                  <c:v>44833</c:v>
                </c:pt>
                <c:pt idx="364">
                  <c:v>44834</c:v>
                </c:pt>
              </c:numCache>
            </c:numRef>
          </c:cat>
          <c:val>
            <c:numRef>
              <c:f>Терра!$D$2:$D$366</c:f>
              <c:numCache>
                <c:formatCode>General</c:formatCode>
                <c:ptCount val="365"/>
                <c:pt idx="0">
                  <c:v>18.067465658771599</c:v>
                </c:pt>
                <c:pt idx="1">
                  <c:v>13.901821011106456</c:v>
                </c:pt>
                <c:pt idx="2">
                  <c:v>21.905776595236553</c:v>
                </c:pt>
                <c:pt idx="3">
                  <c:v>13.562531049857601</c:v>
                </c:pt>
                <c:pt idx="4">
                  <c:v>13.331996491964572</c:v>
                </c:pt>
                <c:pt idx="5">
                  <c:v>13.137708583865544</c:v>
                </c:pt>
                <c:pt idx="6">
                  <c:v>19.197922495066319</c:v>
                </c:pt>
                <c:pt idx="7">
                  <c:v>25.479820162541259</c:v>
                </c:pt>
                <c:pt idx="8">
                  <c:v>28.308116126649203</c:v>
                </c:pt>
                <c:pt idx="9">
                  <c:v>22.569376960878863</c:v>
                </c:pt>
                <c:pt idx="10">
                  <c:v>21.472413900640341</c:v>
                </c:pt>
                <c:pt idx="11">
                  <c:v>31.795097557196446</c:v>
                </c:pt>
                <c:pt idx="12">
                  <c:v>23.059464429748687</c:v>
                </c:pt>
                <c:pt idx="13">
                  <c:v>23.766306334397225</c:v>
                </c:pt>
                <c:pt idx="14">
                  <c:v>31.974469990177383</c:v>
                </c:pt>
                <c:pt idx="15">
                  <c:v>29.687427992623626</c:v>
                </c:pt>
                <c:pt idx="16">
                  <c:v>25.110018502214313</c:v>
                </c:pt>
                <c:pt idx="17">
                  <c:v>21.640916728822759</c:v>
                </c:pt>
                <c:pt idx="18">
                  <c:v>16.282766575708834</c:v>
                </c:pt>
                <c:pt idx="19">
                  <c:v>17.601372358133201</c:v>
                </c:pt>
                <c:pt idx="20">
                  <c:v>29.110747360737633</c:v>
                </c:pt>
                <c:pt idx="21">
                  <c:v>34.412812026031226</c:v>
                </c:pt>
                <c:pt idx="22">
                  <c:v>24.487647039854963</c:v>
                </c:pt>
                <c:pt idx="23">
                  <c:v>24.155054157425738</c:v>
                </c:pt>
                <c:pt idx="24">
                  <c:v>15.410922950143144</c:v>
                </c:pt>
                <c:pt idx="25">
                  <c:v>16.267668092125597</c:v>
                </c:pt>
                <c:pt idx="26">
                  <c:v>25.138523424280855</c:v>
                </c:pt>
                <c:pt idx="27">
                  <c:v>24.761130053190389</c:v>
                </c:pt>
                <c:pt idx="28">
                  <c:v>26.853924114903187</c:v>
                </c:pt>
                <c:pt idx="29">
                  <c:v>24.870913145995594</c:v>
                </c:pt>
                <c:pt idx="30">
                  <c:v>15.620015405053399</c:v>
                </c:pt>
                <c:pt idx="31">
                  <c:v>16.507637039560215</c:v>
                </c:pt>
                <c:pt idx="32">
                  <c:v>19.971708930768195</c:v>
                </c:pt>
                <c:pt idx="33">
                  <c:v>17.205742299660134</c:v>
                </c:pt>
                <c:pt idx="34">
                  <c:v>14.270013065324106</c:v>
                </c:pt>
                <c:pt idx="35">
                  <c:v>25.174577505991483</c:v>
                </c:pt>
                <c:pt idx="36">
                  <c:v>34.360092786380932</c:v>
                </c:pt>
                <c:pt idx="37">
                  <c:v>26.654676789955435</c:v>
                </c:pt>
                <c:pt idx="38">
                  <c:v>15.977297932735363</c:v>
                </c:pt>
                <c:pt idx="39">
                  <c:v>31.493908488351554</c:v>
                </c:pt>
                <c:pt idx="40">
                  <c:v>13.471019438609993</c:v>
                </c:pt>
                <c:pt idx="41">
                  <c:v>13.506510177567947</c:v>
                </c:pt>
                <c:pt idx="42">
                  <c:v>15.229059853550041</c:v>
                </c:pt>
                <c:pt idx="43">
                  <c:v>29.746030439991568</c:v>
                </c:pt>
                <c:pt idx="44">
                  <c:v>21.837906088338038</c:v>
                </c:pt>
                <c:pt idx="45">
                  <c:v>14.664539080706996</c:v>
                </c:pt>
                <c:pt idx="46">
                  <c:v>14.547946283546382</c:v>
                </c:pt>
                <c:pt idx="47">
                  <c:v>21.806131310715536</c:v>
                </c:pt>
                <c:pt idx="48">
                  <c:v>16.119048375344153</c:v>
                </c:pt>
                <c:pt idx="49">
                  <c:v>16.090329541726064</c:v>
                </c:pt>
                <c:pt idx="50">
                  <c:v>22.18656168495859</c:v>
                </c:pt>
                <c:pt idx="51">
                  <c:v>18.176883021737453</c:v>
                </c:pt>
                <c:pt idx="52">
                  <c:v>32.608644413446143</c:v>
                </c:pt>
                <c:pt idx="53">
                  <c:v>23.669396597819329</c:v>
                </c:pt>
                <c:pt idx="54">
                  <c:v>13.744223649888713</c:v>
                </c:pt>
                <c:pt idx="55">
                  <c:v>19.886328081376607</c:v>
                </c:pt>
                <c:pt idx="56">
                  <c:v>16.502141691180846</c:v>
                </c:pt>
                <c:pt idx="57">
                  <c:v>19.180578976087286</c:v>
                </c:pt>
                <c:pt idx="58">
                  <c:v>14.100381123722636</c:v>
                </c:pt>
                <c:pt idx="59">
                  <c:v>21.640365480313285</c:v>
                </c:pt>
                <c:pt idx="60">
                  <c:v>13.362758104358758</c:v>
                </c:pt>
                <c:pt idx="61">
                  <c:v>30.670734789650158</c:v>
                </c:pt>
                <c:pt idx="62">
                  <c:v>15.49989677152182</c:v>
                </c:pt>
                <c:pt idx="63">
                  <c:v>30.334213833851614</c:v>
                </c:pt>
                <c:pt idx="64">
                  <c:v>20.344930839690822</c:v>
                </c:pt>
                <c:pt idx="65">
                  <c:v>19.07232806106078</c:v>
                </c:pt>
                <c:pt idx="66">
                  <c:v>26.390437488513925</c:v>
                </c:pt>
                <c:pt idx="67">
                  <c:v>22.032254262152026</c:v>
                </c:pt>
                <c:pt idx="68">
                  <c:v>24.939409939010666</c:v>
                </c:pt>
                <c:pt idx="69">
                  <c:v>13.570233099830546</c:v>
                </c:pt>
                <c:pt idx="70">
                  <c:v>18.085633398353952</c:v>
                </c:pt>
                <c:pt idx="71">
                  <c:v>15.017293557049845</c:v>
                </c:pt>
                <c:pt idx="72">
                  <c:v>13.306137152924844</c:v>
                </c:pt>
                <c:pt idx="73">
                  <c:v>13.552664699957578</c:v>
                </c:pt>
                <c:pt idx="74">
                  <c:v>13.515920388914388</c:v>
                </c:pt>
                <c:pt idx="75">
                  <c:v>15.187356848561706</c:v>
                </c:pt>
                <c:pt idx="76">
                  <c:v>14.035138173689136</c:v>
                </c:pt>
                <c:pt idx="77">
                  <c:v>14.002233199206737</c:v>
                </c:pt>
                <c:pt idx="78">
                  <c:v>13.975227695219306</c:v>
                </c:pt>
                <c:pt idx="79">
                  <c:v>13.600660725960347</c:v>
                </c:pt>
                <c:pt idx="80">
                  <c:v>19.257716530000103</c:v>
                </c:pt>
                <c:pt idx="81">
                  <c:v>13.672495709720883</c:v>
                </c:pt>
                <c:pt idx="82">
                  <c:v>19.157061230178318</c:v>
                </c:pt>
                <c:pt idx="83">
                  <c:v>15.335083728037029</c:v>
                </c:pt>
                <c:pt idx="84">
                  <c:v>16.298995740043463</c:v>
                </c:pt>
                <c:pt idx="85">
                  <c:v>17.270308127094061</c:v>
                </c:pt>
                <c:pt idx="86">
                  <c:v>28.051912692348484</c:v>
                </c:pt>
                <c:pt idx="87">
                  <c:v>21.725720846420366</c:v>
                </c:pt>
                <c:pt idx="88">
                  <c:v>16.362152405439559</c:v>
                </c:pt>
                <c:pt idx="89">
                  <c:v>16.428320183418602</c:v>
                </c:pt>
                <c:pt idx="90">
                  <c:v>14.779025966794057</c:v>
                </c:pt>
                <c:pt idx="91">
                  <c:v>17.451882665479097</c:v>
                </c:pt>
                <c:pt idx="92">
                  <c:v>14.941530130785759</c:v>
                </c:pt>
                <c:pt idx="93">
                  <c:v>21.788945060322618</c:v>
                </c:pt>
                <c:pt idx="94">
                  <c:v>15.796888346881982</c:v>
                </c:pt>
                <c:pt idx="95">
                  <c:v>17.594268395948141</c:v>
                </c:pt>
                <c:pt idx="96">
                  <c:v>19.874351403774813</c:v>
                </c:pt>
                <c:pt idx="97">
                  <c:v>27.723860924748426</c:v>
                </c:pt>
                <c:pt idx="98">
                  <c:v>22.128435434089479</c:v>
                </c:pt>
                <c:pt idx="99">
                  <c:v>13.907752633182</c:v>
                </c:pt>
                <c:pt idx="100">
                  <c:v>15.743757815706491</c:v>
                </c:pt>
                <c:pt idx="101">
                  <c:v>15.331457337441611</c:v>
                </c:pt>
                <c:pt idx="102">
                  <c:v>13.42411513612744</c:v>
                </c:pt>
                <c:pt idx="103">
                  <c:v>13.808382029310234</c:v>
                </c:pt>
                <c:pt idx="104">
                  <c:v>13.158673271559074</c:v>
                </c:pt>
                <c:pt idx="105">
                  <c:v>16.173565023774053</c:v>
                </c:pt>
                <c:pt idx="106">
                  <c:v>19.615575685196585</c:v>
                </c:pt>
                <c:pt idx="107">
                  <c:v>21.361616061829757</c:v>
                </c:pt>
                <c:pt idx="108">
                  <c:v>19.356042910403495</c:v>
                </c:pt>
                <c:pt idx="109">
                  <c:v>27.187966672836406</c:v>
                </c:pt>
                <c:pt idx="110">
                  <c:v>14.303141573725844</c:v>
                </c:pt>
                <c:pt idx="111">
                  <c:v>13.21454102087322</c:v>
                </c:pt>
                <c:pt idx="112">
                  <c:v>24.940935096143168</c:v>
                </c:pt>
                <c:pt idx="113">
                  <c:v>24.80319684453212</c:v>
                </c:pt>
                <c:pt idx="114">
                  <c:v>16.762893963840728</c:v>
                </c:pt>
                <c:pt idx="115">
                  <c:v>15.700695825967353</c:v>
                </c:pt>
                <c:pt idx="116">
                  <c:v>14.578898132946193</c:v>
                </c:pt>
                <c:pt idx="117">
                  <c:v>14.369760082181863</c:v>
                </c:pt>
                <c:pt idx="118">
                  <c:v>13.306358378489996</c:v>
                </c:pt>
                <c:pt idx="119">
                  <c:v>17.171732947777151</c:v>
                </c:pt>
                <c:pt idx="120">
                  <c:v>27.044595088165057</c:v>
                </c:pt>
                <c:pt idx="121">
                  <c:v>18.295481761807192</c:v>
                </c:pt>
                <c:pt idx="122">
                  <c:v>26.156984355587912</c:v>
                </c:pt>
                <c:pt idx="123">
                  <c:v>14.205616254388847</c:v>
                </c:pt>
                <c:pt idx="124">
                  <c:v>15.209397129200696</c:v>
                </c:pt>
                <c:pt idx="125">
                  <c:v>20.565259388069663</c:v>
                </c:pt>
                <c:pt idx="126">
                  <c:v>13.440155223470915</c:v>
                </c:pt>
                <c:pt idx="127">
                  <c:v>13.238548638236539</c:v>
                </c:pt>
                <c:pt idx="128">
                  <c:v>27.655070640738113</c:v>
                </c:pt>
                <c:pt idx="129">
                  <c:v>20.250199625648683</c:v>
                </c:pt>
                <c:pt idx="130">
                  <c:v>25.162414908111167</c:v>
                </c:pt>
                <c:pt idx="131">
                  <c:v>17.299668628650263</c:v>
                </c:pt>
                <c:pt idx="132">
                  <c:v>13.830768744258874</c:v>
                </c:pt>
                <c:pt idx="133">
                  <c:v>20.028838337867743</c:v>
                </c:pt>
                <c:pt idx="134">
                  <c:v>29.605002094739721</c:v>
                </c:pt>
                <c:pt idx="135">
                  <c:v>15.924337562029335</c:v>
                </c:pt>
                <c:pt idx="136">
                  <c:v>25.775451268152363</c:v>
                </c:pt>
                <c:pt idx="137">
                  <c:v>17.873799244050876</c:v>
                </c:pt>
                <c:pt idx="138">
                  <c:v>26.590805020432949</c:v>
                </c:pt>
                <c:pt idx="139">
                  <c:v>23.265537006491481</c:v>
                </c:pt>
                <c:pt idx="140">
                  <c:v>21.58070231887158</c:v>
                </c:pt>
                <c:pt idx="141">
                  <c:v>21.262056158879659</c:v>
                </c:pt>
                <c:pt idx="142">
                  <c:v>28.202760315993793</c:v>
                </c:pt>
                <c:pt idx="143">
                  <c:v>14.451142312689504</c:v>
                </c:pt>
                <c:pt idx="144">
                  <c:v>30.130774961813305</c:v>
                </c:pt>
                <c:pt idx="145">
                  <c:v>24.18306941338431</c:v>
                </c:pt>
                <c:pt idx="146">
                  <c:v>20.378938867435128</c:v>
                </c:pt>
                <c:pt idx="147">
                  <c:v>23.669211943911247</c:v>
                </c:pt>
                <c:pt idx="148">
                  <c:v>14.564344904714304</c:v>
                </c:pt>
                <c:pt idx="149">
                  <c:v>16.616716827313972</c:v>
                </c:pt>
                <c:pt idx="150">
                  <c:v>14.765420840018733</c:v>
                </c:pt>
                <c:pt idx="151">
                  <c:v>13.472005348425739</c:v>
                </c:pt>
                <c:pt idx="152">
                  <c:v>17.261012479126041</c:v>
                </c:pt>
                <c:pt idx="153">
                  <c:v>17.020598685155051</c:v>
                </c:pt>
                <c:pt idx="154">
                  <c:v>14.245014338530366</c:v>
                </c:pt>
                <c:pt idx="155">
                  <c:v>25.233425499236731</c:v>
                </c:pt>
                <c:pt idx="156">
                  <c:v>13.579807348298733</c:v>
                </c:pt>
                <c:pt idx="157">
                  <c:v>32.338596283996104</c:v>
                </c:pt>
                <c:pt idx="158">
                  <c:v>20.071959843783095</c:v>
                </c:pt>
                <c:pt idx="159">
                  <c:v>13.505095338055234</c:v>
                </c:pt>
                <c:pt idx="160">
                  <c:v>13.369852158267536</c:v>
                </c:pt>
                <c:pt idx="161">
                  <c:v>13.19255513666673</c:v>
                </c:pt>
                <c:pt idx="162">
                  <c:v>13.397182511962271</c:v>
                </c:pt>
                <c:pt idx="163">
                  <c:v>15.142222109421162</c:v>
                </c:pt>
                <c:pt idx="164">
                  <c:v>18.378183948710127</c:v>
                </c:pt>
                <c:pt idx="165">
                  <c:v>17.222156362146542</c:v>
                </c:pt>
                <c:pt idx="166">
                  <c:v>17.344330226380169</c:v>
                </c:pt>
                <c:pt idx="167">
                  <c:v>18.099912426097568</c:v>
                </c:pt>
                <c:pt idx="168">
                  <c:v>16.977927130511883</c:v>
                </c:pt>
                <c:pt idx="169">
                  <c:v>16.294095392408714</c:v>
                </c:pt>
                <c:pt idx="170">
                  <c:v>19.335936320736224</c:v>
                </c:pt>
                <c:pt idx="171">
                  <c:v>30.461986757537989</c:v>
                </c:pt>
                <c:pt idx="172">
                  <c:v>13.690650723499749</c:v>
                </c:pt>
                <c:pt idx="173">
                  <c:v>28.621063507584296</c:v>
                </c:pt>
                <c:pt idx="174">
                  <c:v>15.198179383010753</c:v>
                </c:pt>
                <c:pt idx="175">
                  <c:v>13.990094551017675</c:v>
                </c:pt>
                <c:pt idx="176">
                  <c:v>15.098382853698794</c:v>
                </c:pt>
                <c:pt idx="177">
                  <c:v>19.89360407241751</c:v>
                </c:pt>
                <c:pt idx="178">
                  <c:v>15.002260314823285</c:v>
                </c:pt>
                <c:pt idx="179">
                  <c:v>30.171037954592272</c:v>
                </c:pt>
                <c:pt idx="180">
                  <c:v>16.761311906460993</c:v>
                </c:pt>
                <c:pt idx="181">
                  <c:v>17.996450236585972</c:v>
                </c:pt>
                <c:pt idx="182">
                  <c:v>13.906276619166322</c:v>
                </c:pt>
                <c:pt idx="183">
                  <c:v>29.112765933668591</c:v>
                </c:pt>
                <c:pt idx="184">
                  <c:v>31.310568276059612</c:v>
                </c:pt>
                <c:pt idx="185">
                  <c:v>14.338872005337223</c:v>
                </c:pt>
                <c:pt idx="186">
                  <c:v>16.567254680676982</c:v>
                </c:pt>
                <c:pt idx="187">
                  <c:v>15.145482021551659</c:v>
                </c:pt>
                <c:pt idx="188">
                  <c:v>13.179546195013742</c:v>
                </c:pt>
                <c:pt idx="189">
                  <c:v>23.403875664851739</c:v>
                </c:pt>
                <c:pt idx="190">
                  <c:v>15.731733498578725</c:v>
                </c:pt>
                <c:pt idx="191">
                  <c:v>33.803162568104248</c:v>
                </c:pt>
                <c:pt idx="192">
                  <c:v>29.797869321317037</c:v>
                </c:pt>
                <c:pt idx="193">
                  <c:v>25.611289824275481</c:v>
                </c:pt>
                <c:pt idx="194">
                  <c:v>29.471346921675611</c:v>
                </c:pt>
                <c:pt idx="195">
                  <c:v>33.027181149912998</c:v>
                </c:pt>
                <c:pt idx="196">
                  <c:v>33.698926752357337</c:v>
                </c:pt>
                <c:pt idx="197">
                  <c:v>31.991154869603996</c:v>
                </c:pt>
                <c:pt idx="198">
                  <c:v>33.731152222152645</c:v>
                </c:pt>
                <c:pt idx="199">
                  <c:v>13.174465811880021</c:v>
                </c:pt>
                <c:pt idx="200">
                  <c:v>34.162709108906441</c:v>
                </c:pt>
                <c:pt idx="201">
                  <c:v>20.779095128979026</c:v>
                </c:pt>
                <c:pt idx="202">
                  <c:v>20.702918224915287</c:v>
                </c:pt>
                <c:pt idx="203">
                  <c:v>28.912037610621585</c:v>
                </c:pt>
                <c:pt idx="204">
                  <c:v>29.606006761637278</c:v>
                </c:pt>
                <c:pt idx="205">
                  <c:v>33.569567483635467</c:v>
                </c:pt>
                <c:pt idx="206">
                  <c:v>27.235144186538744</c:v>
                </c:pt>
                <c:pt idx="207">
                  <c:v>34.258531831219457</c:v>
                </c:pt>
                <c:pt idx="208">
                  <c:v>22.222407041381256</c:v>
                </c:pt>
                <c:pt idx="209">
                  <c:v>32.43703514562764</c:v>
                </c:pt>
                <c:pt idx="210">
                  <c:v>32.503132987079979</c:v>
                </c:pt>
                <c:pt idx="211">
                  <c:v>15.001234042906404</c:v>
                </c:pt>
                <c:pt idx="212">
                  <c:v>28.986336934303225</c:v>
                </c:pt>
                <c:pt idx="213">
                  <c:v>18.593040898660803</c:v>
                </c:pt>
                <c:pt idx="214">
                  <c:v>16.712953494285042</c:v>
                </c:pt>
                <c:pt idx="215">
                  <c:v>27.263527641139675</c:v>
                </c:pt>
                <c:pt idx="216">
                  <c:v>19.619614000459134</c:v>
                </c:pt>
                <c:pt idx="217">
                  <c:v>24.529672906965786</c:v>
                </c:pt>
                <c:pt idx="218">
                  <c:v>13.799129705767102</c:v>
                </c:pt>
                <c:pt idx="219">
                  <c:v>17.044312745424445</c:v>
                </c:pt>
                <c:pt idx="220">
                  <c:v>26.463953009594768</c:v>
                </c:pt>
                <c:pt idx="221">
                  <c:v>30.721869863732163</c:v>
                </c:pt>
                <c:pt idx="222">
                  <c:v>14.266516856925385</c:v>
                </c:pt>
                <c:pt idx="223">
                  <c:v>20.924389781405043</c:v>
                </c:pt>
                <c:pt idx="224">
                  <c:v>34.683547675182687</c:v>
                </c:pt>
                <c:pt idx="225">
                  <c:v>34.564549492983978</c:v>
                </c:pt>
                <c:pt idx="226">
                  <c:v>32.883837831097289</c:v>
                </c:pt>
                <c:pt idx="227">
                  <c:v>13.372683705991307</c:v>
                </c:pt>
                <c:pt idx="228">
                  <c:v>22.664485038246614</c:v>
                </c:pt>
                <c:pt idx="229">
                  <c:v>31.016341764849603</c:v>
                </c:pt>
                <c:pt idx="230">
                  <c:v>34.209076052426255</c:v>
                </c:pt>
                <c:pt idx="231">
                  <c:v>13.788220822834756</c:v>
                </c:pt>
                <c:pt idx="232">
                  <c:v>32.644469734438424</c:v>
                </c:pt>
                <c:pt idx="233">
                  <c:v>34.529950938952837</c:v>
                </c:pt>
                <c:pt idx="234">
                  <c:v>27.230352832538884</c:v>
                </c:pt>
                <c:pt idx="235">
                  <c:v>19.461984843174712</c:v>
                </c:pt>
                <c:pt idx="236">
                  <c:v>14.895535244845384</c:v>
                </c:pt>
                <c:pt idx="237">
                  <c:v>23.378355046035338</c:v>
                </c:pt>
                <c:pt idx="238">
                  <c:v>30.078839763087952</c:v>
                </c:pt>
                <c:pt idx="239">
                  <c:v>31.858605035720831</c:v>
                </c:pt>
                <c:pt idx="240">
                  <c:v>34.597374527300758</c:v>
                </c:pt>
                <c:pt idx="241">
                  <c:v>34.302395811911417</c:v>
                </c:pt>
                <c:pt idx="242">
                  <c:v>34.620358516982684</c:v>
                </c:pt>
                <c:pt idx="243">
                  <c:v>34.397553812863869</c:v>
                </c:pt>
                <c:pt idx="244">
                  <c:v>31.284367773818612</c:v>
                </c:pt>
                <c:pt idx="245">
                  <c:v>20.660715959695541</c:v>
                </c:pt>
                <c:pt idx="246">
                  <c:v>31.036277143935276</c:v>
                </c:pt>
                <c:pt idx="247">
                  <c:v>22.868985822237807</c:v>
                </c:pt>
                <c:pt idx="248">
                  <c:v>31.603038977417665</c:v>
                </c:pt>
                <c:pt idx="249">
                  <c:v>24.882083565981937</c:v>
                </c:pt>
                <c:pt idx="250">
                  <c:v>29.472207010678268</c:v>
                </c:pt>
                <c:pt idx="251">
                  <c:v>20.248938454904351</c:v>
                </c:pt>
                <c:pt idx="252">
                  <c:v>17.231884548055248</c:v>
                </c:pt>
                <c:pt idx="253">
                  <c:v>28.661236672355756</c:v>
                </c:pt>
                <c:pt idx="254">
                  <c:v>34.404843644973177</c:v>
                </c:pt>
                <c:pt idx="255">
                  <c:v>27.408477513698138</c:v>
                </c:pt>
                <c:pt idx="256">
                  <c:v>33.203259904516536</c:v>
                </c:pt>
                <c:pt idx="257">
                  <c:v>24.205606353189197</c:v>
                </c:pt>
                <c:pt idx="258">
                  <c:v>28.191807462208011</c:v>
                </c:pt>
                <c:pt idx="259">
                  <c:v>28.802563519770906</c:v>
                </c:pt>
                <c:pt idx="260">
                  <c:v>17.147251322648376</c:v>
                </c:pt>
                <c:pt idx="261">
                  <c:v>33.682642541714948</c:v>
                </c:pt>
                <c:pt idx="262">
                  <c:v>34.415980507650815</c:v>
                </c:pt>
                <c:pt idx="263">
                  <c:v>34.169358842925476</c:v>
                </c:pt>
                <c:pt idx="264">
                  <c:v>23.034230672909686</c:v>
                </c:pt>
                <c:pt idx="265">
                  <c:v>19.169508579025834</c:v>
                </c:pt>
                <c:pt idx="266">
                  <c:v>33.485632098072571</c:v>
                </c:pt>
                <c:pt idx="267">
                  <c:v>31.154958001068007</c:v>
                </c:pt>
                <c:pt idx="268">
                  <c:v>20.902610806963224</c:v>
                </c:pt>
                <c:pt idx="269">
                  <c:v>34.277019548584136</c:v>
                </c:pt>
                <c:pt idx="270">
                  <c:v>27.507853074634451</c:v>
                </c:pt>
                <c:pt idx="271">
                  <c:v>24.060372684812396</c:v>
                </c:pt>
                <c:pt idx="272">
                  <c:v>34.368398613735735</c:v>
                </c:pt>
                <c:pt idx="273">
                  <c:v>30.194126470435105</c:v>
                </c:pt>
                <c:pt idx="274">
                  <c:v>20.496323499859926</c:v>
                </c:pt>
                <c:pt idx="275">
                  <c:v>29.069900074010164</c:v>
                </c:pt>
                <c:pt idx="276">
                  <c:v>31.613709818113247</c:v>
                </c:pt>
                <c:pt idx="277">
                  <c:v>34.020242876636011</c:v>
                </c:pt>
                <c:pt idx="278">
                  <c:v>34.392744092168762</c:v>
                </c:pt>
                <c:pt idx="279">
                  <c:v>28.687846172080459</c:v>
                </c:pt>
                <c:pt idx="280">
                  <c:v>33.794001637706842</c:v>
                </c:pt>
                <c:pt idx="281">
                  <c:v>29.278436355535774</c:v>
                </c:pt>
                <c:pt idx="282">
                  <c:v>33.607010320815931</c:v>
                </c:pt>
                <c:pt idx="283">
                  <c:v>33.183775161429551</c:v>
                </c:pt>
                <c:pt idx="284">
                  <c:v>29.881733741049423</c:v>
                </c:pt>
                <c:pt idx="285">
                  <c:v>31.172938219440386</c:v>
                </c:pt>
                <c:pt idx="286">
                  <c:v>24.466960436358562</c:v>
                </c:pt>
                <c:pt idx="287">
                  <c:v>31.990063123786616</c:v>
                </c:pt>
                <c:pt idx="288">
                  <c:v>34.451315092332742</c:v>
                </c:pt>
                <c:pt idx="289">
                  <c:v>34.325170295895546</c:v>
                </c:pt>
                <c:pt idx="290">
                  <c:v>34.252679112053833</c:v>
                </c:pt>
                <c:pt idx="291">
                  <c:v>31.930932691663994</c:v>
                </c:pt>
                <c:pt idx="292">
                  <c:v>24.485278261771189</c:v>
                </c:pt>
                <c:pt idx="293">
                  <c:v>20.878363134899132</c:v>
                </c:pt>
                <c:pt idx="294">
                  <c:v>27.652783579837347</c:v>
                </c:pt>
                <c:pt idx="295">
                  <c:v>25.010539042946835</c:v>
                </c:pt>
                <c:pt idx="296">
                  <c:v>18.293726505283647</c:v>
                </c:pt>
                <c:pt idx="297">
                  <c:v>30.050016069299893</c:v>
                </c:pt>
                <c:pt idx="298">
                  <c:v>34.242950770703196</c:v>
                </c:pt>
                <c:pt idx="299">
                  <c:v>29.896822826178894</c:v>
                </c:pt>
                <c:pt idx="300">
                  <c:v>24.272331022916717</c:v>
                </c:pt>
                <c:pt idx="301">
                  <c:v>34.177994419022397</c:v>
                </c:pt>
                <c:pt idx="302">
                  <c:v>32.764047651510872</c:v>
                </c:pt>
                <c:pt idx="303">
                  <c:v>28.668720311405149</c:v>
                </c:pt>
                <c:pt idx="304">
                  <c:v>34.484177883925874</c:v>
                </c:pt>
                <c:pt idx="305">
                  <c:v>32.438675883430285</c:v>
                </c:pt>
                <c:pt idx="306">
                  <c:v>30.284894884828187</c:v>
                </c:pt>
                <c:pt idx="307">
                  <c:v>32.563801680309744</c:v>
                </c:pt>
                <c:pt idx="308">
                  <c:v>34.302113885931533</c:v>
                </c:pt>
                <c:pt idx="309">
                  <c:v>15.453383872834531</c:v>
                </c:pt>
                <c:pt idx="310">
                  <c:v>24.813797319052949</c:v>
                </c:pt>
                <c:pt idx="311">
                  <c:v>13.428686348674729</c:v>
                </c:pt>
                <c:pt idx="312">
                  <c:v>29.564986183129033</c:v>
                </c:pt>
                <c:pt idx="313">
                  <c:v>34.463582539832011</c:v>
                </c:pt>
                <c:pt idx="314">
                  <c:v>33.428147149722847</c:v>
                </c:pt>
                <c:pt idx="315">
                  <c:v>26.822953852323661</c:v>
                </c:pt>
                <c:pt idx="316">
                  <c:v>32.002662161517236</c:v>
                </c:pt>
                <c:pt idx="317">
                  <c:v>33.982367182544785</c:v>
                </c:pt>
                <c:pt idx="318">
                  <c:v>34.449170127573403</c:v>
                </c:pt>
                <c:pt idx="319">
                  <c:v>34.452403885023898</c:v>
                </c:pt>
                <c:pt idx="320">
                  <c:v>34.344609397612032</c:v>
                </c:pt>
                <c:pt idx="321">
                  <c:v>32.782564514085422</c:v>
                </c:pt>
                <c:pt idx="322">
                  <c:v>32.331230472893616</c:v>
                </c:pt>
                <c:pt idx="323">
                  <c:v>31.401315885052981</c:v>
                </c:pt>
                <c:pt idx="324">
                  <c:v>33.532505766613482</c:v>
                </c:pt>
                <c:pt idx="325">
                  <c:v>33.817490296641701</c:v>
                </c:pt>
                <c:pt idx="326">
                  <c:v>34.183035363731221</c:v>
                </c:pt>
                <c:pt idx="327">
                  <c:v>34.232856318141067</c:v>
                </c:pt>
                <c:pt idx="328">
                  <c:v>34.004549077946379</c:v>
                </c:pt>
                <c:pt idx="329">
                  <c:v>33.902900953154926</c:v>
                </c:pt>
                <c:pt idx="330">
                  <c:v>33.348005762815838</c:v>
                </c:pt>
                <c:pt idx="331">
                  <c:v>33.502661470345281</c:v>
                </c:pt>
                <c:pt idx="332">
                  <c:v>33.884559107734276</c:v>
                </c:pt>
                <c:pt idx="333">
                  <c:v>33.689486251091502</c:v>
                </c:pt>
                <c:pt idx="334">
                  <c:v>34.097832289357527</c:v>
                </c:pt>
                <c:pt idx="335">
                  <c:v>33.969358526991556</c:v>
                </c:pt>
                <c:pt idx="336">
                  <c:v>33.739080685014066</c:v>
                </c:pt>
                <c:pt idx="337">
                  <c:v>33.262442263490939</c:v>
                </c:pt>
                <c:pt idx="338">
                  <c:v>33.882345131063197</c:v>
                </c:pt>
                <c:pt idx="339">
                  <c:v>19.667826433195263</c:v>
                </c:pt>
                <c:pt idx="340">
                  <c:v>14.061653306509456</c:v>
                </c:pt>
                <c:pt idx="341">
                  <c:v>13.363659956291258</c:v>
                </c:pt>
                <c:pt idx="342">
                  <c:v>19.100032968458915</c:v>
                </c:pt>
                <c:pt idx="343">
                  <c:v>31.489474678912618</c:v>
                </c:pt>
                <c:pt idx="344">
                  <c:v>25.140640571816824</c:v>
                </c:pt>
                <c:pt idx="345">
                  <c:v>19.332691117927162</c:v>
                </c:pt>
                <c:pt idx="346">
                  <c:v>25.219795428028238</c:v>
                </c:pt>
                <c:pt idx="347">
                  <c:v>30.09959713360254</c:v>
                </c:pt>
                <c:pt idx="348">
                  <c:v>15.513016314705617</c:v>
                </c:pt>
                <c:pt idx="349">
                  <c:v>31.489874836693055</c:v>
                </c:pt>
                <c:pt idx="350">
                  <c:v>20.144036146512253</c:v>
                </c:pt>
                <c:pt idx="351">
                  <c:v>27.609362668951778</c:v>
                </c:pt>
                <c:pt idx="352">
                  <c:v>29.905554971111641</c:v>
                </c:pt>
                <c:pt idx="353">
                  <c:v>31.784646633211661</c:v>
                </c:pt>
                <c:pt idx="354">
                  <c:v>30.550996508431467</c:v>
                </c:pt>
                <c:pt idx="355">
                  <c:v>29.678613265388723</c:v>
                </c:pt>
                <c:pt idx="356">
                  <c:v>26.118200583036732</c:v>
                </c:pt>
                <c:pt idx="357">
                  <c:v>23.663290283219574</c:v>
                </c:pt>
                <c:pt idx="358">
                  <c:v>29.087808754725547</c:v>
                </c:pt>
                <c:pt idx="359">
                  <c:v>19.640868959419855</c:v>
                </c:pt>
                <c:pt idx="360">
                  <c:v>26.792667361698658</c:v>
                </c:pt>
                <c:pt idx="361">
                  <c:v>31.687934054989945</c:v>
                </c:pt>
                <c:pt idx="362">
                  <c:v>28.092852439497534</c:v>
                </c:pt>
                <c:pt idx="363">
                  <c:v>29.004448293099326</c:v>
                </c:pt>
                <c:pt idx="364">
                  <c:v>30.287678978408536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81E-4BD3-BECD-BA62AC7353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35602431"/>
        <c:axId val="2004028815"/>
      </c:areaChart>
      <c:dateAx>
        <c:axId val="635602431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04028815"/>
        <c:crosses val="autoZero"/>
        <c:auto val="1"/>
        <c:lblOffset val="100"/>
        <c:baseTimeUnit val="days"/>
      </c:dateAx>
      <c:valAx>
        <c:axId val="2004028815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35602431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261BF4-8B2C-784B-9959-B59A059012C3}" type="datetimeFigureOut">
              <a:rPr lang="en-RU" smtClean="0"/>
              <a:t>10/17/2023</a:t>
            </a:fld>
            <a:endParaRPr lang="en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48903-8EB5-294E-A216-6B54B0368783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731680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9D85F0-4BEC-4580-B384-9C64F0A8A3E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684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9D85F0-4BEC-4580-B384-9C64F0A8A3E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2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4613" y="1133475"/>
            <a:ext cx="5435600" cy="3059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5" name="Google Shape;675;p30:notes"/>
          <p:cNvSpPr txBox="1">
            <a:spLocks noGrp="1"/>
          </p:cNvSpPr>
          <p:nvPr>
            <p:ph type="body" idx="1"/>
          </p:nvPr>
        </p:nvSpPr>
        <p:spPr>
          <a:xfrm>
            <a:off x="558373" y="4361842"/>
            <a:ext cx="4466987" cy="3568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62" tIns="40120" rIns="80262" bIns="40120" anchor="t" anchorCtr="0">
            <a:noAutofit/>
          </a:bodyPr>
          <a:lstStyle/>
          <a:p>
            <a:endParaRPr dirty="0"/>
          </a:p>
        </p:txBody>
      </p:sp>
      <p:sp>
        <p:nvSpPr>
          <p:cNvPr id="676" name="Google Shape;676;p30:notes"/>
          <p:cNvSpPr txBox="1">
            <a:spLocks noGrp="1"/>
          </p:cNvSpPr>
          <p:nvPr>
            <p:ph type="sldNum" idx="12"/>
          </p:nvPr>
        </p:nvSpPr>
        <p:spPr>
          <a:xfrm>
            <a:off x="3162824" y="8608816"/>
            <a:ext cx="2419618" cy="454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62" tIns="40120" rIns="80262" bIns="40120" anchor="b" anchorCtr="0">
            <a:noAutofit/>
          </a:bodyPr>
          <a:lstStyle/>
          <a:p>
            <a:pPr marL="0" marR="0" lvl="0" indent="0" algn="r" defTabSz="8027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Tx/>
              <a:buNone/>
              <a:tabLst/>
              <a:defRPr/>
            </a:pPr>
            <a:fld id="{00000000-1234-1234-1234-123412341234}" type="slidenum"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8027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Tx/>
                <a:buNone/>
                <a:tabLst/>
                <a:defRPr/>
              </a:pPr>
              <a:t>12</a:t>
            </a:fld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4380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4613" y="1133475"/>
            <a:ext cx="5435600" cy="3059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5" name="Google Shape;675;p30:notes"/>
          <p:cNvSpPr txBox="1">
            <a:spLocks noGrp="1"/>
          </p:cNvSpPr>
          <p:nvPr>
            <p:ph type="body" idx="1"/>
          </p:nvPr>
        </p:nvSpPr>
        <p:spPr>
          <a:xfrm>
            <a:off x="558373" y="4361842"/>
            <a:ext cx="4466987" cy="3568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62" tIns="40120" rIns="80262" bIns="40120" anchor="t" anchorCtr="0">
            <a:noAutofit/>
          </a:bodyPr>
          <a:lstStyle/>
          <a:p>
            <a:endParaRPr dirty="0"/>
          </a:p>
        </p:txBody>
      </p:sp>
      <p:sp>
        <p:nvSpPr>
          <p:cNvPr id="676" name="Google Shape;676;p30:notes"/>
          <p:cNvSpPr txBox="1">
            <a:spLocks noGrp="1"/>
          </p:cNvSpPr>
          <p:nvPr>
            <p:ph type="sldNum" idx="12"/>
          </p:nvPr>
        </p:nvSpPr>
        <p:spPr>
          <a:xfrm>
            <a:off x="3162824" y="8608816"/>
            <a:ext cx="2419618" cy="454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62" tIns="40120" rIns="80262" bIns="40120" anchor="b" anchorCtr="0">
            <a:noAutofit/>
          </a:bodyPr>
          <a:lstStyle/>
          <a:p>
            <a:pPr marL="0" marR="0" lvl="0" indent="0" algn="r" defTabSz="8027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Tx/>
              <a:buNone/>
              <a:tabLst/>
              <a:defRPr/>
            </a:pPr>
            <a:fld id="{00000000-1234-1234-1234-123412341234}" type="slidenum"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8027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Tx/>
                <a:buNone/>
                <a:tabLst/>
                <a:defRPr/>
              </a:pPr>
              <a:t>13</a:t>
            </a:fld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6202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4613" y="1133475"/>
            <a:ext cx="5435600" cy="3059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5" name="Google Shape;675;p30:notes"/>
          <p:cNvSpPr txBox="1">
            <a:spLocks noGrp="1"/>
          </p:cNvSpPr>
          <p:nvPr>
            <p:ph type="body" idx="1"/>
          </p:nvPr>
        </p:nvSpPr>
        <p:spPr>
          <a:xfrm>
            <a:off x="558373" y="4361842"/>
            <a:ext cx="4466987" cy="3568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62" tIns="40120" rIns="80262" bIns="40120" anchor="t" anchorCtr="0">
            <a:noAutofit/>
          </a:bodyPr>
          <a:lstStyle/>
          <a:p>
            <a:endParaRPr dirty="0"/>
          </a:p>
        </p:txBody>
      </p:sp>
      <p:sp>
        <p:nvSpPr>
          <p:cNvPr id="676" name="Google Shape;676;p30:notes"/>
          <p:cNvSpPr txBox="1">
            <a:spLocks noGrp="1"/>
          </p:cNvSpPr>
          <p:nvPr>
            <p:ph type="sldNum" idx="12"/>
          </p:nvPr>
        </p:nvSpPr>
        <p:spPr>
          <a:xfrm>
            <a:off x="3162824" y="8608816"/>
            <a:ext cx="2419618" cy="454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62" tIns="40120" rIns="80262" bIns="40120" anchor="b" anchorCtr="0">
            <a:noAutofit/>
          </a:bodyPr>
          <a:lstStyle/>
          <a:p>
            <a:pPr marL="0" marR="0" lvl="0" indent="0" algn="r" defTabSz="8027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Tx/>
              <a:buNone/>
              <a:tabLst/>
              <a:defRPr/>
            </a:pPr>
            <a:fld id="{00000000-1234-1234-1234-123412341234}" type="slidenum"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8027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Tx/>
                <a:buNone/>
                <a:tabLst/>
                <a:defRPr/>
              </a:pPr>
              <a:t>14</a:t>
            </a:fld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22398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7c4f74aa15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3238" y="585788"/>
            <a:ext cx="5214937" cy="2933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g27c4f74aa15_0_96:notes"/>
          <p:cNvSpPr txBox="1">
            <a:spLocks noGrp="1"/>
          </p:cNvSpPr>
          <p:nvPr>
            <p:ph type="body" idx="1"/>
          </p:nvPr>
        </p:nvSpPr>
        <p:spPr>
          <a:xfrm>
            <a:off x="622119" y="3714558"/>
            <a:ext cx="4977000" cy="35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639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8" descr="A blue circle with white text&#10;&#10;Description automatically generated with low confidence">
            <a:extLst>
              <a:ext uri="{FF2B5EF4-FFF2-40B4-BE49-F238E27FC236}">
                <a16:creationId xmlns:a16="http://schemas.microsoft.com/office/drawing/2014/main" id="{BA292C80-0DA8-194A-9A66-279048FA2A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859" y="962173"/>
            <a:ext cx="886499" cy="886499"/>
          </a:xfrm>
          <a:prstGeom prst="rect">
            <a:avLst/>
          </a:prstGeom>
        </p:spPr>
      </p:pic>
      <p:cxnSp>
        <p:nvCxnSpPr>
          <p:cNvPr id="11" name="Straight Connector 48">
            <a:extLst>
              <a:ext uri="{FF2B5EF4-FFF2-40B4-BE49-F238E27FC236}">
                <a16:creationId xmlns:a16="http://schemas.microsoft.com/office/drawing/2014/main" id="{313EF906-5BAC-0141-A198-076E155DF9E2}"/>
              </a:ext>
            </a:extLst>
          </p:cNvPr>
          <p:cNvCxnSpPr>
            <a:cxnSpLocks/>
          </p:cNvCxnSpPr>
          <p:nvPr userDrawn="1"/>
        </p:nvCxnSpPr>
        <p:spPr>
          <a:xfrm>
            <a:off x="6090212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50">
            <a:extLst>
              <a:ext uri="{FF2B5EF4-FFF2-40B4-BE49-F238E27FC236}">
                <a16:creationId xmlns:a16="http://schemas.microsoft.com/office/drawing/2014/main" id="{61206A97-26F2-E646-8775-9928FEF465B5}"/>
              </a:ext>
            </a:extLst>
          </p:cNvPr>
          <p:cNvCxnSpPr>
            <a:cxnSpLocks/>
          </p:cNvCxnSpPr>
          <p:nvPr userDrawn="1"/>
        </p:nvCxnSpPr>
        <p:spPr>
          <a:xfrm>
            <a:off x="8642581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51">
            <a:extLst>
              <a:ext uri="{FF2B5EF4-FFF2-40B4-BE49-F238E27FC236}">
                <a16:creationId xmlns:a16="http://schemas.microsoft.com/office/drawing/2014/main" id="{28E0E5F6-C1CA-9B41-B1DB-6E4FB509084D}"/>
              </a:ext>
            </a:extLst>
          </p:cNvPr>
          <p:cNvCxnSpPr>
            <a:cxnSpLocks/>
          </p:cNvCxnSpPr>
          <p:nvPr userDrawn="1"/>
        </p:nvCxnSpPr>
        <p:spPr>
          <a:xfrm>
            <a:off x="11179047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6007C52F-2E27-E24A-B9DC-AAAB052DBD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7967" y="2404670"/>
            <a:ext cx="7634059" cy="1978323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4300" b="0" i="0" baseline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презентации</a:t>
            </a:r>
            <a:b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может быть набрано в две </a:t>
            </a:r>
            <a:b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или три строки (43 </a:t>
            </a:r>
            <a:r>
              <a:rPr lang="en-GB" sz="4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4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4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18109844-C2E7-354F-9C01-8834E4DCE3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74947" y="1187841"/>
            <a:ext cx="3848717" cy="435163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i="0">
                <a:latin typeface="HSE Sans" panose="02000000000000000000" pitchFamily="2" charset="0"/>
              </a:defRPr>
            </a:lvl1pPr>
            <a:lvl2pPr marL="457200" indent="0" algn="l">
              <a:buNone/>
              <a:defRPr sz="1600" b="0" i="0">
                <a:latin typeface="HSE Sans" panose="02000000000000000000" pitchFamily="2" charset="0"/>
              </a:defRPr>
            </a:lvl2pPr>
            <a:lvl3pPr marL="914400" indent="0" algn="l">
              <a:buNone/>
              <a:defRPr sz="1600" b="0" i="0">
                <a:latin typeface="HSE Sans" panose="02000000000000000000" pitchFamily="2" charset="0"/>
              </a:defRPr>
            </a:lvl3pPr>
            <a:lvl4pPr marL="1371600" indent="0" algn="l">
              <a:buNone/>
              <a:defRPr sz="1600" b="0" i="0">
                <a:latin typeface="HSE Sans" panose="02000000000000000000" pitchFamily="2" charset="0"/>
              </a:defRPr>
            </a:lvl4pPr>
            <a:lvl5pPr marL="1828800" indent="0" algn="l">
              <a:buNone/>
              <a:defRPr sz="1600" b="0" i="0">
                <a:latin typeface="HSE Sans" panose="02000000000000000000" pitchFamily="2" charset="0"/>
              </a:defRPr>
            </a:lvl5pPr>
          </a:lstStyle>
          <a:p>
            <a:r>
              <a:rPr lang="ru-RU" dirty="0">
                <a:latin typeface="HSE Sans" panose="02000000000000000000" pitchFamily="2" charset="0"/>
              </a:rPr>
              <a:t>Название факультета</a:t>
            </a:r>
            <a:br>
              <a:rPr lang="ru-RU" dirty="0">
                <a:latin typeface="HSE Sans" panose="02000000000000000000" pitchFamily="2" charset="0"/>
              </a:rPr>
            </a:br>
            <a:r>
              <a:rPr lang="ru-RU" dirty="0">
                <a:latin typeface="HSE Sans" panose="02000000000000000000" pitchFamily="2" charset="0"/>
              </a:rPr>
              <a:t>в две строки</a:t>
            </a:r>
            <a:r>
              <a:rPr lang="en-GB" dirty="0">
                <a:latin typeface="HSE Sans" panose="02000000000000000000" pitchFamily="2" charset="0"/>
              </a:rPr>
              <a:t> (16 </a:t>
            </a:r>
            <a:r>
              <a:rPr lang="en-GB" dirty="0" err="1">
                <a:latin typeface="HSE Sans" panose="02000000000000000000" pitchFamily="2" charset="0"/>
              </a:rPr>
              <a:t>pt</a:t>
            </a:r>
            <a:r>
              <a:rPr lang="en-GB" dirty="0">
                <a:latin typeface="HSE Sans" panose="02000000000000000000" pitchFamily="2" charset="0"/>
              </a:rPr>
              <a:t>)</a:t>
            </a:r>
            <a:endParaRPr lang="ru-RU" dirty="0">
              <a:latin typeface="HSE Sans" panose="02000000000000000000" pitchFamily="2" charset="0"/>
            </a:endParaRP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40A04329-C800-BB42-BFE0-7E3C68848D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59420" y="1173829"/>
            <a:ext cx="2278063" cy="463186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200" dirty="0">
                <a:latin typeface="HSE Sans" panose="02000000000000000000" pitchFamily="2" charset="0"/>
              </a:rPr>
            </a:br>
            <a:r>
              <a:rPr lang="ru-RU" sz="12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200" dirty="0">
                <a:latin typeface="HSE Sans" panose="02000000000000000000" pitchFamily="2" charset="0"/>
              </a:rPr>
              <a:t> (12pt)</a:t>
            </a:r>
            <a:endParaRPr lang="ru-RU" sz="1200" dirty="0">
              <a:latin typeface="HSE Sans" panose="02000000000000000000" pitchFamily="2" charset="0"/>
            </a:endParaRP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98337931-3EC2-F348-99EA-860F4FFDC188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786720" y="1173829"/>
            <a:ext cx="2217738" cy="463186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HSE Sans" panose="02000000000000000000" pitchFamily="2" charset="0"/>
              </a:rPr>
              <a:t>Москва</a:t>
            </a:r>
            <a:br>
              <a:rPr lang="ru-RU" sz="1200" dirty="0">
                <a:latin typeface="HSE Sans" panose="02000000000000000000" pitchFamily="2" charset="0"/>
              </a:rPr>
            </a:br>
            <a:r>
              <a:rPr lang="ru-RU" sz="1200" dirty="0">
                <a:latin typeface="HSE Sans" panose="02000000000000000000" pitchFamily="2" charset="0"/>
              </a:rPr>
              <a:t>2022</a:t>
            </a:r>
            <a:r>
              <a:rPr lang="en-GB" sz="1200" dirty="0">
                <a:latin typeface="HSE Sans" panose="02000000000000000000" pitchFamily="2" charset="0"/>
              </a:rPr>
              <a:t> (12pt)</a:t>
            </a:r>
            <a:endParaRPr lang="ru-RU" sz="1200" dirty="0">
              <a:latin typeface="HSE Sans" panose="02000000000000000000" pitchFamily="2" charset="0"/>
            </a:endParaRPr>
          </a:p>
        </p:txBody>
      </p:sp>
      <p:sp>
        <p:nvSpPr>
          <p:cNvPr id="29" name="Текст 28">
            <a:extLst>
              <a:ext uri="{FF2B5EF4-FFF2-40B4-BE49-F238E27FC236}">
                <a16:creationId xmlns:a16="http://schemas.microsoft.com/office/drawing/2014/main" id="{EEA7A79B-D410-B44F-BF32-C3EAEFC20A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7967" y="4824914"/>
            <a:ext cx="7625267" cy="652860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600" dirty="0">
                <a:latin typeface="HSE Sans" panose="02000000000000000000" pitchFamily="2" charset="0"/>
              </a:rPr>
              <a:t>Если нужно больше места, то используйте подзаголовок</a:t>
            </a:r>
            <a:r>
              <a:rPr lang="en-GB" sz="1600" dirty="0">
                <a:latin typeface="HSE Sans" panose="02000000000000000000" pitchFamily="2" charset="0"/>
              </a:rPr>
              <a:t> (16 </a:t>
            </a:r>
            <a:r>
              <a:rPr lang="en-GB" sz="1600" dirty="0" err="1">
                <a:latin typeface="HSE Sans" panose="02000000000000000000" pitchFamily="2" charset="0"/>
              </a:rPr>
              <a:t>pt</a:t>
            </a:r>
            <a:r>
              <a:rPr lang="en-GB" sz="1600" dirty="0">
                <a:latin typeface="HSE Sans" panose="02000000000000000000" pitchFamily="2" charset="0"/>
              </a:rPr>
              <a:t>)</a:t>
            </a:r>
            <a:endParaRPr lang="ru-RU" sz="16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8959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9328428E-0D3D-6E4B-BAC0-3F63BAF7DB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86CF47C6-D972-9E44-A717-6848F3489399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412FEF63-77C0-7C4A-B9BE-4BC0EEEEB78C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C4F550E9-E979-284D-B65F-44E092DD9D02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A39D099-B515-F343-BF7A-A95468DA3860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396B1F99-9711-C64F-A7C9-4F1D89E7F11D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9C21DFE9-C3B2-C54E-9275-7776355F73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5A73F99D-6D58-724E-ADB3-150D9B24F8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Текст 39">
            <a:extLst>
              <a:ext uri="{FF2B5EF4-FFF2-40B4-BE49-F238E27FC236}">
                <a16:creationId xmlns:a16="http://schemas.microsoft.com/office/drawing/2014/main" id="{7E89E360-BE39-5041-BAD6-C7B708340A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9" name="Заголовок 31">
            <a:extLst>
              <a:ext uri="{FF2B5EF4-FFF2-40B4-BE49-F238E27FC236}">
                <a16:creationId xmlns:a16="http://schemas.microsoft.com/office/drawing/2014/main" id="{1C20890C-BC1C-0745-9AF3-46700BA2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9" y="1447790"/>
            <a:ext cx="432253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Дополнительная 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цветовая гамма</a:t>
            </a: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CA2589F7-4500-024F-8E07-D726629A59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Для оформления графиков, таблиц, диаграмм могут потребоваться дополнительные цвета и вы совершенно правы, задавая вопрос, какие цвета использовать и где их взять. Мы предлагаем использовать палитру цветов Вышки для этих целей.</a:t>
            </a:r>
          </a:p>
        </p:txBody>
      </p:sp>
      <p:sp>
        <p:nvSpPr>
          <p:cNvPr id="21" name="Oval 5">
            <a:extLst>
              <a:ext uri="{FF2B5EF4-FFF2-40B4-BE49-F238E27FC236}">
                <a16:creationId xmlns:a16="http://schemas.microsoft.com/office/drawing/2014/main" id="{D2CA403A-98E7-6C42-8F44-30AB6622C802}"/>
              </a:ext>
            </a:extLst>
          </p:cNvPr>
          <p:cNvSpPr/>
          <p:nvPr userDrawn="1"/>
        </p:nvSpPr>
        <p:spPr>
          <a:xfrm>
            <a:off x="5392982" y="1447790"/>
            <a:ext cx="830997" cy="830997"/>
          </a:xfrm>
          <a:prstGeom prst="ellipse">
            <a:avLst/>
          </a:prstGeom>
          <a:solidFill>
            <a:srgbClr val="0E2D6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2" name="Oval 20">
            <a:extLst>
              <a:ext uri="{FF2B5EF4-FFF2-40B4-BE49-F238E27FC236}">
                <a16:creationId xmlns:a16="http://schemas.microsoft.com/office/drawing/2014/main" id="{42ABAA5D-E7AB-6E48-9D43-A48178C9BDD4}"/>
              </a:ext>
            </a:extLst>
          </p:cNvPr>
          <p:cNvSpPr/>
          <p:nvPr userDrawn="1"/>
        </p:nvSpPr>
        <p:spPr>
          <a:xfrm>
            <a:off x="6742925" y="1447790"/>
            <a:ext cx="830997" cy="830997"/>
          </a:xfrm>
          <a:prstGeom prst="ellipse">
            <a:avLst/>
          </a:prstGeom>
          <a:solidFill>
            <a:srgbClr val="234A9B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09F185A-8F67-9C42-A7C5-87E483F4FC19}"/>
              </a:ext>
            </a:extLst>
          </p:cNvPr>
          <p:cNvSpPr/>
          <p:nvPr userDrawn="1"/>
        </p:nvSpPr>
        <p:spPr>
          <a:xfrm>
            <a:off x="8092868" y="1447790"/>
            <a:ext cx="830997" cy="830997"/>
          </a:xfrm>
          <a:prstGeom prst="ellipse">
            <a:avLst/>
          </a:prstGeom>
          <a:solidFill>
            <a:srgbClr val="11A0D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79AE0F6-4E37-6C4D-AF45-824EEE489A15}"/>
              </a:ext>
            </a:extLst>
          </p:cNvPr>
          <p:cNvSpPr/>
          <p:nvPr userDrawn="1"/>
        </p:nvSpPr>
        <p:spPr>
          <a:xfrm>
            <a:off x="9442811" y="1447790"/>
            <a:ext cx="830997" cy="830997"/>
          </a:xfrm>
          <a:prstGeom prst="ellipse">
            <a:avLst/>
          </a:prstGeom>
          <a:solidFill>
            <a:srgbClr val="029C6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5" name="Oval 26">
            <a:extLst>
              <a:ext uri="{FF2B5EF4-FFF2-40B4-BE49-F238E27FC236}">
                <a16:creationId xmlns:a16="http://schemas.microsoft.com/office/drawing/2014/main" id="{330C0EA4-7FD1-CE4D-AC95-8C484C5AC790}"/>
              </a:ext>
            </a:extLst>
          </p:cNvPr>
          <p:cNvSpPr/>
          <p:nvPr userDrawn="1"/>
        </p:nvSpPr>
        <p:spPr>
          <a:xfrm>
            <a:off x="10792754" y="1447790"/>
            <a:ext cx="830997" cy="830997"/>
          </a:xfrm>
          <a:prstGeom prst="ellipse">
            <a:avLst/>
          </a:prstGeom>
          <a:solidFill>
            <a:srgbClr val="EB681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6" name="Oval 29">
            <a:extLst>
              <a:ext uri="{FF2B5EF4-FFF2-40B4-BE49-F238E27FC236}">
                <a16:creationId xmlns:a16="http://schemas.microsoft.com/office/drawing/2014/main" id="{4C53CF3D-7EFB-DF4F-8EA6-5644574E9AFB}"/>
              </a:ext>
            </a:extLst>
          </p:cNvPr>
          <p:cNvSpPr/>
          <p:nvPr userDrawn="1"/>
        </p:nvSpPr>
        <p:spPr>
          <a:xfrm>
            <a:off x="5392982" y="2708699"/>
            <a:ext cx="830997" cy="830997"/>
          </a:xfrm>
          <a:prstGeom prst="ellipse">
            <a:avLst/>
          </a:prstGeom>
          <a:solidFill>
            <a:srgbClr val="7D4EB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7" name="Oval 33">
            <a:extLst>
              <a:ext uri="{FF2B5EF4-FFF2-40B4-BE49-F238E27FC236}">
                <a16:creationId xmlns:a16="http://schemas.microsoft.com/office/drawing/2014/main" id="{B42CE88A-E9A3-2A4E-BD50-EB37311F39EC}"/>
              </a:ext>
            </a:extLst>
          </p:cNvPr>
          <p:cNvSpPr/>
          <p:nvPr userDrawn="1"/>
        </p:nvSpPr>
        <p:spPr>
          <a:xfrm>
            <a:off x="6742925" y="2708699"/>
            <a:ext cx="830997" cy="830997"/>
          </a:xfrm>
          <a:prstGeom prst="ellipse">
            <a:avLst/>
          </a:prstGeom>
          <a:solidFill>
            <a:srgbClr val="E61F3D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8" name="Oval 34">
            <a:extLst>
              <a:ext uri="{FF2B5EF4-FFF2-40B4-BE49-F238E27FC236}">
                <a16:creationId xmlns:a16="http://schemas.microsoft.com/office/drawing/2014/main" id="{B699EFDF-DB9D-3C4F-9D1F-461508017BDA}"/>
              </a:ext>
            </a:extLst>
          </p:cNvPr>
          <p:cNvSpPr/>
          <p:nvPr userDrawn="1"/>
        </p:nvSpPr>
        <p:spPr>
          <a:xfrm>
            <a:off x="8092868" y="2708699"/>
            <a:ext cx="830997" cy="830997"/>
          </a:xfrm>
          <a:prstGeom prst="ellipse">
            <a:avLst/>
          </a:prstGeom>
          <a:solidFill>
            <a:srgbClr val="FBBA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9" name="Oval 35">
            <a:extLst>
              <a:ext uri="{FF2B5EF4-FFF2-40B4-BE49-F238E27FC236}">
                <a16:creationId xmlns:a16="http://schemas.microsoft.com/office/drawing/2014/main" id="{5DF3131C-EEA1-5446-B567-C9DA0A2A1AFF}"/>
              </a:ext>
            </a:extLst>
          </p:cNvPr>
          <p:cNvSpPr/>
          <p:nvPr userDrawn="1"/>
        </p:nvSpPr>
        <p:spPr>
          <a:xfrm>
            <a:off x="9442811" y="2708699"/>
            <a:ext cx="830997" cy="830997"/>
          </a:xfrm>
          <a:prstGeom prst="ellipse">
            <a:avLst/>
          </a:prstGeom>
          <a:solidFill>
            <a:srgbClr val="7DA0D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0" name="Oval 36">
            <a:extLst>
              <a:ext uri="{FF2B5EF4-FFF2-40B4-BE49-F238E27FC236}">
                <a16:creationId xmlns:a16="http://schemas.microsoft.com/office/drawing/2014/main" id="{6D03B317-B61D-2945-8C0A-A6EBD87ACD07}"/>
              </a:ext>
            </a:extLst>
          </p:cNvPr>
          <p:cNvSpPr/>
          <p:nvPr userDrawn="1"/>
        </p:nvSpPr>
        <p:spPr>
          <a:xfrm>
            <a:off x="10792754" y="2708699"/>
            <a:ext cx="830997" cy="830997"/>
          </a:xfrm>
          <a:prstGeom prst="ellipse">
            <a:avLst/>
          </a:prstGeom>
          <a:solidFill>
            <a:srgbClr val="47A0A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1" name="Oval 37">
            <a:extLst>
              <a:ext uri="{FF2B5EF4-FFF2-40B4-BE49-F238E27FC236}">
                <a16:creationId xmlns:a16="http://schemas.microsoft.com/office/drawing/2014/main" id="{9C0266F1-C0B7-624A-A873-5F2C8801E766}"/>
              </a:ext>
            </a:extLst>
          </p:cNvPr>
          <p:cNvSpPr/>
          <p:nvPr userDrawn="1"/>
        </p:nvSpPr>
        <p:spPr>
          <a:xfrm>
            <a:off x="5392982" y="3969609"/>
            <a:ext cx="830997" cy="830997"/>
          </a:xfrm>
          <a:prstGeom prst="ellipse">
            <a:avLst/>
          </a:prstGeom>
          <a:solidFill>
            <a:srgbClr val="EB8C3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2" name="Oval 38">
            <a:extLst>
              <a:ext uri="{FF2B5EF4-FFF2-40B4-BE49-F238E27FC236}">
                <a16:creationId xmlns:a16="http://schemas.microsoft.com/office/drawing/2014/main" id="{30C0C10E-388C-9843-8270-19D471BD3756}"/>
              </a:ext>
            </a:extLst>
          </p:cNvPr>
          <p:cNvSpPr/>
          <p:nvPr userDrawn="1"/>
        </p:nvSpPr>
        <p:spPr>
          <a:xfrm>
            <a:off x="6742925" y="3969609"/>
            <a:ext cx="830997" cy="830997"/>
          </a:xfrm>
          <a:prstGeom prst="ellipse">
            <a:avLst/>
          </a:prstGeom>
          <a:solidFill>
            <a:srgbClr val="96628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3" name="Oval 39">
            <a:extLst>
              <a:ext uri="{FF2B5EF4-FFF2-40B4-BE49-F238E27FC236}">
                <a16:creationId xmlns:a16="http://schemas.microsoft.com/office/drawing/2014/main" id="{87047EA3-79D2-8644-A568-E64AA1D7D370}"/>
              </a:ext>
            </a:extLst>
          </p:cNvPr>
          <p:cNvSpPr/>
          <p:nvPr userDrawn="1"/>
        </p:nvSpPr>
        <p:spPr>
          <a:xfrm>
            <a:off x="8092868" y="3969609"/>
            <a:ext cx="830997" cy="830997"/>
          </a:xfrm>
          <a:prstGeom prst="ellipse">
            <a:avLst/>
          </a:prstGeom>
          <a:solidFill>
            <a:srgbClr val="CD5A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4" name="Oval 40">
            <a:extLst>
              <a:ext uri="{FF2B5EF4-FFF2-40B4-BE49-F238E27FC236}">
                <a16:creationId xmlns:a16="http://schemas.microsoft.com/office/drawing/2014/main" id="{7F5D1C6B-4E6B-0346-A5DC-C511DB14EFD6}"/>
              </a:ext>
            </a:extLst>
          </p:cNvPr>
          <p:cNvSpPr/>
          <p:nvPr userDrawn="1"/>
        </p:nvSpPr>
        <p:spPr>
          <a:xfrm>
            <a:off x="9442811" y="3969609"/>
            <a:ext cx="830997" cy="830997"/>
          </a:xfrm>
          <a:prstGeom prst="ellipse">
            <a:avLst/>
          </a:prstGeom>
          <a:solidFill>
            <a:srgbClr val="FFD74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5" name="Oval 41">
            <a:extLst>
              <a:ext uri="{FF2B5EF4-FFF2-40B4-BE49-F238E27FC236}">
                <a16:creationId xmlns:a16="http://schemas.microsoft.com/office/drawing/2014/main" id="{EB421DBA-35DE-2C4F-A89E-27F0998EF4E8}"/>
              </a:ext>
            </a:extLst>
          </p:cNvPr>
          <p:cNvSpPr/>
          <p:nvPr userDrawn="1"/>
        </p:nvSpPr>
        <p:spPr>
          <a:xfrm>
            <a:off x="10792754" y="3969609"/>
            <a:ext cx="830997" cy="830997"/>
          </a:xfrm>
          <a:prstGeom prst="ellipse">
            <a:avLst/>
          </a:prstGeom>
          <a:solidFill>
            <a:srgbClr val="CDDDF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6" name="Oval 42">
            <a:extLst>
              <a:ext uri="{FF2B5EF4-FFF2-40B4-BE49-F238E27FC236}">
                <a16:creationId xmlns:a16="http://schemas.microsoft.com/office/drawing/2014/main" id="{081BD842-A9A1-5B44-81ED-A97BA390032B}"/>
              </a:ext>
            </a:extLst>
          </p:cNvPr>
          <p:cNvSpPr/>
          <p:nvPr userDrawn="1"/>
        </p:nvSpPr>
        <p:spPr>
          <a:xfrm>
            <a:off x="5392982" y="5249769"/>
            <a:ext cx="830997" cy="830997"/>
          </a:xfrm>
          <a:prstGeom prst="ellipse">
            <a:avLst/>
          </a:prstGeom>
          <a:solidFill>
            <a:srgbClr val="D7EBB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7" name="Oval 43">
            <a:extLst>
              <a:ext uri="{FF2B5EF4-FFF2-40B4-BE49-F238E27FC236}">
                <a16:creationId xmlns:a16="http://schemas.microsoft.com/office/drawing/2014/main" id="{036EE7D2-A33A-434C-B272-C82E2CDD4D4D}"/>
              </a:ext>
            </a:extLst>
          </p:cNvPr>
          <p:cNvSpPr/>
          <p:nvPr userDrawn="1"/>
        </p:nvSpPr>
        <p:spPr>
          <a:xfrm>
            <a:off x="6742925" y="5249769"/>
            <a:ext cx="830997" cy="830997"/>
          </a:xfrm>
          <a:prstGeom prst="ellipse">
            <a:avLst/>
          </a:prstGeom>
          <a:solidFill>
            <a:srgbClr val="FFDC9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8" name="Oval 44">
            <a:extLst>
              <a:ext uri="{FF2B5EF4-FFF2-40B4-BE49-F238E27FC236}">
                <a16:creationId xmlns:a16="http://schemas.microsoft.com/office/drawing/2014/main" id="{7DD65DA4-F076-C242-813E-8C17DCABCCFB}"/>
              </a:ext>
            </a:extLst>
          </p:cNvPr>
          <p:cNvSpPr/>
          <p:nvPr userDrawn="1"/>
        </p:nvSpPr>
        <p:spPr>
          <a:xfrm>
            <a:off x="8092868" y="5249769"/>
            <a:ext cx="830997" cy="830997"/>
          </a:xfrm>
          <a:prstGeom prst="ellipse">
            <a:avLst/>
          </a:prstGeom>
          <a:solidFill>
            <a:srgbClr val="D7C3F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9" name="Oval 45">
            <a:extLst>
              <a:ext uri="{FF2B5EF4-FFF2-40B4-BE49-F238E27FC236}">
                <a16:creationId xmlns:a16="http://schemas.microsoft.com/office/drawing/2014/main" id="{8A44D99D-BF66-2848-B460-F59D8ECF5690}"/>
              </a:ext>
            </a:extLst>
          </p:cNvPr>
          <p:cNvSpPr/>
          <p:nvPr userDrawn="1"/>
        </p:nvSpPr>
        <p:spPr>
          <a:xfrm>
            <a:off x="9442811" y="5249769"/>
            <a:ext cx="830997" cy="830997"/>
          </a:xfrm>
          <a:prstGeom prst="ellipse">
            <a:avLst/>
          </a:prstGeom>
          <a:solidFill>
            <a:srgbClr val="F6C3C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40" name="Oval 46">
            <a:extLst>
              <a:ext uri="{FF2B5EF4-FFF2-40B4-BE49-F238E27FC236}">
                <a16:creationId xmlns:a16="http://schemas.microsoft.com/office/drawing/2014/main" id="{9B130CEB-3D74-B647-BA6B-32F7D70FD354}"/>
              </a:ext>
            </a:extLst>
          </p:cNvPr>
          <p:cNvSpPr/>
          <p:nvPr userDrawn="1"/>
        </p:nvSpPr>
        <p:spPr>
          <a:xfrm>
            <a:off x="10792754" y="5249769"/>
            <a:ext cx="830997" cy="830997"/>
          </a:xfrm>
          <a:prstGeom prst="ellipse">
            <a:avLst/>
          </a:prstGeom>
          <a:solidFill>
            <a:srgbClr val="FFF07D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867054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A7FA04E4-3213-8F41-B068-4DC281441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938052A0-3DF0-DC47-B7E0-C20EF981C230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8C6147F0-3CA1-264C-B2B2-F88597196943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62CDF50E-4D58-AF4A-ABFD-140AF88B3681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2171D1-2A5B-7A4A-9760-17CCE51B980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3C71A0C3-CD3E-0748-98E5-6B2507CAB296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9856D01B-EC9A-6047-B7FB-D47084AB3F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83E23342-AC91-354A-9A28-A14FF7BADC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BB1CCE68-8F57-1A41-BC43-633D2EFC80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20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5234703-C735-5D41-99C2-019C7EBECCF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2F59B5-E815-AE43-BAE2-FA594BB42C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10809" y="2643809"/>
            <a:ext cx="1570383" cy="157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642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8" descr="A blue circle with white text&#10;&#10;Description automatically generated with low confidence">
            <a:extLst>
              <a:ext uri="{FF2B5EF4-FFF2-40B4-BE49-F238E27FC236}">
                <a16:creationId xmlns:a16="http://schemas.microsoft.com/office/drawing/2014/main" id="{BA292C80-0DA8-194A-9A66-279048FA2A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859" y="962173"/>
            <a:ext cx="886499" cy="886499"/>
          </a:xfrm>
          <a:prstGeom prst="rect">
            <a:avLst/>
          </a:prstGeom>
        </p:spPr>
      </p:pic>
      <p:cxnSp>
        <p:nvCxnSpPr>
          <p:cNvPr id="11" name="Straight Connector 48">
            <a:extLst>
              <a:ext uri="{FF2B5EF4-FFF2-40B4-BE49-F238E27FC236}">
                <a16:creationId xmlns:a16="http://schemas.microsoft.com/office/drawing/2014/main" id="{313EF906-5BAC-0141-A198-076E155DF9E2}"/>
              </a:ext>
            </a:extLst>
          </p:cNvPr>
          <p:cNvCxnSpPr>
            <a:cxnSpLocks/>
          </p:cNvCxnSpPr>
          <p:nvPr userDrawn="1"/>
        </p:nvCxnSpPr>
        <p:spPr>
          <a:xfrm>
            <a:off x="6090212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50">
            <a:extLst>
              <a:ext uri="{FF2B5EF4-FFF2-40B4-BE49-F238E27FC236}">
                <a16:creationId xmlns:a16="http://schemas.microsoft.com/office/drawing/2014/main" id="{61206A97-26F2-E646-8775-9928FEF465B5}"/>
              </a:ext>
            </a:extLst>
          </p:cNvPr>
          <p:cNvCxnSpPr>
            <a:cxnSpLocks/>
          </p:cNvCxnSpPr>
          <p:nvPr userDrawn="1"/>
        </p:nvCxnSpPr>
        <p:spPr>
          <a:xfrm>
            <a:off x="8642581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51">
            <a:extLst>
              <a:ext uri="{FF2B5EF4-FFF2-40B4-BE49-F238E27FC236}">
                <a16:creationId xmlns:a16="http://schemas.microsoft.com/office/drawing/2014/main" id="{28E0E5F6-C1CA-9B41-B1DB-6E4FB509084D}"/>
              </a:ext>
            </a:extLst>
          </p:cNvPr>
          <p:cNvCxnSpPr>
            <a:cxnSpLocks/>
          </p:cNvCxnSpPr>
          <p:nvPr userDrawn="1"/>
        </p:nvCxnSpPr>
        <p:spPr>
          <a:xfrm>
            <a:off x="11179047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6007C52F-2E27-E24A-B9DC-AAAB052DBD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7967" y="2404670"/>
            <a:ext cx="7634059" cy="1978323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4300" b="0" i="0" baseline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презентации</a:t>
            </a:r>
            <a:b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может быть набрано в две </a:t>
            </a:r>
            <a:b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или три строки (43 </a:t>
            </a:r>
            <a:r>
              <a:rPr lang="en-GB" sz="4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4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4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18109844-C2E7-354F-9C01-8834E4DCE3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74947" y="1187841"/>
            <a:ext cx="3848717" cy="435163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i="0">
                <a:latin typeface="HSE Sans" panose="02000000000000000000" pitchFamily="2" charset="0"/>
              </a:defRPr>
            </a:lvl1pPr>
            <a:lvl2pPr marL="457200" indent="0" algn="l">
              <a:buNone/>
              <a:defRPr sz="1600" b="0" i="0">
                <a:latin typeface="HSE Sans" panose="02000000000000000000" pitchFamily="2" charset="0"/>
              </a:defRPr>
            </a:lvl2pPr>
            <a:lvl3pPr marL="914400" indent="0" algn="l">
              <a:buNone/>
              <a:defRPr sz="1600" b="0" i="0">
                <a:latin typeface="HSE Sans" panose="02000000000000000000" pitchFamily="2" charset="0"/>
              </a:defRPr>
            </a:lvl3pPr>
            <a:lvl4pPr marL="1371600" indent="0" algn="l">
              <a:buNone/>
              <a:defRPr sz="1600" b="0" i="0">
                <a:latin typeface="HSE Sans" panose="02000000000000000000" pitchFamily="2" charset="0"/>
              </a:defRPr>
            </a:lvl4pPr>
            <a:lvl5pPr marL="1828800" indent="0" algn="l">
              <a:buNone/>
              <a:defRPr sz="1600" b="0" i="0">
                <a:latin typeface="HSE Sans" panose="02000000000000000000" pitchFamily="2" charset="0"/>
              </a:defRPr>
            </a:lvl5pPr>
          </a:lstStyle>
          <a:p>
            <a:r>
              <a:rPr lang="ru-RU" dirty="0">
                <a:latin typeface="HSE Sans" panose="02000000000000000000" pitchFamily="2" charset="0"/>
              </a:rPr>
              <a:t>Название факультета</a:t>
            </a:r>
            <a:br>
              <a:rPr lang="ru-RU" dirty="0">
                <a:latin typeface="HSE Sans" panose="02000000000000000000" pitchFamily="2" charset="0"/>
              </a:rPr>
            </a:br>
            <a:r>
              <a:rPr lang="ru-RU" dirty="0">
                <a:latin typeface="HSE Sans" panose="02000000000000000000" pitchFamily="2" charset="0"/>
              </a:rPr>
              <a:t>в две строки</a:t>
            </a:r>
            <a:r>
              <a:rPr lang="en-GB" dirty="0">
                <a:latin typeface="HSE Sans" panose="02000000000000000000" pitchFamily="2" charset="0"/>
              </a:rPr>
              <a:t> (16 </a:t>
            </a:r>
            <a:r>
              <a:rPr lang="en-GB" dirty="0" err="1">
                <a:latin typeface="HSE Sans" panose="02000000000000000000" pitchFamily="2" charset="0"/>
              </a:rPr>
              <a:t>pt</a:t>
            </a:r>
            <a:r>
              <a:rPr lang="en-GB" dirty="0">
                <a:latin typeface="HSE Sans" panose="02000000000000000000" pitchFamily="2" charset="0"/>
              </a:rPr>
              <a:t>)</a:t>
            </a:r>
            <a:endParaRPr lang="ru-RU" dirty="0">
              <a:latin typeface="HSE Sans" panose="02000000000000000000" pitchFamily="2" charset="0"/>
            </a:endParaRP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40A04329-C800-BB42-BFE0-7E3C68848D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59420" y="1173829"/>
            <a:ext cx="2278063" cy="463186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200" dirty="0">
                <a:latin typeface="HSE Sans" panose="02000000000000000000" pitchFamily="2" charset="0"/>
              </a:rPr>
            </a:br>
            <a:r>
              <a:rPr lang="ru-RU" sz="12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200" dirty="0">
                <a:latin typeface="HSE Sans" panose="02000000000000000000" pitchFamily="2" charset="0"/>
              </a:rPr>
              <a:t> (12pt)</a:t>
            </a:r>
            <a:endParaRPr lang="ru-RU" sz="1200" dirty="0">
              <a:latin typeface="HSE Sans" panose="02000000000000000000" pitchFamily="2" charset="0"/>
            </a:endParaRP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98337931-3EC2-F348-99EA-860F4FFDC188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786720" y="1173829"/>
            <a:ext cx="2217738" cy="463186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HSE Sans" panose="02000000000000000000" pitchFamily="2" charset="0"/>
              </a:rPr>
              <a:t>Москва</a:t>
            </a:r>
            <a:br>
              <a:rPr lang="ru-RU" sz="1200" dirty="0">
                <a:latin typeface="HSE Sans" panose="02000000000000000000" pitchFamily="2" charset="0"/>
              </a:rPr>
            </a:br>
            <a:r>
              <a:rPr lang="ru-RU" sz="1200" dirty="0">
                <a:latin typeface="HSE Sans" panose="02000000000000000000" pitchFamily="2" charset="0"/>
              </a:rPr>
              <a:t>2022</a:t>
            </a:r>
            <a:r>
              <a:rPr lang="en-GB" sz="1200" dirty="0">
                <a:latin typeface="HSE Sans" panose="02000000000000000000" pitchFamily="2" charset="0"/>
              </a:rPr>
              <a:t> (12pt)</a:t>
            </a:r>
            <a:endParaRPr lang="ru-RU" sz="1200" dirty="0">
              <a:latin typeface="HSE Sans" panose="02000000000000000000" pitchFamily="2" charset="0"/>
            </a:endParaRPr>
          </a:p>
        </p:txBody>
      </p:sp>
      <p:sp>
        <p:nvSpPr>
          <p:cNvPr id="29" name="Текст 28">
            <a:extLst>
              <a:ext uri="{FF2B5EF4-FFF2-40B4-BE49-F238E27FC236}">
                <a16:creationId xmlns:a16="http://schemas.microsoft.com/office/drawing/2014/main" id="{EEA7A79B-D410-B44F-BF32-C3EAEFC20A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7967" y="4824914"/>
            <a:ext cx="7625267" cy="652860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600" dirty="0">
                <a:latin typeface="HSE Sans" panose="02000000000000000000" pitchFamily="2" charset="0"/>
              </a:rPr>
              <a:t>Если нужно больше места, то используйте подзаголовок</a:t>
            </a:r>
            <a:r>
              <a:rPr lang="en-GB" sz="1600" dirty="0">
                <a:latin typeface="HSE Sans" panose="02000000000000000000" pitchFamily="2" charset="0"/>
              </a:rPr>
              <a:t> (16 </a:t>
            </a:r>
            <a:r>
              <a:rPr lang="en-GB" sz="1600" dirty="0" err="1">
                <a:latin typeface="HSE Sans" panose="02000000000000000000" pitchFamily="2" charset="0"/>
              </a:rPr>
              <a:t>pt</a:t>
            </a:r>
            <a:r>
              <a:rPr lang="en-GB" sz="1600" dirty="0">
                <a:latin typeface="HSE Sans" panose="02000000000000000000" pitchFamily="2" charset="0"/>
              </a:rPr>
              <a:t>)</a:t>
            </a:r>
            <a:endParaRPr lang="ru-RU" sz="16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7626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Icon&#10;&#10;Description automatically generated">
            <a:extLst>
              <a:ext uri="{FF2B5EF4-FFF2-40B4-BE49-F238E27FC236}">
                <a16:creationId xmlns:a16="http://schemas.microsoft.com/office/drawing/2014/main" id="{4A1436AC-5F96-2A4F-BFC7-B3442083EB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11" name="Straight Connector 19">
            <a:extLst>
              <a:ext uri="{FF2B5EF4-FFF2-40B4-BE49-F238E27FC236}">
                <a16:creationId xmlns:a16="http://schemas.microsoft.com/office/drawing/2014/main" id="{067DD2ED-246D-7D41-B51F-FED98BF873FD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21">
            <a:extLst>
              <a:ext uri="{FF2B5EF4-FFF2-40B4-BE49-F238E27FC236}">
                <a16:creationId xmlns:a16="http://schemas.microsoft.com/office/drawing/2014/main" id="{68E8C250-D449-A743-8975-B5BFB04D9744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25">
            <a:extLst>
              <a:ext uri="{FF2B5EF4-FFF2-40B4-BE49-F238E27FC236}">
                <a16:creationId xmlns:a16="http://schemas.microsoft.com/office/drawing/2014/main" id="{DD1C71CA-B883-AF42-959D-BCA5690AAA4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4D3A12E-0E10-C441-81D2-C3C1EB6A053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F94B5-93D7-5247-B727-C7089232F508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102D69"/>
                </a:solidFill>
                <a:effectLst/>
                <a:uLnTx/>
                <a:uFillTx/>
                <a:latin typeface="HSE Sans" panose="02000000000000000000" pitchFamily="2" charset="0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102D69"/>
              </a:solidFill>
              <a:effectLst/>
              <a:uLnTx/>
              <a:uFillTx/>
              <a:latin typeface="HSE Sans" panose="02000000000000000000" pitchFamily="2" charset="0"/>
              <a:ea typeface="+mn-ea"/>
              <a:cs typeface="Arial"/>
              <a:sym typeface="Arial"/>
            </a:endParaRPr>
          </a:p>
        </p:txBody>
      </p:sp>
      <p:cxnSp>
        <p:nvCxnSpPr>
          <p:cNvPr id="19" name="Straight Connector 59">
            <a:extLst>
              <a:ext uri="{FF2B5EF4-FFF2-40B4-BE49-F238E27FC236}">
                <a16:creationId xmlns:a16="http://schemas.microsoft.com/office/drawing/2014/main" id="{3447008E-4F3B-FC4E-B96D-3927FAE1ED17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Рисунок 23">
            <a:extLst>
              <a:ext uri="{FF2B5EF4-FFF2-40B4-BE49-F238E27FC236}">
                <a16:creationId xmlns:a16="http://schemas.microsoft.com/office/drawing/2014/main" id="{61115A7A-23E5-E442-9551-F72F1CDA57B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84653" y="1447790"/>
            <a:ext cx="4325167" cy="4325107"/>
          </a:xfrm>
          <a:solidFill>
            <a:srgbClr val="D9D9D9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800" dirty="0">
                <a:solidFill>
                  <a:schemeClr val="tx1"/>
                </a:solidFill>
                <a:latin typeface="HSE Sans" panose="02000000000000000000" pitchFamily="2" charset="0"/>
              </a:rPr>
              <a:t>Чтобы слайд не выглядел пустым, сюда можно поставить иллюстрацию или фотографию</a:t>
            </a:r>
            <a:endParaRPr lang="en-RU" sz="2800">
              <a:solidFill>
                <a:schemeClr val="tx1"/>
              </a:solidFill>
              <a:latin typeface="HSE Sans" panose="02000000000000000000" pitchFamily="2" charset="0"/>
            </a:endParaRPr>
          </a:p>
        </p:txBody>
      </p:sp>
      <p:sp>
        <p:nvSpPr>
          <p:cNvPr id="32" name="Заголовок 31">
            <a:extLst>
              <a:ext uri="{FF2B5EF4-FFF2-40B4-BE49-F238E27FC236}">
                <a16:creationId xmlns:a16="http://schemas.microsoft.com/office/drawing/2014/main" id="{9ED7AA97-D972-DF4F-B662-A65F2A544C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8" y="1447790"/>
            <a:ext cx="524556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36" name="Текст 35">
            <a:extLst>
              <a:ext uri="{FF2B5EF4-FFF2-40B4-BE49-F238E27FC236}">
                <a16:creationId xmlns:a16="http://schemas.microsoft.com/office/drawing/2014/main" id="{69E35E54-2B19-7441-876F-1C6A84F4F1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7" y="2379663"/>
            <a:ext cx="5245561" cy="3393234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lvl="0"/>
            <a:r>
              <a:rPr lang="ru-RU" dirty="0"/>
              <a:t>Небольшие куски текста (13</a:t>
            </a:r>
            <a:r>
              <a:rPr lang="en-US" dirty="0" err="1"/>
              <a:t>pt</a:t>
            </a:r>
            <a:r>
              <a:rPr lang="en-US" dirty="0"/>
              <a:t>) </a:t>
            </a:r>
            <a:r>
              <a:rPr lang="ru-RU" dirty="0"/>
              <a:t>можно набирать в одну колонку, но не делайте колонку на всю ширину экрана. 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 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38" name="Текст 37">
            <a:extLst>
              <a:ext uri="{FF2B5EF4-FFF2-40B4-BE49-F238E27FC236}">
                <a16:creationId xmlns:a16="http://schemas.microsoft.com/office/drawing/2014/main" id="{7FB4A275-856E-364D-8AA4-2071AADC6A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40" name="Текст 39">
            <a:extLst>
              <a:ext uri="{FF2B5EF4-FFF2-40B4-BE49-F238E27FC236}">
                <a16:creationId xmlns:a16="http://schemas.microsoft.com/office/drawing/2014/main" id="{58FBA0EA-8BE0-A643-B258-4E5C344671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41" name="Текст 39">
            <a:extLst>
              <a:ext uri="{FF2B5EF4-FFF2-40B4-BE49-F238E27FC236}">
                <a16:creationId xmlns:a16="http://schemas.microsoft.com/office/drawing/2014/main" id="{0BEC062F-1BEB-DE4C-B7EE-C552C9D45F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2482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FDC66DB8-29BC-5940-A721-40F1002145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DE27C859-478F-3648-8A9D-2C85DBDCAC09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58EA1144-CFD8-1D47-B430-7014F576043B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96EDC73C-5A3C-014E-8E52-04CAFCA9B20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5E88681-53A8-3B45-B80A-372EDFB53883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F94B5-93D7-5247-B727-C7089232F508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102D69"/>
                </a:solidFill>
                <a:effectLst/>
                <a:uLnTx/>
                <a:uFillTx/>
                <a:latin typeface="HSE Sans" panose="02000000000000000000" pitchFamily="2" charset="0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102D69"/>
              </a:solidFill>
              <a:effectLst/>
              <a:uLnTx/>
              <a:uFillTx/>
              <a:latin typeface="HSE Sans" panose="02000000000000000000" pitchFamily="2" charset="0"/>
              <a:ea typeface="+mn-ea"/>
              <a:cs typeface="Arial"/>
              <a:sym typeface="Arial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EDA7D8BF-DF37-704F-B77F-7E40752ACE25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5026DBD8-54A3-1446-9D3B-BA2B38460F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E8AA3569-5054-7D47-AB14-BCFB0440D0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Заголовок 31">
            <a:extLst>
              <a:ext uri="{FF2B5EF4-FFF2-40B4-BE49-F238E27FC236}">
                <a16:creationId xmlns:a16="http://schemas.microsoft.com/office/drawing/2014/main" id="{76942483-EB13-0A4B-8060-DB65024C29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7" name="Текст 35">
            <a:extLst>
              <a:ext uri="{FF2B5EF4-FFF2-40B4-BE49-F238E27FC236}">
                <a16:creationId xmlns:a16="http://schemas.microsoft.com/office/drawing/2014/main" id="{66FAD63B-F743-0F47-BBE3-D773176670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7" y="2379663"/>
            <a:ext cx="11057971" cy="3745092"/>
          </a:xfrm>
        </p:spPr>
        <p:txBody>
          <a:bodyPr lIns="0" tIns="0" rIns="0" numCol="3" spcCol="252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300" dirty="0">
                <a:latin typeface="HSE Sans" panose="02000000000000000000" pitchFamily="2" charset="0"/>
              </a:rPr>
              <a:t>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</a:t>
            </a:r>
          </a:p>
        </p:txBody>
      </p:sp>
      <p:sp>
        <p:nvSpPr>
          <p:cNvPr id="18" name="Текст 39">
            <a:extLst>
              <a:ext uri="{FF2B5EF4-FFF2-40B4-BE49-F238E27FC236}">
                <a16:creationId xmlns:a16="http://schemas.microsoft.com/office/drawing/2014/main" id="{8A048480-30C9-044E-8C2E-0F67398FEE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3281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0E78CA68-7A0C-CF41-9AC6-A547FB9EC3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45DC512A-A23B-B24D-A1F6-6793976867CF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21F91649-DF0F-5F45-A43B-2CED9ACDD049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3137B760-1A50-1845-B7F2-1EF31C71C72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5ECCF8F-5855-7943-B503-5573887A534D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F94B5-93D7-5247-B727-C7089232F508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102D69"/>
                </a:solidFill>
                <a:effectLst/>
                <a:uLnTx/>
                <a:uFillTx/>
                <a:latin typeface="HSE Sans" panose="02000000000000000000" pitchFamily="2" charset="0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102D69"/>
              </a:solidFill>
              <a:effectLst/>
              <a:uLnTx/>
              <a:uFillTx/>
              <a:latin typeface="HSE Sans" panose="02000000000000000000" pitchFamily="2" charset="0"/>
              <a:ea typeface="+mn-ea"/>
              <a:cs typeface="Arial"/>
              <a:sym typeface="Arial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FB81B23D-CDD8-E64C-9887-3540F7EE1C4B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C2D710AE-3CBE-5940-A7EB-F96132E659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FCC5A33D-0A3C-F140-B745-367744A5F3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5">
            <a:extLst>
              <a:ext uri="{FF2B5EF4-FFF2-40B4-BE49-F238E27FC236}">
                <a16:creationId xmlns:a16="http://schemas.microsoft.com/office/drawing/2014/main" id="{5163BE0A-A745-414A-AF21-D968BD69D2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lvl="0"/>
            <a:r>
              <a:rPr lang="ru-RU" dirty="0"/>
              <a:t>Небольшие куски текста (13</a:t>
            </a:r>
            <a:r>
              <a:rPr lang="en-US" dirty="0" err="1"/>
              <a:t>pt</a:t>
            </a:r>
            <a:r>
              <a:rPr lang="en-US" dirty="0"/>
              <a:t>) </a:t>
            </a:r>
            <a:r>
              <a:rPr lang="ru-RU" dirty="0"/>
              <a:t>можно набирать в одну колонку, но не делайте колонку на всю ширину экрана. 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 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B3D47CF6-5FC1-2346-8894-A7CC39063D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CD14B8F3-89C2-9F45-809E-D1EAF85AC56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9892" y="2379663"/>
            <a:ext cx="5383968" cy="3451794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3200" dirty="0">
                <a:solidFill>
                  <a:srgbClr val="102D69"/>
                </a:solidFill>
                <a:latin typeface="HSE Sans" panose="02000000000000000000" pitchFamily="2" charset="0"/>
              </a:rPr>
              <a:t>Небольшую фразу, с важной информацией, можно выделить, набрав ее более крупным кеглем, чем обычный  текст. Делать это часто не рекомендуется.</a:t>
            </a:r>
          </a:p>
          <a:p>
            <a:pPr lvl="0"/>
            <a:endParaRPr lang="ru-RU" dirty="0"/>
          </a:p>
        </p:txBody>
      </p:sp>
      <p:sp>
        <p:nvSpPr>
          <p:cNvPr id="24" name="Текст 39">
            <a:extLst>
              <a:ext uri="{FF2B5EF4-FFF2-40B4-BE49-F238E27FC236}">
                <a16:creationId xmlns:a16="http://schemas.microsoft.com/office/drawing/2014/main" id="{3BE4279A-8109-B244-B721-18F10C696B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5" name="Заголовок 31">
            <a:extLst>
              <a:ext uri="{FF2B5EF4-FFF2-40B4-BE49-F238E27FC236}">
                <a16:creationId xmlns:a16="http://schemas.microsoft.com/office/drawing/2014/main" id="{B32DC3D4-97A5-3E4F-A29B-422D5E3129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987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9E89D752-CAC6-0943-9A3D-4C52DBF50C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64D89E64-93BB-044D-B3D4-8F2679C5CA4C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D0C3B169-866D-C645-AF76-00F8C2A97E9B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FDDF48AB-D8AE-0E42-A544-8EA5B8744778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6DF89EC-1E7C-3B40-85F4-6D19A7D29AC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F94B5-93D7-5247-B727-C7089232F508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102D69"/>
                </a:solidFill>
                <a:effectLst/>
                <a:uLnTx/>
                <a:uFillTx/>
                <a:latin typeface="HSE Sans" panose="02000000000000000000" pitchFamily="2" charset="0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102D69"/>
              </a:solidFill>
              <a:effectLst/>
              <a:uLnTx/>
              <a:uFillTx/>
              <a:latin typeface="HSE Sans" panose="02000000000000000000" pitchFamily="2" charset="0"/>
              <a:ea typeface="+mn-ea"/>
              <a:cs typeface="Arial"/>
              <a:sym typeface="Arial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019D6862-BD52-734D-9E19-38C147CA2D29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A9BD5ADD-B3F2-C342-82F7-83683F040D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4F15CBC0-FC8B-744E-95A7-C9863CDC31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Текст 39">
            <a:extLst>
              <a:ext uri="{FF2B5EF4-FFF2-40B4-BE49-F238E27FC236}">
                <a16:creationId xmlns:a16="http://schemas.microsoft.com/office/drawing/2014/main" id="{BC3B54AA-A0BD-E646-B3B7-C0E724D26D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Заголовок 31">
            <a:extLst>
              <a:ext uri="{FF2B5EF4-FFF2-40B4-BE49-F238E27FC236}">
                <a16:creationId xmlns:a16="http://schemas.microsoft.com/office/drawing/2014/main" id="{B3F16318-C9C3-B948-A508-4BC53D0B7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9" y="1447790"/>
            <a:ext cx="432253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8" name="Текст 35">
            <a:extLst>
              <a:ext uri="{FF2B5EF4-FFF2-40B4-BE49-F238E27FC236}">
                <a16:creationId xmlns:a16="http://schemas.microsoft.com/office/drawing/2014/main" id="{23B3E5FB-BBCE-4149-AD9A-8CAB06CC9F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  <p:sp>
        <p:nvSpPr>
          <p:cNvPr id="19" name="Текст 35">
            <a:extLst>
              <a:ext uri="{FF2B5EF4-FFF2-40B4-BE49-F238E27FC236}">
                <a16:creationId xmlns:a16="http://schemas.microsoft.com/office/drawing/2014/main" id="{658542D3-7E45-6E46-8039-27C4C43DD6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1" name="Диаграмма 7">
            <a:extLst>
              <a:ext uri="{FF2B5EF4-FFF2-40B4-BE49-F238E27FC236}">
                <a16:creationId xmlns:a16="http://schemas.microsoft.com/office/drawing/2014/main" id="{57965DCA-4776-7546-97FD-A69317A34CF2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72097" y="1447790"/>
            <a:ext cx="6371768" cy="4289457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8943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11D7C3EB-CCEB-E142-9753-8B2D75A0A8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527C9F89-51CC-D243-9351-73AB081DB944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F09EE119-6C80-E846-95F9-BB3907664128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6C0A681B-44BF-6A46-98D8-483EF13B9114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5A5D7C-EB12-9D4D-A99A-4B26C81B738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F94B5-93D7-5247-B727-C7089232F508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102D69"/>
                </a:solidFill>
                <a:effectLst/>
                <a:uLnTx/>
                <a:uFillTx/>
                <a:latin typeface="HSE Sans" panose="02000000000000000000" pitchFamily="2" charset="0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102D69"/>
              </a:solidFill>
              <a:effectLst/>
              <a:uLnTx/>
              <a:uFillTx/>
              <a:latin typeface="HSE Sans" panose="02000000000000000000" pitchFamily="2" charset="0"/>
              <a:ea typeface="+mn-ea"/>
              <a:cs typeface="Arial"/>
              <a:sym typeface="Arial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D4C3D74D-BE91-9547-ADCA-ACCE93C18789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3E0AB43B-5E98-6042-A282-C61E0C5A37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7388A8DF-D130-5445-A3F8-F96E1202BA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02CBC466-1703-7541-94E4-AC76F4E6D9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5812BF3C-1D24-3640-84D2-BFFCA525AE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1" name="Диаграмма 7">
            <a:extLst>
              <a:ext uri="{FF2B5EF4-FFF2-40B4-BE49-F238E27FC236}">
                <a16:creationId xmlns:a16="http://schemas.microsoft.com/office/drawing/2014/main" id="{BCBBDD44-9DC9-F74E-979F-120A7BBD4EE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72097" y="1447790"/>
            <a:ext cx="6371768" cy="4289457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7C68DF7B-E804-E44B-83DF-5DC36AF76F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8" y="1447064"/>
            <a:ext cx="4322762" cy="703205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графика. Обратите внимание, что название графика набирается меньшим кеглем, чем заголовок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 (16pt)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8" name="Текст 35">
            <a:extLst>
              <a:ext uri="{FF2B5EF4-FFF2-40B4-BE49-F238E27FC236}">
                <a16:creationId xmlns:a16="http://schemas.microsoft.com/office/drawing/2014/main" id="{89E931D8-2901-A54D-86EA-096E47B818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5632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фры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Icon&#10;&#10;Description automatically generated">
            <a:extLst>
              <a:ext uri="{FF2B5EF4-FFF2-40B4-BE49-F238E27FC236}">
                <a16:creationId xmlns:a16="http://schemas.microsoft.com/office/drawing/2014/main" id="{E9A64721-E55E-8749-B29E-51DD895593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7" name="Straight Connector 19">
            <a:extLst>
              <a:ext uri="{FF2B5EF4-FFF2-40B4-BE49-F238E27FC236}">
                <a16:creationId xmlns:a16="http://schemas.microsoft.com/office/drawing/2014/main" id="{B0C162B7-B84F-874A-960E-31F512518C6E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1">
            <a:extLst>
              <a:ext uri="{FF2B5EF4-FFF2-40B4-BE49-F238E27FC236}">
                <a16:creationId xmlns:a16="http://schemas.microsoft.com/office/drawing/2014/main" id="{1CB321BB-9FE3-294F-85D8-AA7DC75CA4AF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5">
            <a:extLst>
              <a:ext uri="{FF2B5EF4-FFF2-40B4-BE49-F238E27FC236}">
                <a16:creationId xmlns:a16="http://schemas.microsoft.com/office/drawing/2014/main" id="{0A610A45-8712-8A45-AFB3-931CF468EC32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0460EF6-ECAD-8941-8132-1B3E005D606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F94B5-93D7-5247-B727-C7089232F508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102D69"/>
                </a:solidFill>
                <a:effectLst/>
                <a:uLnTx/>
                <a:uFillTx/>
                <a:latin typeface="HSE Sans" panose="02000000000000000000" pitchFamily="2" charset="0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102D69"/>
              </a:solidFill>
              <a:effectLst/>
              <a:uLnTx/>
              <a:uFillTx/>
              <a:latin typeface="HSE Sans" panose="02000000000000000000" pitchFamily="2" charset="0"/>
              <a:ea typeface="+mn-ea"/>
              <a:cs typeface="Arial"/>
              <a:sym typeface="Arial"/>
            </a:endParaRPr>
          </a:p>
        </p:txBody>
      </p:sp>
      <p:cxnSp>
        <p:nvCxnSpPr>
          <p:cNvPr id="11" name="Straight Connector 59">
            <a:extLst>
              <a:ext uri="{FF2B5EF4-FFF2-40B4-BE49-F238E27FC236}">
                <a16:creationId xmlns:a16="http://schemas.microsoft.com/office/drawing/2014/main" id="{41AE56A2-5FAA-FD44-AE1A-338E1E304184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37">
            <a:extLst>
              <a:ext uri="{FF2B5EF4-FFF2-40B4-BE49-F238E27FC236}">
                <a16:creationId xmlns:a16="http://schemas.microsoft.com/office/drawing/2014/main" id="{D9986185-6D5E-FD48-A5CA-AF2D5B58A3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3" name="Текст 39">
            <a:extLst>
              <a:ext uri="{FF2B5EF4-FFF2-40B4-BE49-F238E27FC236}">
                <a16:creationId xmlns:a16="http://schemas.microsoft.com/office/drawing/2014/main" id="{5DBFD327-E3A8-944A-AABF-7D813AD0F1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D206FCE0-05C3-2C45-A7D6-1FC287C017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Заголовок 31">
            <a:extLst>
              <a:ext uri="{FF2B5EF4-FFF2-40B4-BE49-F238E27FC236}">
                <a16:creationId xmlns:a16="http://schemas.microsoft.com/office/drawing/2014/main" id="{3B28B62E-5EE9-834C-9BB6-BD66079B81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4" name="Текст 35">
            <a:extLst>
              <a:ext uri="{FF2B5EF4-FFF2-40B4-BE49-F238E27FC236}">
                <a16:creationId xmlns:a16="http://schemas.microsoft.com/office/drawing/2014/main" id="{621215DE-C1FD-2B4C-B236-AF679CF906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5076" y="4103994"/>
            <a:ext cx="2758143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5" name="Текст 35">
            <a:extLst>
              <a:ext uri="{FF2B5EF4-FFF2-40B4-BE49-F238E27FC236}">
                <a16:creationId xmlns:a16="http://schemas.microsoft.com/office/drawing/2014/main" id="{8BC2F90D-0CE0-574C-A7C1-EAA3E6F1AB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47007" y="4103994"/>
            <a:ext cx="2757612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6" name="Текст 35">
            <a:extLst>
              <a:ext uri="{FF2B5EF4-FFF2-40B4-BE49-F238E27FC236}">
                <a16:creationId xmlns:a16="http://schemas.microsoft.com/office/drawing/2014/main" id="{239E188B-2696-8A48-9F8A-36223EEF61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18938" y="4103994"/>
            <a:ext cx="2757612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379BF4C6-F899-294C-B88E-8363AFBEEC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5076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152</a:t>
            </a:r>
            <a:endParaRPr lang="ru-RU" dirty="0"/>
          </a:p>
        </p:txBody>
      </p:sp>
      <p:sp>
        <p:nvSpPr>
          <p:cNvPr id="29" name="Текст 27">
            <a:extLst>
              <a:ext uri="{FF2B5EF4-FFF2-40B4-BE49-F238E27FC236}">
                <a16:creationId xmlns:a16="http://schemas.microsoft.com/office/drawing/2014/main" id="{DE7F352B-F6D9-B545-A835-443A55956E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47007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95</a:t>
            </a:r>
            <a:endParaRPr lang="ru-RU" dirty="0"/>
          </a:p>
        </p:txBody>
      </p:sp>
      <p:sp>
        <p:nvSpPr>
          <p:cNvPr id="30" name="Текст 27">
            <a:extLst>
              <a:ext uri="{FF2B5EF4-FFF2-40B4-BE49-F238E27FC236}">
                <a16:creationId xmlns:a16="http://schemas.microsoft.com/office/drawing/2014/main" id="{D1D5AF9F-C1B0-7842-8789-1DB8963D981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18938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284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2889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Icon&#10;&#10;Description automatically generated">
            <a:extLst>
              <a:ext uri="{FF2B5EF4-FFF2-40B4-BE49-F238E27FC236}">
                <a16:creationId xmlns:a16="http://schemas.microsoft.com/office/drawing/2014/main" id="{4A1436AC-5F96-2A4F-BFC7-B3442083EB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11" name="Straight Connector 19">
            <a:extLst>
              <a:ext uri="{FF2B5EF4-FFF2-40B4-BE49-F238E27FC236}">
                <a16:creationId xmlns:a16="http://schemas.microsoft.com/office/drawing/2014/main" id="{067DD2ED-246D-7D41-B51F-FED98BF873FD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21">
            <a:extLst>
              <a:ext uri="{FF2B5EF4-FFF2-40B4-BE49-F238E27FC236}">
                <a16:creationId xmlns:a16="http://schemas.microsoft.com/office/drawing/2014/main" id="{68E8C250-D449-A743-8975-B5BFB04D9744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25">
            <a:extLst>
              <a:ext uri="{FF2B5EF4-FFF2-40B4-BE49-F238E27FC236}">
                <a16:creationId xmlns:a16="http://schemas.microsoft.com/office/drawing/2014/main" id="{DD1C71CA-B883-AF42-959D-BCA5690AAA4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4D3A12E-0E10-C441-81D2-C3C1EB6A053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9" name="Straight Connector 59">
            <a:extLst>
              <a:ext uri="{FF2B5EF4-FFF2-40B4-BE49-F238E27FC236}">
                <a16:creationId xmlns:a16="http://schemas.microsoft.com/office/drawing/2014/main" id="{3447008E-4F3B-FC4E-B96D-3927FAE1ED17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Рисунок 23">
            <a:extLst>
              <a:ext uri="{FF2B5EF4-FFF2-40B4-BE49-F238E27FC236}">
                <a16:creationId xmlns:a16="http://schemas.microsoft.com/office/drawing/2014/main" id="{61115A7A-23E5-E442-9551-F72F1CDA57B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84653" y="1447790"/>
            <a:ext cx="4325167" cy="4325107"/>
          </a:xfrm>
          <a:solidFill>
            <a:srgbClr val="D9D9D9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800" dirty="0">
                <a:solidFill>
                  <a:schemeClr val="tx1"/>
                </a:solidFill>
                <a:latin typeface="HSE Sans" panose="02000000000000000000" pitchFamily="2" charset="0"/>
              </a:rPr>
              <a:t>Чтобы слайд не выглядел пустым, сюда можно поставить иллюстрацию или фотографию</a:t>
            </a:r>
            <a:endParaRPr lang="en-RU" sz="2800">
              <a:solidFill>
                <a:schemeClr val="tx1"/>
              </a:solidFill>
              <a:latin typeface="HSE Sans" panose="02000000000000000000" pitchFamily="2" charset="0"/>
            </a:endParaRPr>
          </a:p>
        </p:txBody>
      </p:sp>
      <p:sp>
        <p:nvSpPr>
          <p:cNvPr id="32" name="Заголовок 31">
            <a:extLst>
              <a:ext uri="{FF2B5EF4-FFF2-40B4-BE49-F238E27FC236}">
                <a16:creationId xmlns:a16="http://schemas.microsoft.com/office/drawing/2014/main" id="{9ED7AA97-D972-DF4F-B662-A65F2A544C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8" y="1447790"/>
            <a:ext cx="524556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36" name="Текст 35">
            <a:extLst>
              <a:ext uri="{FF2B5EF4-FFF2-40B4-BE49-F238E27FC236}">
                <a16:creationId xmlns:a16="http://schemas.microsoft.com/office/drawing/2014/main" id="{69E35E54-2B19-7441-876F-1C6A84F4F1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7" y="2379663"/>
            <a:ext cx="5245561" cy="3393234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lvl="0"/>
            <a:r>
              <a:rPr lang="ru-RU" dirty="0"/>
              <a:t>Небольшие куски текста (13</a:t>
            </a:r>
            <a:r>
              <a:rPr lang="en-US" dirty="0" err="1"/>
              <a:t>pt</a:t>
            </a:r>
            <a:r>
              <a:rPr lang="en-US" dirty="0"/>
              <a:t>) </a:t>
            </a:r>
            <a:r>
              <a:rPr lang="ru-RU" dirty="0"/>
              <a:t>можно набирать в одну колонку, но не делайте колонку на всю ширину экрана. 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 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38" name="Текст 37">
            <a:extLst>
              <a:ext uri="{FF2B5EF4-FFF2-40B4-BE49-F238E27FC236}">
                <a16:creationId xmlns:a16="http://schemas.microsoft.com/office/drawing/2014/main" id="{7FB4A275-856E-364D-8AA4-2071AADC6A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40" name="Текст 39">
            <a:extLst>
              <a:ext uri="{FF2B5EF4-FFF2-40B4-BE49-F238E27FC236}">
                <a16:creationId xmlns:a16="http://schemas.microsoft.com/office/drawing/2014/main" id="{58FBA0EA-8BE0-A643-B258-4E5C344671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41" name="Текст 39">
            <a:extLst>
              <a:ext uri="{FF2B5EF4-FFF2-40B4-BE49-F238E27FC236}">
                <a16:creationId xmlns:a16="http://schemas.microsoft.com/office/drawing/2014/main" id="{0BEC062F-1BEB-DE4C-B7EE-C552C9D45F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2874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5425806-16DD-844E-927C-26E7143A9E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6" name="Straight Connector 19">
            <a:extLst>
              <a:ext uri="{FF2B5EF4-FFF2-40B4-BE49-F238E27FC236}">
                <a16:creationId xmlns:a16="http://schemas.microsoft.com/office/drawing/2014/main" id="{479746FF-3282-DF46-9D7C-D80431604A55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1">
            <a:extLst>
              <a:ext uri="{FF2B5EF4-FFF2-40B4-BE49-F238E27FC236}">
                <a16:creationId xmlns:a16="http://schemas.microsoft.com/office/drawing/2014/main" id="{51B44297-B0E7-D74D-B291-D39A0D468B42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5">
            <a:extLst>
              <a:ext uri="{FF2B5EF4-FFF2-40B4-BE49-F238E27FC236}">
                <a16:creationId xmlns:a16="http://schemas.microsoft.com/office/drawing/2014/main" id="{0EA4A057-F0CB-E04F-B472-4A1ABFB64C66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64502F5-56EE-354B-A3B1-E79F8B00517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F94B5-93D7-5247-B727-C7089232F508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102D69"/>
                </a:solidFill>
                <a:effectLst/>
                <a:uLnTx/>
                <a:uFillTx/>
                <a:latin typeface="HSE Sans" panose="02000000000000000000" pitchFamily="2" charset="0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102D69"/>
              </a:solidFill>
              <a:effectLst/>
              <a:uLnTx/>
              <a:uFillTx/>
              <a:latin typeface="HSE Sans" panose="02000000000000000000" pitchFamily="2" charset="0"/>
              <a:ea typeface="+mn-ea"/>
              <a:cs typeface="Arial"/>
              <a:sym typeface="Arial"/>
            </a:endParaRPr>
          </a:p>
        </p:txBody>
      </p:sp>
      <p:cxnSp>
        <p:nvCxnSpPr>
          <p:cNvPr id="10" name="Straight Connector 59">
            <a:extLst>
              <a:ext uri="{FF2B5EF4-FFF2-40B4-BE49-F238E27FC236}">
                <a16:creationId xmlns:a16="http://schemas.microsoft.com/office/drawing/2014/main" id="{A80E0956-5C10-CC40-A426-CBD2E0C4158E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37">
            <a:extLst>
              <a:ext uri="{FF2B5EF4-FFF2-40B4-BE49-F238E27FC236}">
                <a16:creationId xmlns:a16="http://schemas.microsoft.com/office/drawing/2014/main" id="{6EC59AAD-5962-8D49-BF4D-7DA5D57307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2" name="Текст 39">
            <a:extLst>
              <a:ext uri="{FF2B5EF4-FFF2-40B4-BE49-F238E27FC236}">
                <a16:creationId xmlns:a16="http://schemas.microsoft.com/office/drawing/2014/main" id="{49041ACC-EEF4-D34B-A7DE-87B1AF2ED3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BF93B2CC-81A4-0943-AF6C-C865767929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22">
            <a:extLst>
              <a:ext uri="{FF2B5EF4-FFF2-40B4-BE49-F238E27FC236}">
                <a16:creationId xmlns:a16="http://schemas.microsoft.com/office/drawing/2014/main" id="{51340CB4-0355-3640-A212-F684523CDC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7" y="1447065"/>
            <a:ext cx="11058065" cy="30777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таблицы. Обратите внимание, что название графика набирается меньшим кеглем, чем заголовок (16</a:t>
            </a:r>
            <a:r>
              <a:rPr lang="en-GB" sz="16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8C6F2EA4-CEDC-324C-9C06-8713118041E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788" y="5739189"/>
            <a:ext cx="6824303" cy="703205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0" dirty="0">
                <a:ln>
                  <a:noFill/>
                </a:ln>
                <a:latin typeface="HSE Sans" panose="02000000000000000000" pitchFamily="2" charset="0"/>
              </a:rPr>
              <a:t>Мы рекомендуем очень аккуратно использовать жирное начертание, старайтесь выделять жирным самое важное. </a:t>
            </a:r>
            <a:r>
              <a:rPr lang="ru-RU" sz="1300" dirty="0">
                <a:latin typeface="HSE Sans" panose="02000000000000000000" pitchFamily="2" charset="0"/>
              </a:rPr>
              <a:t>Также старайтесь не использовать выделение жирным начертанием вместе с заливкой ячеек каким-либо цветом, достаточно и одного акцента.</a:t>
            </a:r>
            <a:endParaRPr lang="en-RU" sz="1300" b="0">
              <a:ln>
                <a:noFill/>
              </a:ln>
              <a:latin typeface="HSE Sans" panose="02000000000000000000" pitchFamily="2" charset="0"/>
            </a:endParaRPr>
          </a:p>
        </p:txBody>
      </p:sp>
      <p:sp>
        <p:nvSpPr>
          <p:cNvPr id="19" name="Таблица 18">
            <a:extLst>
              <a:ext uri="{FF2B5EF4-FFF2-40B4-BE49-F238E27FC236}">
                <a16:creationId xmlns:a16="http://schemas.microsoft.com/office/drawing/2014/main" id="{7B291085-A9B9-D842-B1A7-96258FAF012C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585787" y="1984076"/>
            <a:ext cx="11058527" cy="351957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9332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259ABC72-D738-1143-BF2A-D85AE9A4F7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237A1E42-2FC3-8841-8C41-992C5BC2368D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47503EA0-3883-E24D-9EB8-7B6175182929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E0144DF2-9891-324D-B34E-AFA025FBCBF9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33F65D6-1072-F140-B6A5-758D7B595A9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F94B5-93D7-5247-B727-C7089232F508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102D69"/>
                </a:solidFill>
                <a:effectLst/>
                <a:uLnTx/>
                <a:uFillTx/>
                <a:latin typeface="HSE Sans" panose="02000000000000000000" pitchFamily="2" charset="0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102D69"/>
              </a:solidFill>
              <a:effectLst/>
              <a:uLnTx/>
              <a:uFillTx/>
              <a:latin typeface="HSE Sans" panose="02000000000000000000" pitchFamily="2" charset="0"/>
              <a:ea typeface="+mn-ea"/>
              <a:cs typeface="Arial"/>
              <a:sym typeface="Arial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5F1F09D4-22FA-7B4B-9488-F8FDDCC2D447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44D0326E-FD7A-3541-A998-62A1C30E27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279CCCA0-F959-5245-8321-106D3C5E8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8B839C6B-8494-8841-9714-4C8F710F84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8" name="Текст 22">
            <a:extLst>
              <a:ext uri="{FF2B5EF4-FFF2-40B4-BE49-F238E27FC236}">
                <a16:creationId xmlns:a16="http://schemas.microsoft.com/office/drawing/2014/main" id="{4D940599-2B77-CE47-91E6-CDB51ADE18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7" y="1447064"/>
            <a:ext cx="7617877" cy="53701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таблицы. Обратите внимание, что название графика набирается меньшим кеглем, чем заголовок (16</a:t>
            </a:r>
            <a:r>
              <a:rPr lang="en-GB" sz="16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9" name="Текст 16">
            <a:extLst>
              <a:ext uri="{FF2B5EF4-FFF2-40B4-BE49-F238E27FC236}">
                <a16:creationId xmlns:a16="http://schemas.microsoft.com/office/drawing/2014/main" id="{A7333712-9DED-4F4B-B209-2F13075EDB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788" y="5739189"/>
            <a:ext cx="6824303" cy="703205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0" dirty="0">
                <a:ln>
                  <a:noFill/>
                </a:ln>
                <a:latin typeface="HSE Sans" panose="02000000000000000000" pitchFamily="2" charset="0"/>
              </a:rPr>
              <a:t>Мы рекомендуем очень аккуратно использовать жирное начертание, старайтесь выделять жирным самое важное. </a:t>
            </a:r>
            <a:r>
              <a:rPr lang="ru-RU" sz="1300" dirty="0">
                <a:latin typeface="HSE Sans" panose="02000000000000000000" pitchFamily="2" charset="0"/>
              </a:rPr>
              <a:t>Также старайтесь не использовать выделение жирным начертанием вместе с заливкой ячеек каким-либо цветом, достаточно и одного акцента.</a:t>
            </a:r>
            <a:endParaRPr lang="en-RU" sz="1300" b="0">
              <a:ln>
                <a:noFill/>
              </a:ln>
              <a:latin typeface="HSE Sans" panose="02000000000000000000" pitchFamily="2" charset="0"/>
            </a:endParaRPr>
          </a:p>
        </p:txBody>
      </p:sp>
      <p:sp>
        <p:nvSpPr>
          <p:cNvPr id="20" name="Таблица 18">
            <a:extLst>
              <a:ext uri="{FF2B5EF4-FFF2-40B4-BE49-F238E27FC236}">
                <a16:creationId xmlns:a16="http://schemas.microsoft.com/office/drawing/2014/main" id="{DD467C42-8209-B740-8419-DBB6A6F7D5EE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585787" y="2208362"/>
            <a:ext cx="7617895" cy="3295290"/>
          </a:xfrm>
        </p:spPr>
        <p:txBody>
          <a:bodyPr/>
          <a:lstStyle/>
          <a:p>
            <a:endParaRPr lang="ru-RU"/>
          </a:p>
        </p:txBody>
      </p:sp>
      <p:sp>
        <p:nvSpPr>
          <p:cNvPr id="21" name="Текст 35">
            <a:extLst>
              <a:ext uri="{FF2B5EF4-FFF2-40B4-BE49-F238E27FC236}">
                <a16:creationId xmlns:a16="http://schemas.microsoft.com/office/drawing/2014/main" id="{B4309850-76EA-224C-A9E2-B6BBDBF99D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86807" y="2208363"/>
            <a:ext cx="2930666" cy="2570672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2690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9328428E-0D3D-6E4B-BAC0-3F63BAF7DB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86CF47C6-D972-9E44-A717-6848F3489399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412FEF63-77C0-7C4A-B9BE-4BC0EEEEB78C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C4F550E9-E979-284D-B65F-44E092DD9D02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A39D099-B515-F343-BF7A-A95468DA3860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F94B5-93D7-5247-B727-C7089232F508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102D69"/>
                </a:solidFill>
                <a:effectLst/>
                <a:uLnTx/>
                <a:uFillTx/>
                <a:latin typeface="HSE Sans" panose="02000000000000000000" pitchFamily="2" charset="0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102D69"/>
              </a:solidFill>
              <a:effectLst/>
              <a:uLnTx/>
              <a:uFillTx/>
              <a:latin typeface="HSE Sans" panose="02000000000000000000" pitchFamily="2" charset="0"/>
              <a:ea typeface="+mn-ea"/>
              <a:cs typeface="Arial"/>
              <a:sym typeface="Arial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396B1F99-9711-C64F-A7C9-4F1D89E7F11D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9C21DFE9-C3B2-C54E-9275-7776355F73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5A73F99D-6D58-724E-ADB3-150D9B24F8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Текст 39">
            <a:extLst>
              <a:ext uri="{FF2B5EF4-FFF2-40B4-BE49-F238E27FC236}">
                <a16:creationId xmlns:a16="http://schemas.microsoft.com/office/drawing/2014/main" id="{7E89E360-BE39-5041-BAD6-C7B708340A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9" name="Заголовок 31">
            <a:extLst>
              <a:ext uri="{FF2B5EF4-FFF2-40B4-BE49-F238E27FC236}">
                <a16:creationId xmlns:a16="http://schemas.microsoft.com/office/drawing/2014/main" id="{1C20890C-BC1C-0745-9AF3-46700BA2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9" y="1447790"/>
            <a:ext cx="432253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Дополнительная 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цветовая гамма</a:t>
            </a: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CA2589F7-4500-024F-8E07-D726629A59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Для оформления графиков, таблиц, диаграмм могут потребоваться дополнительные цвета и вы совершенно правы, задавая вопрос, какие цвета использовать и где их взять. Мы предлагаем использовать палитру цветов Вышки для этих целей.</a:t>
            </a:r>
          </a:p>
        </p:txBody>
      </p:sp>
      <p:sp>
        <p:nvSpPr>
          <p:cNvPr id="21" name="Oval 5">
            <a:extLst>
              <a:ext uri="{FF2B5EF4-FFF2-40B4-BE49-F238E27FC236}">
                <a16:creationId xmlns:a16="http://schemas.microsoft.com/office/drawing/2014/main" id="{D2CA403A-98E7-6C42-8F44-30AB6622C802}"/>
              </a:ext>
            </a:extLst>
          </p:cNvPr>
          <p:cNvSpPr/>
          <p:nvPr userDrawn="1"/>
        </p:nvSpPr>
        <p:spPr>
          <a:xfrm>
            <a:off x="5392982" y="1447790"/>
            <a:ext cx="830997" cy="830997"/>
          </a:xfrm>
          <a:prstGeom prst="ellipse">
            <a:avLst/>
          </a:prstGeom>
          <a:solidFill>
            <a:srgbClr val="0E2D6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2" name="Oval 20">
            <a:extLst>
              <a:ext uri="{FF2B5EF4-FFF2-40B4-BE49-F238E27FC236}">
                <a16:creationId xmlns:a16="http://schemas.microsoft.com/office/drawing/2014/main" id="{42ABAA5D-E7AB-6E48-9D43-A48178C9BDD4}"/>
              </a:ext>
            </a:extLst>
          </p:cNvPr>
          <p:cNvSpPr/>
          <p:nvPr userDrawn="1"/>
        </p:nvSpPr>
        <p:spPr>
          <a:xfrm>
            <a:off x="6742925" y="1447790"/>
            <a:ext cx="830997" cy="830997"/>
          </a:xfrm>
          <a:prstGeom prst="ellipse">
            <a:avLst/>
          </a:prstGeom>
          <a:solidFill>
            <a:srgbClr val="234A9B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09F185A-8F67-9C42-A7C5-87E483F4FC19}"/>
              </a:ext>
            </a:extLst>
          </p:cNvPr>
          <p:cNvSpPr/>
          <p:nvPr userDrawn="1"/>
        </p:nvSpPr>
        <p:spPr>
          <a:xfrm>
            <a:off x="8092868" y="1447790"/>
            <a:ext cx="830997" cy="830997"/>
          </a:xfrm>
          <a:prstGeom prst="ellipse">
            <a:avLst/>
          </a:prstGeom>
          <a:solidFill>
            <a:srgbClr val="11A0D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79AE0F6-4E37-6C4D-AF45-824EEE489A15}"/>
              </a:ext>
            </a:extLst>
          </p:cNvPr>
          <p:cNvSpPr/>
          <p:nvPr userDrawn="1"/>
        </p:nvSpPr>
        <p:spPr>
          <a:xfrm>
            <a:off x="9442811" y="1447790"/>
            <a:ext cx="830997" cy="830997"/>
          </a:xfrm>
          <a:prstGeom prst="ellipse">
            <a:avLst/>
          </a:prstGeom>
          <a:solidFill>
            <a:srgbClr val="029C6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5" name="Oval 26">
            <a:extLst>
              <a:ext uri="{FF2B5EF4-FFF2-40B4-BE49-F238E27FC236}">
                <a16:creationId xmlns:a16="http://schemas.microsoft.com/office/drawing/2014/main" id="{330C0EA4-7FD1-CE4D-AC95-8C484C5AC790}"/>
              </a:ext>
            </a:extLst>
          </p:cNvPr>
          <p:cNvSpPr/>
          <p:nvPr userDrawn="1"/>
        </p:nvSpPr>
        <p:spPr>
          <a:xfrm>
            <a:off x="10792754" y="1447790"/>
            <a:ext cx="830997" cy="830997"/>
          </a:xfrm>
          <a:prstGeom prst="ellipse">
            <a:avLst/>
          </a:prstGeom>
          <a:solidFill>
            <a:srgbClr val="EB681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6" name="Oval 29">
            <a:extLst>
              <a:ext uri="{FF2B5EF4-FFF2-40B4-BE49-F238E27FC236}">
                <a16:creationId xmlns:a16="http://schemas.microsoft.com/office/drawing/2014/main" id="{4C53CF3D-7EFB-DF4F-8EA6-5644574E9AFB}"/>
              </a:ext>
            </a:extLst>
          </p:cNvPr>
          <p:cNvSpPr/>
          <p:nvPr userDrawn="1"/>
        </p:nvSpPr>
        <p:spPr>
          <a:xfrm>
            <a:off x="5392982" y="2708699"/>
            <a:ext cx="830997" cy="830997"/>
          </a:xfrm>
          <a:prstGeom prst="ellipse">
            <a:avLst/>
          </a:prstGeom>
          <a:solidFill>
            <a:srgbClr val="7D4EB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7" name="Oval 33">
            <a:extLst>
              <a:ext uri="{FF2B5EF4-FFF2-40B4-BE49-F238E27FC236}">
                <a16:creationId xmlns:a16="http://schemas.microsoft.com/office/drawing/2014/main" id="{B42CE88A-E9A3-2A4E-BD50-EB37311F39EC}"/>
              </a:ext>
            </a:extLst>
          </p:cNvPr>
          <p:cNvSpPr/>
          <p:nvPr userDrawn="1"/>
        </p:nvSpPr>
        <p:spPr>
          <a:xfrm>
            <a:off x="6742925" y="2708699"/>
            <a:ext cx="830997" cy="830997"/>
          </a:xfrm>
          <a:prstGeom prst="ellipse">
            <a:avLst/>
          </a:prstGeom>
          <a:solidFill>
            <a:srgbClr val="E61F3D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8" name="Oval 34">
            <a:extLst>
              <a:ext uri="{FF2B5EF4-FFF2-40B4-BE49-F238E27FC236}">
                <a16:creationId xmlns:a16="http://schemas.microsoft.com/office/drawing/2014/main" id="{B699EFDF-DB9D-3C4F-9D1F-461508017BDA}"/>
              </a:ext>
            </a:extLst>
          </p:cNvPr>
          <p:cNvSpPr/>
          <p:nvPr userDrawn="1"/>
        </p:nvSpPr>
        <p:spPr>
          <a:xfrm>
            <a:off x="8092868" y="2708699"/>
            <a:ext cx="830997" cy="830997"/>
          </a:xfrm>
          <a:prstGeom prst="ellipse">
            <a:avLst/>
          </a:prstGeom>
          <a:solidFill>
            <a:srgbClr val="FBBA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9" name="Oval 35">
            <a:extLst>
              <a:ext uri="{FF2B5EF4-FFF2-40B4-BE49-F238E27FC236}">
                <a16:creationId xmlns:a16="http://schemas.microsoft.com/office/drawing/2014/main" id="{5DF3131C-EEA1-5446-B567-C9DA0A2A1AFF}"/>
              </a:ext>
            </a:extLst>
          </p:cNvPr>
          <p:cNvSpPr/>
          <p:nvPr userDrawn="1"/>
        </p:nvSpPr>
        <p:spPr>
          <a:xfrm>
            <a:off x="9442811" y="2708699"/>
            <a:ext cx="830997" cy="830997"/>
          </a:xfrm>
          <a:prstGeom prst="ellipse">
            <a:avLst/>
          </a:prstGeom>
          <a:solidFill>
            <a:srgbClr val="7DA0D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0" name="Oval 36">
            <a:extLst>
              <a:ext uri="{FF2B5EF4-FFF2-40B4-BE49-F238E27FC236}">
                <a16:creationId xmlns:a16="http://schemas.microsoft.com/office/drawing/2014/main" id="{6D03B317-B61D-2945-8C0A-A6EBD87ACD07}"/>
              </a:ext>
            </a:extLst>
          </p:cNvPr>
          <p:cNvSpPr/>
          <p:nvPr userDrawn="1"/>
        </p:nvSpPr>
        <p:spPr>
          <a:xfrm>
            <a:off x="10792754" y="2708699"/>
            <a:ext cx="830997" cy="830997"/>
          </a:xfrm>
          <a:prstGeom prst="ellipse">
            <a:avLst/>
          </a:prstGeom>
          <a:solidFill>
            <a:srgbClr val="47A0A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1" name="Oval 37">
            <a:extLst>
              <a:ext uri="{FF2B5EF4-FFF2-40B4-BE49-F238E27FC236}">
                <a16:creationId xmlns:a16="http://schemas.microsoft.com/office/drawing/2014/main" id="{9C0266F1-C0B7-624A-A873-5F2C8801E766}"/>
              </a:ext>
            </a:extLst>
          </p:cNvPr>
          <p:cNvSpPr/>
          <p:nvPr userDrawn="1"/>
        </p:nvSpPr>
        <p:spPr>
          <a:xfrm>
            <a:off x="5392982" y="3969609"/>
            <a:ext cx="830997" cy="830997"/>
          </a:xfrm>
          <a:prstGeom prst="ellipse">
            <a:avLst/>
          </a:prstGeom>
          <a:solidFill>
            <a:srgbClr val="EB8C3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2" name="Oval 38">
            <a:extLst>
              <a:ext uri="{FF2B5EF4-FFF2-40B4-BE49-F238E27FC236}">
                <a16:creationId xmlns:a16="http://schemas.microsoft.com/office/drawing/2014/main" id="{30C0C10E-388C-9843-8270-19D471BD3756}"/>
              </a:ext>
            </a:extLst>
          </p:cNvPr>
          <p:cNvSpPr/>
          <p:nvPr userDrawn="1"/>
        </p:nvSpPr>
        <p:spPr>
          <a:xfrm>
            <a:off x="6742925" y="3969609"/>
            <a:ext cx="830997" cy="830997"/>
          </a:xfrm>
          <a:prstGeom prst="ellipse">
            <a:avLst/>
          </a:prstGeom>
          <a:solidFill>
            <a:srgbClr val="96628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3" name="Oval 39">
            <a:extLst>
              <a:ext uri="{FF2B5EF4-FFF2-40B4-BE49-F238E27FC236}">
                <a16:creationId xmlns:a16="http://schemas.microsoft.com/office/drawing/2014/main" id="{87047EA3-79D2-8644-A568-E64AA1D7D370}"/>
              </a:ext>
            </a:extLst>
          </p:cNvPr>
          <p:cNvSpPr/>
          <p:nvPr userDrawn="1"/>
        </p:nvSpPr>
        <p:spPr>
          <a:xfrm>
            <a:off x="8092868" y="3969609"/>
            <a:ext cx="830997" cy="830997"/>
          </a:xfrm>
          <a:prstGeom prst="ellipse">
            <a:avLst/>
          </a:prstGeom>
          <a:solidFill>
            <a:srgbClr val="CD5A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4" name="Oval 40">
            <a:extLst>
              <a:ext uri="{FF2B5EF4-FFF2-40B4-BE49-F238E27FC236}">
                <a16:creationId xmlns:a16="http://schemas.microsoft.com/office/drawing/2014/main" id="{7F5D1C6B-4E6B-0346-A5DC-C511DB14EFD6}"/>
              </a:ext>
            </a:extLst>
          </p:cNvPr>
          <p:cNvSpPr/>
          <p:nvPr userDrawn="1"/>
        </p:nvSpPr>
        <p:spPr>
          <a:xfrm>
            <a:off x="9442811" y="3969609"/>
            <a:ext cx="830997" cy="830997"/>
          </a:xfrm>
          <a:prstGeom prst="ellipse">
            <a:avLst/>
          </a:prstGeom>
          <a:solidFill>
            <a:srgbClr val="FFD74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5" name="Oval 41">
            <a:extLst>
              <a:ext uri="{FF2B5EF4-FFF2-40B4-BE49-F238E27FC236}">
                <a16:creationId xmlns:a16="http://schemas.microsoft.com/office/drawing/2014/main" id="{EB421DBA-35DE-2C4F-A89E-27F0998EF4E8}"/>
              </a:ext>
            </a:extLst>
          </p:cNvPr>
          <p:cNvSpPr/>
          <p:nvPr userDrawn="1"/>
        </p:nvSpPr>
        <p:spPr>
          <a:xfrm>
            <a:off x="10792754" y="3969609"/>
            <a:ext cx="830997" cy="830997"/>
          </a:xfrm>
          <a:prstGeom prst="ellipse">
            <a:avLst/>
          </a:prstGeom>
          <a:solidFill>
            <a:srgbClr val="CDDDF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6" name="Oval 42">
            <a:extLst>
              <a:ext uri="{FF2B5EF4-FFF2-40B4-BE49-F238E27FC236}">
                <a16:creationId xmlns:a16="http://schemas.microsoft.com/office/drawing/2014/main" id="{081BD842-A9A1-5B44-81ED-A97BA390032B}"/>
              </a:ext>
            </a:extLst>
          </p:cNvPr>
          <p:cNvSpPr/>
          <p:nvPr userDrawn="1"/>
        </p:nvSpPr>
        <p:spPr>
          <a:xfrm>
            <a:off x="5392982" y="5249769"/>
            <a:ext cx="830997" cy="830997"/>
          </a:xfrm>
          <a:prstGeom prst="ellipse">
            <a:avLst/>
          </a:prstGeom>
          <a:solidFill>
            <a:srgbClr val="D7EBB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7" name="Oval 43">
            <a:extLst>
              <a:ext uri="{FF2B5EF4-FFF2-40B4-BE49-F238E27FC236}">
                <a16:creationId xmlns:a16="http://schemas.microsoft.com/office/drawing/2014/main" id="{036EE7D2-A33A-434C-B272-C82E2CDD4D4D}"/>
              </a:ext>
            </a:extLst>
          </p:cNvPr>
          <p:cNvSpPr/>
          <p:nvPr userDrawn="1"/>
        </p:nvSpPr>
        <p:spPr>
          <a:xfrm>
            <a:off x="6742925" y="5249769"/>
            <a:ext cx="830997" cy="830997"/>
          </a:xfrm>
          <a:prstGeom prst="ellipse">
            <a:avLst/>
          </a:prstGeom>
          <a:solidFill>
            <a:srgbClr val="FFDC9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8" name="Oval 44">
            <a:extLst>
              <a:ext uri="{FF2B5EF4-FFF2-40B4-BE49-F238E27FC236}">
                <a16:creationId xmlns:a16="http://schemas.microsoft.com/office/drawing/2014/main" id="{7DD65DA4-F076-C242-813E-8C17DCABCCFB}"/>
              </a:ext>
            </a:extLst>
          </p:cNvPr>
          <p:cNvSpPr/>
          <p:nvPr userDrawn="1"/>
        </p:nvSpPr>
        <p:spPr>
          <a:xfrm>
            <a:off x="8092868" y="5249769"/>
            <a:ext cx="830997" cy="830997"/>
          </a:xfrm>
          <a:prstGeom prst="ellipse">
            <a:avLst/>
          </a:prstGeom>
          <a:solidFill>
            <a:srgbClr val="D7C3F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9" name="Oval 45">
            <a:extLst>
              <a:ext uri="{FF2B5EF4-FFF2-40B4-BE49-F238E27FC236}">
                <a16:creationId xmlns:a16="http://schemas.microsoft.com/office/drawing/2014/main" id="{8A44D99D-BF66-2848-B460-F59D8ECF5690}"/>
              </a:ext>
            </a:extLst>
          </p:cNvPr>
          <p:cNvSpPr/>
          <p:nvPr userDrawn="1"/>
        </p:nvSpPr>
        <p:spPr>
          <a:xfrm>
            <a:off x="9442811" y="5249769"/>
            <a:ext cx="830997" cy="830997"/>
          </a:xfrm>
          <a:prstGeom prst="ellipse">
            <a:avLst/>
          </a:prstGeom>
          <a:solidFill>
            <a:srgbClr val="F6C3C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0" name="Oval 46">
            <a:extLst>
              <a:ext uri="{FF2B5EF4-FFF2-40B4-BE49-F238E27FC236}">
                <a16:creationId xmlns:a16="http://schemas.microsoft.com/office/drawing/2014/main" id="{9B130CEB-3D74-B647-BA6B-32F7D70FD354}"/>
              </a:ext>
            </a:extLst>
          </p:cNvPr>
          <p:cNvSpPr/>
          <p:nvPr userDrawn="1"/>
        </p:nvSpPr>
        <p:spPr>
          <a:xfrm>
            <a:off x="10792754" y="5249769"/>
            <a:ext cx="830997" cy="830997"/>
          </a:xfrm>
          <a:prstGeom prst="ellipse">
            <a:avLst/>
          </a:prstGeom>
          <a:solidFill>
            <a:srgbClr val="FFF07D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93245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A7FA04E4-3213-8F41-B068-4DC281441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938052A0-3DF0-DC47-B7E0-C20EF981C230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8C6147F0-3CA1-264C-B2B2-F88597196943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62CDF50E-4D58-AF4A-ABFD-140AF88B3681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2171D1-2A5B-7A4A-9760-17CCE51B980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F94B5-93D7-5247-B727-C7089232F508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102D69"/>
                </a:solidFill>
                <a:effectLst/>
                <a:uLnTx/>
                <a:uFillTx/>
                <a:latin typeface="HSE Sans" panose="02000000000000000000" pitchFamily="2" charset="0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102D69"/>
              </a:solidFill>
              <a:effectLst/>
              <a:uLnTx/>
              <a:uFillTx/>
              <a:latin typeface="HSE Sans" panose="02000000000000000000" pitchFamily="2" charset="0"/>
              <a:ea typeface="+mn-ea"/>
              <a:cs typeface="Arial"/>
              <a:sym typeface="Arial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3C71A0C3-CD3E-0748-98E5-6B2507CAB296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9856D01B-EC9A-6047-B7FB-D47084AB3F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83E23342-AC91-354A-9A28-A14FF7BADC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BB1CCE68-8F57-1A41-BC43-633D2EFC80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0031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87081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аш макет 1" userDrawn="1">
  <p:cSld name="Ваш макет 1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317;p38" descr="Icon&#10;&#10;Description automatically generated">
            <a:extLst>
              <a:ext uri="{FF2B5EF4-FFF2-40B4-BE49-F238E27FC236}">
                <a16:creationId xmlns:a16="http://schemas.microsoft.com/office/drawing/2014/main" id="{B64D5812-0894-0445-835E-18053C6E6C83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417637" y="277963"/>
            <a:ext cx="314686" cy="31468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D4E84CB6-BD34-2845-A6E2-B5DF035822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0" y="214825"/>
            <a:ext cx="4660900" cy="448276"/>
          </a:xfrm>
        </p:spPr>
        <p:txBody>
          <a:bodyPr anchor="ctr">
            <a:noAutofit/>
          </a:bodyPr>
          <a:lstStyle>
            <a:lvl1pPr>
              <a:defRPr sz="1600" b="1">
                <a:solidFill>
                  <a:srgbClr val="102D69"/>
                </a:solidFill>
                <a:latin typeface="HSE Sans" panose="02000000000000000000" pitchFamily="50" charset="-52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en-US" dirty="0"/>
            </a:br>
            <a:r>
              <a:rPr lang="ru-RU" dirty="0"/>
              <a:t>в две строки</a:t>
            </a:r>
            <a:endParaRPr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2F68477-F546-C44A-90F8-3533F547054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0924440" y="211176"/>
            <a:ext cx="1038960" cy="451925"/>
          </a:xfrm>
        </p:spPr>
        <p:txBody>
          <a:bodyPr/>
          <a:lstStyle>
            <a:lvl1pPr algn="ctr">
              <a:defRPr sz="1800">
                <a:solidFill>
                  <a:srgbClr val="102D69"/>
                </a:solidFill>
                <a:latin typeface="HSE Sans" panose="02000000000000000000" pitchFamily="50" charset="-52"/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6" name="Прямая соединительная линия 5"/>
          <p:cNvCxnSpPr/>
          <p:nvPr userDrawn="1"/>
        </p:nvCxnSpPr>
        <p:spPr>
          <a:xfrm>
            <a:off x="10924440" y="181800"/>
            <a:ext cx="0" cy="504000"/>
          </a:xfrm>
          <a:prstGeom prst="line">
            <a:avLst/>
          </a:prstGeom>
          <a:ln>
            <a:solidFill>
              <a:srgbClr val="0F2C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 userDrawn="1"/>
        </p:nvCxnSpPr>
        <p:spPr>
          <a:xfrm>
            <a:off x="11963400" y="181800"/>
            <a:ext cx="0" cy="504000"/>
          </a:xfrm>
          <a:prstGeom prst="line">
            <a:avLst/>
          </a:prstGeom>
          <a:ln>
            <a:solidFill>
              <a:srgbClr val="0F2C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9" t="-7657" r="50921" b="-13038"/>
          <a:stretch/>
        </p:blipFill>
        <p:spPr>
          <a:xfrm>
            <a:off x="790298" y="253789"/>
            <a:ext cx="516493" cy="409312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23" t="-7657" r="24094" b="-10612"/>
          <a:stretch/>
        </p:blipFill>
        <p:spPr>
          <a:xfrm>
            <a:off x="1276202" y="246433"/>
            <a:ext cx="543148" cy="401083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87" t="-7657" b="-9840"/>
          <a:stretch/>
        </p:blipFill>
        <p:spPr>
          <a:xfrm>
            <a:off x="1906444" y="250157"/>
            <a:ext cx="429619" cy="379076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 userDrawn="1"/>
        </p:nvCxnSpPr>
        <p:spPr>
          <a:xfrm>
            <a:off x="2649740" y="181800"/>
            <a:ext cx="0" cy="504000"/>
          </a:xfrm>
          <a:prstGeom prst="line">
            <a:avLst/>
          </a:prstGeom>
          <a:ln>
            <a:solidFill>
              <a:srgbClr val="0F2C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 userDrawn="1"/>
        </p:nvCxnSpPr>
        <p:spPr>
          <a:xfrm>
            <a:off x="5671038" y="181800"/>
            <a:ext cx="0" cy="504000"/>
          </a:xfrm>
          <a:prstGeom prst="line">
            <a:avLst/>
          </a:prstGeom>
          <a:ln>
            <a:solidFill>
              <a:srgbClr val="0F2C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4742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">
  <p:cSld name="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  <p:sp>
        <p:nvSpPr>
          <p:cNvPr id="11" name="Google Shape;11;p10"/>
          <p:cNvSpPr txBox="1"/>
          <p:nvPr/>
        </p:nvSpPr>
        <p:spPr>
          <a:xfrm>
            <a:off x="5963156" y="5854587"/>
            <a:ext cx="2826000" cy="3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775" tIns="79775" rIns="79775" bIns="797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1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" name="Google Shape;12;p10"/>
          <p:cNvSpPr txBox="1"/>
          <p:nvPr/>
        </p:nvSpPr>
        <p:spPr>
          <a:xfrm>
            <a:off x="8887320" y="5854587"/>
            <a:ext cx="2826000" cy="3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775" tIns="79775" rIns="79775" bIns="797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1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3086280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4" indent="0" algn="ctr">
              <a:buNone/>
              <a:defRPr sz="2000"/>
            </a:lvl2pPr>
            <a:lvl3pPr marL="914389" indent="0" algn="ctr">
              <a:buNone/>
              <a:defRPr sz="1800"/>
            </a:lvl3pPr>
            <a:lvl4pPr marL="1371583" indent="0" algn="ctr">
              <a:buNone/>
              <a:defRPr sz="1600"/>
            </a:lvl4pPr>
            <a:lvl5pPr marL="1828777" indent="0" algn="ctr">
              <a:buNone/>
              <a:defRPr sz="1600"/>
            </a:lvl5pPr>
            <a:lvl6pPr marL="2285971" indent="0" algn="ctr">
              <a:buNone/>
              <a:defRPr sz="1600"/>
            </a:lvl6pPr>
            <a:lvl7pPr marL="2743167" indent="0" algn="ctr">
              <a:buNone/>
              <a:defRPr sz="1600"/>
            </a:lvl7pPr>
            <a:lvl8pPr marL="3200361" indent="0" algn="ctr">
              <a:buNone/>
              <a:defRPr sz="1600"/>
            </a:lvl8pPr>
            <a:lvl9pPr marL="365755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FC8B0-0DC5-4FC1-88B7-AF9C196C65ED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13321-9C16-4F95-8FF7-968743472F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930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FDC66DB8-29BC-5940-A721-40F1002145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DE27C859-478F-3648-8A9D-2C85DBDCAC09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58EA1144-CFD8-1D47-B430-7014F576043B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96EDC73C-5A3C-014E-8E52-04CAFCA9B20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5E88681-53A8-3B45-B80A-372EDFB53883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EDA7D8BF-DF37-704F-B77F-7E40752ACE25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5026DBD8-54A3-1446-9D3B-BA2B38460F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E8AA3569-5054-7D47-AB14-BCFB0440D0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Заголовок 31">
            <a:extLst>
              <a:ext uri="{FF2B5EF4-FFF2-40B4-BE49-F238E27FC236}">
                <a16:creationId xmlns:a16="http://schemas.microsoft.com/office/drawing/2014/main" id="{76942483-EB13-0A4B-8060-DB65024C29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7" name="Текст 35">
            <a:extLst>
              <a:ext uri="{FF2B5EF4-FFF2-40B4-BE49-F238E27FC236}">
                <a16:creationId xmlns:a16="http://schemas.microsoft.com/office/drawing/2014/main" id="{66FAD63B-F743-0F47-BBE3-D773176670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7" y="2379663"/>
            <a:ext cx="11057971" cy="3745092"/>
          </a:xfrm>
        </p:spPr>
        <p:txBody>
          <a:bodyPr lIns="0" tIns="0" rIns="0" numCol="3" spcCol="252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300" dirty="0">
                <a:latin typeface="HSE Sans" panose="02000000000000000000" pitchFamily="2" charset="0"/>
              </a:rPr>
              <a:t>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</a:t>
            </a:r>
          </a:p>
        </p:txBody>
      </p:sp>
      <p:sp>
        <p:nvSpPr>
          <p:cNvPr id="18" name="Текст 39">
            <a:extLst>
              <a:ext uri="{FF2B5EF4-FFF2-40B4-BE49-F238E27FC236}">
                <a16:creationId xmlns:a16="http://schemas.microsoft.com/office/drawing/2014/main" id="{8A048480-30C9-044E-8C2E-0F67398FEE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183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0E78CA68-7A0C-CF41-9AC6-A547FB9EC3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45DC512A-A23B-B24D-A1F6-6793976867CF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21F91649-DF0F-5F45-A43B-2CED9ACDD049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3137B760-1A50-1845-B7F2-1EF31C71C72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5ECCF8F-5855-7943-B503-5573887A534D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FB81B23D-CDD8-E64C-9887-3540F7EE1C4B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C2D710AE-3CBE-5940-A7EB-F96132E659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FCC5A33D-0A3C-F140-B745-367744A5F3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5">
            <a:extLst>
              <a:ext uri="{FF2B5EF4-FFF2-40B4-BE49-F238E27FC236}">
                <a16:creationId xmlns:a16="http://schemas.microsoft.com/office/drawing/2014/main" id="{5163BE0A-A745-414A-AF21-D968BD69D2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lvl="0"/>
            <a:r>
              <a:rPr lang="ru-RU" dirty="0"/>
              <a:t>Небольшие куски текста (13</a:t>
            </a:r>
            <a:r>
              <a:rPr lang="en-US" dirty="0" err="1"/>
              <a:t>pt</a:t>
            </a:r>
            <a:r>
              <a:rPr lang="en-US" dirty="0"/>
              <a:t>) </a:t>
            </a:r>
            <a:r>
              <a:rPr lang="ru-RU" dirty="0"/>
              <a:t>можно набирать в одну колонку, но не делайте колонку на всю ширину экрана. 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 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B3D47CF6-5FC1-2346-8894-A7CC39063D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CD14B8F3-89C2-9F45-809E-D1EAF85AC56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9892" y="2379663"/>
            <a:ext cx="5383968" cy="3451794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3200" dirty="0">
                <a:solidFill>
                  <a:srgbClr val="102D69"/>
                </a:solidFill>
                <a:latin typeface="HSE Sans" panose="02000000000000000000" pitchFamily="2" charset="0"/>
              </a:rPr>
              <a:t>Небольшую фразу, с важной информацией, можно выделить, набрав ее более крупным кеглем, чем обычный  текст. Делать это часто не рекомендуется.</a:t>
            </a:r>
          </a:p>
          <a:p>
            <a:pPr lvl="0"/>
            <a:endParaRPr lang="ru-RU" dirty="0"/>
          </a:p>
        </p:txBody>
      </p:sp>
      <p:sp>
        <p:nvSpPr>
          <p:cNvPr id="24" name="Текст 39">
            <a:extLst>
              <a:ext uri="{FF2B5EF4-FFF2-40B4-BE49-F238E27FC236}">
                <a16:creationId xmlns:a16="http://schemas.microsoft.com/office/drawing/2014/main" id="{3BE4279A-8109-B244-B721-18F10C696B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5" name="Заголовок 31">
            <a:extLst>
              <a:ext uri="{FF2B5EF4-FFF2-40B4-BE49-F238E27FC236}">
                <a16:creationId xmlns:a16="http://schemas.microsoft.com/office/drawing/2014/main" id="{B32DC3D4-97A5-3E4F-A29B-422D5E3129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795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9E89D752-CAC6-0943-9A3D-4C52DBF50C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64D89E64-93BB-044D-B3D4-8F2679C5CA4C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D0C3B169-866D-C645-AF76-00F8C2A97E9B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FDDF48AB-D8AE-0E42-A544-8EA5B8744778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6DF89EC-1E7C-3B40-85F4-6D19A7D29AC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019D6862-BD52-734D-9E19-38C147CA2D29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A9BD5ADD-B3F2-C342-82F7-83683F040D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4F15CBC0-FC8B-744E-95A7-C9863CDC31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Текст 39">
            <a:extLst>
              <a:ext uri="{FF2B5EF4-FFF2-40B4-BE49-F238E27FC236}">
                <a16:creationId xmlns:a16="http://schemas.microsoft.com/office/drawing/2014/main" id="{BC3B54AA-A0BD-E646-B3B7-C0E724D26D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Заголовок 31">
            <a:extLst>
              <a:ext uri="{FF2B5EF4-FFF2-40B4-BE49-F238E27FC236}">
                <a16:creationId xmlns:a16="http://schemas.microsoft.com/office/drawing/2014/main" id="{B3F16318-C9C3-B948-A508-4BC53D0B7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9" y="1447790"/>
            <a:ext cx="432253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8" name="Текст 35">
            <a:extLst>
              <a:ext uri="{FF2B5EF4-FFF2-40B4-BE49-F238E27FC236}">
                <a16:creationId xmlns:a16="http://schemas.microsoft.com/office/drawing/2014/main" id="{23B3E5FB-BBCE-4149-AD9A-8CAB06CC9F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  <p:sp>
        <p:nvSpPr>
          <p:cNvPr id="19" name="Текст 35">
            <a:extLst>
              <a:ext uri="{FF2B5EF4-FFF2-40B4-BE49-F238E27FC236}">
                <a16:creationId xmlns:a16="http://schemas.microsoft.com/office/drawing/2014/main" id="{658542D3-7E45-6E46-8039-27C4C43DD6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1" name="Диаграмма 7">
            <a:extLst>
              <a:ext uri="{FF2B5EF4-FFF2-40B4-BE49-F238E27FC236}">
                <a16:creationId xmlns:a16="http://schemas.microsoft.com/office/drawing/2014/main" id="{57965DCA-4776-7546-97FD-A69317A34CF2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72097" y="1447790"/>
            <a:ext cx="6371768" cy="4289457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113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11D7C3EB-CCEB-E142-9753-8B2D75A0A8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527C9F89-51CC-D243-9351-73AB081DB944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F09EE119-6C80-E846-95F9-BB3907664128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6C0A681B-44BF-6A46-98D8-483EF13B9114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5A5D7C-EB12-9D4D-A99A-4B26C81B738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D4C3D74D-BE91-9547-ADCA-ACCE93C18789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3E0AB43B-5E98-6042-A282-C61E0C5A37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7388A8DF-D130-5445-A3F8-F96E1202BA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02CBC466-1703-7541-94E4-AC76F4E6D9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5812BF3C-1D24-3640-84D2-BFFCA525AE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1" name="Диаграмма 7">
            <a:extLst>
              <a:ext uri="{FF2B5EF4-FFF2-40B4-BE49-F238E27FC236}">
                <a16:creationId xmlns:a16="http://schemas.microsoft.com/office/drawing/2014/main" id="{BCBBDD44-9DC9-F74E-979F-120A7BBD4EE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72097" y="1447790"/>
            <a:ext cx="6371768" cy="4289457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7C68DF7B-E804-E44B-83DF-5DC36AF76F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8" y="1447064"/>
            <a:ext cx="4322762" cy="703205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графика. Обратите внимание, что название графика набирается меньшим кеглем, чем заголовок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 (16pt)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8" name="Текст 35">
            <a:extLst>
              <a:ext uri="{FF2B5EF4-FFF2-40B4-BE49-F238E27FC236}">
                <a16:creationId xmlns:a16="http://schemas.microsoft.com/office/drawing/2014/main" id="{89E931D8-2901-A54D-86EA-096E47B818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889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фры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Icon&#10;&#10;Description automatically generated">
            <a:extLst>
              <a:ext uri="{FF2B5EF4-FFF2-40B4-BE49-F238E27FC236}">
                <a16:creationId xmlns:a16="http://schemas.microsoft.com/office/drawing/2014/main" id="{E9A64721-E55E-8749-B29E-51DD895593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7" name="Straight Connector 19">
            <a:extLst>
              <a:ext uri="{FF2B5EF4-FFF2-40B4-BE49-F238E27FC236}">
                <a16:creationId xmlns:a16="http://schemas.microsoft.com/office/drawing/2014/main" id="{B0C162B7-B84F-874A-960E-31F512518C6E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1">
            <a:extLst>
              <a:ext uri="{FF2B5EF4-FFF2-40B4-BE49-F238E27FC236}">
                <a16:creationId xmlns:a16="http://schemas.microsoft.com/office/drawing/2014/main" id="{1CB321BB-9FE3-294F-85D8-AA7DC75CA4AF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5">
            <a:extLst>
              <a:ext uri="{FF2B5EF4-FFF2-40B4-BE49-F238E27FC236}">
                <a16:creationId xmlns:a16="http://schemas.microsoft.com/office/drawing/2014/main" id="{0A610A45-8712-8A45-AFB3-931CF468EC32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0460EF6-ECAD-8941-8132-1B3E005D606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1" name="Straight Connector 59">
            <a:extLst>
              <a:ext uri="{FF2B5EF4-FFF2-40B4-BE49-F238E27FC236}">
                <a16:creationId xmlns:a16="http://schemas.microsoft.com/office/drawing/2014/main" id="{41AE56A2-5FAA-FD44-AE1A-338E1E304184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37">
            <a:extLst>
              <a:ext uri="{FF2B5EF4-FFF2-40B4-BE49-F238E27FC236}">
                <a16:creationId xmlns:a16="http://schemas.microsoft.com/office/drawing/2014/main" id="{D9986185-6D5E-FD48-A5CA-AF2D5B58A3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3" name="Текст 39">
            <a:extLst>
              <a:ext uri="{FF2B5EF4-FFF2-40B4-BE49-F238E27FC236}">
                <a16:creationId xmlns:a16="http://schemas.microsoft.com/office/drawing/2014/main" id="{5DBFD327-E3A8-944A-AABF-7D813AD0F1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D206FCE0-05C3-2C45-A7D6-1FC287C017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Заголовок 31">
            <a:extLst>
              <a:ext uri="{FF2B5EF4-FFF2-40B4-BE49-F238E27FC236}">
                <a16:creationId xmlns:a16="http://schemas.microsoft.com/office/drawing/2014/main" id="{3B28B62E-5EE9-834C-9BB6-BD66079B81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4" name="Текст 35">
            <a:extLst>
              <a:ext uri="{FF2B5EF4-FFF2-40B4-BE49-F238E27FC236}">
                <a16:creationId xmlns:a16="http://schemas.microsoft.com/office/drawing/2014/main" id="{621215DE-C1FD-2B4C-B236-AF679CF906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5076" y="4103994"/>
            <a:ext cx="2758143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5" name="Текст 35">
            <a:extLst>
              <a:ext uri="{FF2B5EF4-FFF2-40B4-BE49-F238E27FC236}">
                <a16:creationId xmlns:a16="http://schemas.microsoft.com/office/drawing/2014/main" id="{8BC2F90D-0CE0-574C-A7C1-EAA3E6F1AB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47007" y="4103994"/>
            <a:ext cx="2757612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6" name="Текст 35">
            <a:extLst>
              <a:ext uri="{FF2B5EF4-FFF2-40B4-BE49-F238E27FC236}">
                <a16:creationId xmlns:a16="http://schemas.microsoft.com/office/drawing/2014/main" id="{239E188B-2696-8A48-9F8A-36223EEF61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18938" y="4103994"/>
            <a:ext cx="2757612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379BF4C6-F899-294C-B88E-8363AFBEEC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5076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152</a:t>
            </a:r>
            <a:endParaRPr lang="ru-RU" dirty="0"/>
          </a:p>
        </p:txBody>
      </p:sp>
      <p:sp>
        <p:nvSpPr>
          <p:cNvPr id="29" name="Текст 27">
            <a:extLst>
              <a:ext uri="{FF2B5EF4-FFF2-40B4-BE49-F238E27FC236}">
                <a16:creationId xmlns:a16="http://schemas.microsoft.com/office/drawing/2014/main" id="{DE7F352B-F6D9-B545-A835-443A55956E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47007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95</a:t>
            </a:r>
            <a:endParaRPr lang="ru-RU" dirty="0"/>
          </a:p>
        </p:txBody>
      </p:sp>
      <p:sp>
        <p:nvSpPr>
          <p:cNvPr id="30" name="Текст 27">
            <a:extLst>
              <a:ext uri="{FF2B5EF4-FFF2-40B4-BE49-F238E27FC236}">
                <a16:creationId xmlns:a16="http://schemas.microsoft.com/office/drawing/2014/main" id="{D1D5AF9F-C1B0-7842-8789-1DB8963D981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18938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284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7052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5425806-16DD-844E-927C-26E7143A9E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6" name="Straight Connector 19">
            <a:extLst>
              <a:ext uri="{FF2B5EF4-FFF2-40B4-BE49-F238E27FC236}">
                <a16:creationId xmlns:a16="http://schemas.microsoft.com/office/drawing/2014/main" id="{479746FF-3282-DF46-9D7C-D80431604A55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1">
            <a:extLst>
              <a:ext uri="{FF2B5EF4-FFF2-40B4-BE49-F238E27FC236}">
                <a16:creationId xmlns:a16="http://schemas.microsoft.com/office/drawing/2014/main" id="{51B44297-B0E7-D74D-B291-D39A0D468B42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5">
            <a:extLst>
              <a:ext uri="{FF2B5EF4-FFF2-40B4-BE49-F238E27FC236}">
                <a16:creationId xmlns:a16="http://schemas.microsoft.com/office/drawing/2014/main" id="{0EA4A057-F0CB-E04F-B472-4A1ABFB64C66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64502F5-56EE-354B-A3B1-E79F8B00517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0" name="Straight Connector 59">
            <a:extLst>
              <a:ext uri="{FF2B5EF4-FFF2-40B4-BE49-F238E27FC236}">
                <a16:creationId xmlns:a16="http://schemas.microsoft.com/office/drawing/2014/main" id="{A80E0956-5C10-CC40-A426-CBD2E0C4158E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37">
            <a:extLst>
              <a:ext uri="{FF2B5EF4-FFF2-40B4-BE49-F238E27FC236}">
                <a16:creationId xmlns:a16="http://schemas.microsoft.com/office/drawing/2014/main" id="{6EC59AAD-5962-8D49-BF4D-7DA5D57307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2" name="Текст 39">
            <a:extLst>
              <a:ext uri="{FF2B5EF4-FFF2-40B4-BE49-F238E27FC236}">
                <a16:creationId xmlns:a16="http://schemas.microsoft.com/office/drawing/2014/main" id="{49041ACC-EEF4-D34B-A7DE-87B1AF2ED3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BF93B2CC-81A4-0943-AF6C-C865767929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22">
            <a:extLst>
              <a:ext uri="{FF2B5EF4-FFF2-40B4-BE49-F238E27FC236}">
                <a16:creationId xmlns:a16="http://schemas.microsoft.com/office/drawing/2014/main" id="{51340CB4-0355-3640-A212-F684523CDC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7" y="1447065"/>
            <a:ext cx="11058065" cy="30777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таблицы. Обратите внимание, что название графика набирается меньшим кеглем, чем заголовок (16</a:t>
            </a:r>
            <a:r>
              <a:rPr lang="en-GB" sz="16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8C6F2EA4-CEDC-324C-9C06-8713118041E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788" y="5739189"/>
            <a:ext cx="6824303" cy="703205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0" dirty="0">
                <a:ln>
                  <a:noFill/>
                </a:ln>
                <a:latin typeface="HSE Sans" panose="02000000000000000000" pitchFamily="2" charset="0"/>
              </a:rPr>
              <a:t>Мы рекомендуем очень аккуратно использовать жирное начертание, старайтесь выделять жирным самое важное. </a:t>
            </a:r>
            <a:r>
              <a:rPr lang="ru-RU" sz="1300" dirty="0">
                <a:latin typeface="HSE Sans" panose="02000000000000000000" pitchFamily="2" charset="0"/>
              </a:rPr>
              <a:t>Также старайтесь не использовать выделение жирным начертанием вместе с заливкой ячеек каким-либо цветом, достаточно и одного акцента.</a:t>
            </a:r>
            <a:endParaRPr lang="en-RU" sz="1300" b="0">
              <a:ln>
                <a:noFill/>
              </a:ln>
              <a:latin typeface="HSE Sans" panose="02000000000000000000" pitchFamily="2" charset="0"/>
            </a:endParaRPr>
          </a:p>
        </p:txBody>
      </p:sp>
      <p:sp>
        <p:nvSpPr>
          <p:cNvPr id="19" name="Таблица 18">
            <a:extLst>
              <a:ext uri="{FF2B5EF4-FFF2-40B4-BE49-F238E27FC236}">
                <a16:creationId xmlns:a16="http://schemas.microsoft.com/office/drawing/2014/main" id="{7B291085-A9B9-D842-B1A7-96258FAF012C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585787" y="1984076"/>
            <a:ext cx="11058527" cy="351957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160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259ABC72-D738-1143-BF2A-D85AE9A4F7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237A1E42-2FC3-8841-8C41-992C5BC2368D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47503EA0-3883-E24D-9EB8-7B6175182929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E0144DF2-9891-324D-B34E-AFA025FBCBF9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33F65D6-1072-F140-B6A5-758D7B595A9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5F1F09D4-22FA-7B4B-9488-F8FDDCC2D447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44D0326E-FD7A-3541-A998-62A1C30E27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279CCCA0-F959-5245-8321-106D3C5E8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8B839C6B-8494-8841-9714-4C8F710F84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8" name="Текст 22">
            <a:extLst>
              <a:ext uri="{FF2B5EF4-FFF2-40B4-BE49-F238E27FC236}">
                <a16:creationId xmlns:a16="http://schemas.microsoft.com/office/drawing/2014/main" id="{4D940599-2B77-CE47-91E6-CDB51ADE18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7" y="1447064"/>
            <a:ext cx="7617877" cy="53701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таблицы. Обратите внимание, что название графика набирается меньшим кеглем, чем заголовок (16</a:t>
            </a:r>
            <a:r>
              <a:rPr lang="en-GB" sz="16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9" name="Текст 16">
            <a:extLst>
              <a:ext uri="{FF2B5EF4-FFF2-40B4-BE49-F238E27FC236}">
                <a16:creationId xmlns:a16="http://schemas.microsoft.com/office/drawing/2014/main" id="{A7333712-9DED-4F4B-B209-2F13075EDB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788" y="5739189"/>
            <a:ext cx="6824303" cy="703205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0" dirty="0">
                <a:ln>
                  <a:noFill/>
                </a:ln>
                <a:latin typeface="HSE Sans" panose="02000000000000000000" pitchFamily="2" charset="0"/>
              </a:rPr>
              <a:t>Мы рекомендуем очень аккуратно использовать жирное начертание, старайтесь выделять жирным самое важное. </a:t>
            </a:r>
            <a:r>
              <a:rPr lang="ru-RU" sz="1300" dirty="0">
                <a:latin typeface="HSE Sans" panose="02000000000000000000" pitchFamily="2" charset="0"/>
              </a:rPr>
              <a:t>Также старайтесь не использовать выделение жирным начертанием вместе с заливкой ячеек каким-либо цветом, достаточно и одного акцента.</a:t>
            </a:r>
            <a:endParaRPr lang="en-RU" sz="1300" b="0">
              <a:ln>
                <a:noFill/>
              </a:ln>
              <a:latin typeface="HSE Sans" panose="02000000000000000000" pitchFamily="2" charset="0"/>
            </a:endParaRPr>
          </a:p>
        </p:txBody>
      </p:sp>
      <p:sp>
        <p:nvSpPr>
          <p:cNvPr id="20" name="Таблица 18">
            <a:extLst>
              <a:ext uri="{FF2B5EF4-FFF2-40B4-BE49-F238E27FC236}">
                <a16:creationId xmlns:a16="http://schemas.microsoft.com/office/drawing/2014/main" id="{DD467C42-8209-B740-8419-DBB6A6F7D5EE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585787" y="2208362"/>
            <a:ext cx="7617895" cy="3295290"/>
          </a:xfrm>
        </p:spPr>
        <p:txBody>
          <a:bodyPr/>
          <a:lstStyle/>
          <a:p>
            <a:endParaRPr lang="ru-RU"/>
          </a:p>
        </p:txBody>
      </p:sp>
      <p:sp>
        <p:nvSpPr>
          <p:cNvPr id="21" name="Текст 35">
            <a:extLst>
              <a:ext uri="{FF2B5EF4-FFF2-40B4-BE49-F238E27FC236}">
                <a16:creationId xmlns:a16="http://schemas.microsoft.com/office/drawing/2014/main" id="{B4309850-76EA-224C-A9E2-B6BBDBF99D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86807" y="2208363"/>
            <a:ext cx="2930666" cy="2570672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77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3F8FDE-7383-E947-8568-FF6B7A776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8E6541-45CA-8B42-98B4-D42737B85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0645B-C5D9-8544-BBF2-E4A13F8E40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63DFB-8595-A44B-9F09-A50FA310E559}" type="datetimeFigureOut">
              <a:rPr lang="en-RU" smtClean="0"/>
              <a:t>10/17/2023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52289-7F57-544F-95EE-F8B2E1062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C5F56-F795-5643-ABE3-DDED21869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0F133-126C-5944-A0E4-6A9616EDC0D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57850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4" r:id="rId7"/>
    <p:sldLayoutId id="2147483655" r:id="rId8"/>
    <p:sldLayoutId id="2147483656" r:id="rId9"/>
    <p:sldLayoutId id="2147483658" r:id="rId10"/>
    <p:sldLayoutId id="2147483657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3F8FDE-7383-E947-8568-FF6B7A776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8E6541-45CA-8B42-98B4-D42737B85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0645B-C5D9-8544-BBF2-E4A13F8E40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63DFB-8595-A44B-9F09-A50FA310E559}" type="datetimeFigureOut">
              <a:rPr kumimoji="0" lang="en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F2C68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10/17/2023</a:t>
            </a:fld>
            <a:endParaRPr kumimoji="0" lang="en-RU" sz="1200" b="0" i="0" u="none" strike="noStrike" kern="1200" cap="none" spc="0" normalizeH="0" baseline="0" noProof="0">
              <a:ln>
                <a:noFill/>
              </a:ln>
              <a:solidFill>
                <a:srgbClr val="0F2C68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52289-7F57-544F-95EE-F8B2E1062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RU" sz="1200" b="0" i="0" u="none" strike="noStrike" kern="1200" cap="none" spc="0" normalizeH="0" baseline="0" noProof="0">
              <a:ln>
                <a:noFill/>
              </a:ln>
              <a:solidFill>
                <a:srgbClr val="0F2C68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C5F56-F795-5643-ABE3-DDED21869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20F133-126C-5944-A0E4-6A9616EDC0DA}" type="slidenum">
              <a:rPr kumimoji="0" lang="en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F2C68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RU" sz="1200" b="0" i="0" u="none" strike="noStrike" kern="1200" cap="none" spc="0" normalizeH="0" baseline="0" noProof="0">
              <a:ln>
                <a:noFill/>
              </a:ln>
              <a:solidFill>
                <a:srgbClr val="0F2C68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7066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7" r:id="rId13"/>
    <p:sldLayoutId id="2147483678" r:id="rId14"/>
    <p:sldLayoutId id="214748368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5" Type="http://schemas.openxmlformats.org/officeDocument/2006/relationships/hyperlink" Target="https://www.hse.ru/greennorilsk" TargetMode="Externa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5" Type="http://schemas.openxmlformats.org/officeDocument/2006/relationships/hyperlink" Target="https://www.hse.ru/greennorilsk" TargetMode="Externa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4" Type="http://schemas.openxmlformats.org/officeDocument/2006/relationships/hyperlink" Target="https://www.hse.ru/greennorilsk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png"/><Relationship Id="rId3" Type="http://schemas.openxmlformats.org/officeDocument/2006/relationships/image" Target="../media/image46.svg"/><Relationship Id="rId7" Type="http://schemas.openxmlformats.org/officeDocument/2006/relationships/image" Target="../media/image49.wmf"/><Relationship Id="rId12" Type="http://schemas.openxmlformats.org/officeDocument/2006/relationships/image" Target="../media/image5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7.x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52.wmf"/><Relationship Id="rId5" Type="http://schemas.openxmlformats.org/officeDocument/2006/relationships/image" Target="../media/image48.sv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47.png"/><Relationship Id="rId9" Type="http://schemas.openxmlformats.org/officeDocument/2006/relationships/image" Target="../media/image51.png"/><Relationship Id="rId1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7" Type="http://schemas.openxmlformats.org/officeDocument/2006/relationships/chart" Target="../charts/chart2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7.xml"/><Relationship Id="rId6" Type="http://schemas.openxmlformats.org/officeDocument/2006/relationships/chart" Target="../charts/chart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taniskina@hse.ru" TargetMode="External"/><Relationship Id="rId2" Type="http://schemas.openxmlformats.org/officeDocument/2006/relationships/hyperlink" Target="https://geodata.hse.ru/" TargetMode="Externa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D95C0D-D7DC-EF40-9E45-F5F0A4817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Геоаналитика</a:t>
            </a:r>
            <a:r>
              <a:rPr lang="ru-RU" dirty="0"/>
              <a:t> и </a:t>
            </a:r>
            <a:r>
              <a:rPr lang="ru-RU" dirty="0" err="1"/>
              <a:t>геоданные</a:t>
            </a:r>
            <a:r>
              <a:rPr lang="ru-RU" dirty="0"/>
              <a:t> в прикладных и научных проектах НИУ ВШЭ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85EA7E-BEC4-B745-B2A8-D4E4AFC614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Факультет географии и геоинформационных технологий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B8D49EC-434A-5443-AC3F-85F01995E6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6FAE0FA-3CAF-BA4B-8F9F-5FEF3C2F3CC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786720" y="1187841"/>
            <a:ext cx="2217738" cy="463186"/>
          </a:xfrm>
        </p:spPr>
        <p:txBody>
          <a:bodyPr/>
          <a:lstStyle/>
          <a:p>
            <a:r>
              <a:rPr lang="ru-RU" dirty="0"/>
              <a:t> Сочи 2023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44AFB2BF-A7AB-5648-ADCD-2A7F1BD358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Татьяна Анискина</a:t>
            </a:r>
          </a:p>
          <a:p>
            <a:r>
              <a:rPr lang="ru-RU" dirty="0"/>
              <a:t>Директор Центра геоданных</a:t>
            </a:r>
          </a:p>
        </p:txBody>
      </p:sp>
    </p:spTree>
    <p:extLst>
      <p:ext uri="{BB962C8B-B14F-4D97-AF65-F5344CB8AC3E}">
        <p14:creationId xmlns:p14="http://schemas.microsoft.com/office/powerpoint/2010/main" val="982325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6"/>
          <p:cNvSpPr txBox="1">
            <a:spLocks/>
          </p:cNvSpPr>
          <p:nvPr/>
        </p:nvSpPr>
        <p:spPr>
          <a:xfrm>
            <a:off x="5331644" y="987978"/>
            <a:ext cx="6285391" cy="4482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Инвентаризация существующих объектов зеленой инфраструктуры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07" y="252028"/>
            <a:ext cx="4848301" cy="6858000"/>
          </a:xfrm>
          <a:prstGeom prst="rect">
            <a:avLst/>
          </a:prstGeom>
        </p:spPr>
      </p:pic>
      <p:sp>
        <p:nvSpPr>
          <p:cNvPr id="33" name="Google Shape;764;p60">
            <a:extLst>
              <a:ext uri="{FF2B5EF4-FFF2-40B4-BE49-F238E27FC236}">
                <a16:creationId xmlns:a16="http://schemas.microsoft.com/office/drawing/2014/main" id="{FC953410-32BF-4C29-B7E0-ABCB96864517}"/>
              </a:ext>
            </a:extLst>
          </p:cNvPr>
          <p:cNvSpPr/>
          <p:nvPr/>
        </p:nvSpPr>
        <p:spPr>
          <a:xfrm>
            <a:off x="5461489" y="1678230"/>
            <a:ext cx="4936038" cy="286126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08000" tIns="27000" rIns="81000" bIns="27000" anchor="ctr" anchorCtr="0">
            <a:noAutofit/>
          </a:bodyPr>
          <a:lstStyle/>
          <a:p>
            <a:pPr marL="1825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0" b="1" i="0" u="none" strike="noStrike" kern="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Google Shape;614;p54">
            <a:extLst>
              <a:ext uri="{FF2B5EF4-FFF2-40B4-BE49-F238E27FC236}">
                <a16:creationId xmlns:a16="http://schemas.microsoft.com/office/drawing/2014/main" id="{A77AF579-8D35-4793-AAA3-33B471E5996A}"/>
              </a:ext>
            </a:extLst>
          </p:cNvPr>
          <p:cNvSpPr txBox="1"/>
          <p:nvPr/>
        </p:nvSpPr>
        <p:spPr>
          <a:xfrm>
            <a:off x="5370978" y="1678230"/>
            <a:ext cx="5335986" cy="1908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>
              <a:lnSpc>
                <a:spcPct val="115000"/>
              </a:lnSpc>
              <a:buClr>
                <a:srgbClr val="000000"/>
              </a:buClr>
              <a:defRPr/>
            </a:pPr>
            <a:r>
              <a:rPr lang="ru-RU" sz="1600" b="1" kern="0" noProof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Предварительный (камеральный) этап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lvl="0">
              <a:lnSpc>
                <a:spcPct val="115000"/>
              </a:lnSpc>
              <a:buClr>
                <a:srgbClr val="000000"/>
              </a:buClr>
              <a:defRPr/>
            </a:pPr>
            <a:r>
              <a:rPr lang="ru-RU" sz="1400" b="1" i="1" kern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1. Сбор информации об имеющихся участках озеленения из открытых источников</a:t>
            </a:r>
          </a:p>
          <a:p>
            <a:pPr marL="285750" lvl="0" indent="-285750">
              <a:lnSpc>
                <a:spcPct val="115000"/>
              </a:lnSpc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ru-RU" sz="1400" b="1" kern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ДЗЗ </a:t>
            </a:r>
          </a:p>
          <a:p>
            <a:pPr marL="285750" lvl="0" indent="-285750">
              <a:lnSpc>
                <a:spcPct val="115000"/>
              </a:lnSpc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Панорамы улиц</a:t>
            </a:r>
          </a:p>
          <a:p>
            <a:pPr marL="285750" lvl="0" indent="-285750">
              <a:lnSpc>
                <a:spcPct val="115000"/>
              </a:lnSpc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ru-RU" sz="1400" b="1" kern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Генеральный план</a:t>
            </a:r>
          </a:p>
          <a:p>
            <a:pPr marL="285750" lvl="0" indent="-285750">
              <a:lnSpc>
                <a:spcPct val="115000"/>
              </a:lnSpc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ru-RU" sz="1400" b="1" kern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ПКК</a:t>
            </a:r>
          </a:p>
          <a:p>
            <a:pPr lvl="0">
              <a:lnSpc>
                <a:spcPct val="115000"/>
              </a:lnSpc>
              <a:buClr>
                <a:srgbClr val="000000"/>
              </a:buClr>
              <a:defRPr/>
            </a:pPr>
            <a:r>
              <a:rPr kumimoji="0" lang="ru-RU" sz="1400" b="1" i="1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2. Разработка типологии имеющихся</a:t>
            </a:r>
            <a:r>
              <a:rPr kumimoji="0" lang="ru-RU" sz="1400" b="1" i="1" u="none" strike="noStrike" kern="0" cap="none" spc="0" normalizeH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участков озеленения</a:t>
            </a:r>
            <a:endParaRPr kumimoji="0" lang="ru-RU" sz="1400" b="1" i="1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lvl="0">
              <a:lnSpc>
                <a:spcPct val="115000"/>
              </a:lnSpc>
              <a:buClr>
                <a:srgbClr val="000000"/>
              </a:buClr>
              <a:defRPr/>
            </a:pPr>
            <a:r>
              <a:rPr kumimoji="0" lang="ru-RU" sz="1400" b="1" i="1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3. </a:t>
            </a:r>
            <a:r>
              <a:rPr lang="ru-RU" sz="1400" b="1" i="1" kern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Настройка мобильного приложения для полевого этапа</a:t>
            </a:r>
            <a:endParaRPr kumimoji="0" lang="ru-RU" sz="1400" b="1" i="1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5" name="Google Shape;614;p54">
            <a:extLst>
              <a:ext uri="{FF2B5EF4-FFF2-40B4-BE49-F238E27FC236}">
                <a16:creationId xmlns:a16="http://schemas.microsoft.com/office/drawing/2014/main" id="{A77AF579-8D35-4793-AAA3-33B471E5996A}"/>
              </a:ext>
            </a:extLst>
          </p:cNvPr>
          <p:cNvSpPr txBox="1"/>
          <p:nvPr/>
        </p:nvSpPr>
        <p:spPr>
          <a:xfrm>
            <a:off x="5461488" y="4781468"/>
            <a:ext cx="4936038" cy="12276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>
              <a:lnSpc>
                <a:spcPct val="115000"/>
              </a:lnSpc>
              <a:buClr>
                <a:srgbClr val="000000"/>
              </a:buClr>
              <a:defRPr/>
            </a:pPr>
            <a:r>
              <a:rPr lang="ru-RU" sz="1600" b="1" kern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Полевой этап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lvl="0">
              <a:lnSpc>
                <a:spcPct val="115000"/>
              </a:lnSpc>
              <a:buClr>
                <a:srgbClr val="000000"/>
              </a:buClr>
              <a:defRPr/>
            </a:pPr>
            <a:r>
              <a:rPr lang="ru-RU" sz="1400" b="1" i="1" kern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1. Верификация собранной информации</a:t>
            </a:r>
          </a:p>
          <a:p>
            <a:pPr lvl="0">
              <a:lnSpc>
                <a:spcPct val="115000"/>
              </a:lnSpc>
              <a:buClr>
                <a:srgbClr val="000000"/>
              </a:buClr>
              <a:defRPr/>
            </a:pPr>
            <a:r>
              <a:rPr lang="ru-RU" sz="1400" b="1" i="1" kern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2. </a:t>
            </a:r>
            <a:r>
              <a:rPr lang="ru-RU" sz="1400" b="1" i="1" kern="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Фотофиксация</a:t>
            </a:r>
            <a:r>
              <a:rPr lang="ru-RU" sz="1400" b="1" i="1" kern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реального состояния участков</a:t>
            </a:r>
          </a:p>
          <a:p>
            <a:pPr lvl="0">
              <a:lnSpc>
                <a:spcPct val="115000"/>
              </a:lnSpc>
              <a:buClr>
                <a:srgbClr val="000000"/>
              </a:buClr>
              <a:defRPr/>
            </a:pPr>
            <a:r>
              <a:rPr lang="ru-RU" sz="1400" b="1" i="1" kern="0" noProof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3. Выявление нарушений в использовании</a:t>
            </a:r>
            <a:endParaRPr kumimoji="0" lang="ru-RU" sz="1400" b="1" i="1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6" name="Заголовок 6"/>
          <p:cNvSpPr txBox="1">
            <a:spLocks/>
          </p:cNvSpPr>
          <p:nvPr/>
        </p:nvSpPr>
        <p:spPr>
          <a:xfrm>
            <a:off x="5331643" y="297726"/>
            <a:ext cx="6285391" cy="4482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latin typeface="HSE Sans" panose="02000000000000000000" pitchFamily="50" charset="-52"/>
                <a:cs typeface="Arial" panose="020B0604020202020204" pitchFamily="34" charset="0"/>
              </a:rPr>
              <a:t>Концепция озеленения </a:t>
            </a:r>
            <a:r>
              <a:rPr lang="ru-RU" sz="2800" dirty="0" err="1">
                <a:latin typeface="HSE Sans" panose="02000000000000000000" pitchFamily="50" charset="-52"/>
                <a:cs typeface="Arial" panose="020B0604020202020204" pitchFamily="34" charset="0"/>
              </a:rPr>
              <a:t>г.Норильска</a:t>
            </a:r>
            <a:endParaRPr lang="ru-RU" sz="2800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785C6B3-5FE9-C761-E204-53A9DCD01D14}"/>
              </a:ext>
            </a:extLst>
          </p:cNvPr>
          <p:cNvSpPr txBox="1"/>
          <p:nvPr/>
        </p:nvSpPr>
        <p:spPr>
          <a:xfrm>
            <a:off x="2867488" y="6432618"/>
            <a:ext cx="9150342" cy="3228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  <a:tabLst>
                <a:tab pos="180340" algn="l"/>
                <a:tab pos="270510" algn="l"/>
              </a:tabLst>
              <a:defRPr/>
            </a:pPr>
            <a:r>
              <a:rPr lang="ru-RU" sz="1400" dirty="0">
                <a:solidFill>
                  <a:prstClr val="black"/>
                </a:solidFill>
              </a:rPr>
              <a:t>Совместно с: Дирекция по развитию регионов НИУ ВШЭ, </a:t>
            </a:r>
            <a:r>
              <a:rPr lang="en-US" sz="1400" dirty="0" err="1">
                <a:solidFill>
                  <a:prstClr val="black"/>
                </a:solidFill>
              </a:rPr>
              <a:t>SUNLab</a:t>
            </a:r>
            <a:r>
              <a:rPr lang="en-US" sz="1400" dirty="0">
                <a:solidFill>
                  <a:prstClr val="black"/>
                </a:solidFill>
              </a:rPr>
              <a:t>, </a:t>
            </a:r>
            <a:r>
              <a:rPr lang="ru-RU" sz="1400" dirty="0">
                <a:solidFill>
                  <a:prstClr val="black"/>
                </a:solidFill>
              </a:rPr>
              <a:t>ЗГУ</a:t>
            </a:r>
          </a:p>
        </p:txBody>
      </p:sp>
    </p:spTree>
    <p:extLst>
      <p:ext uri="{BB962C8B-B14F-4D97-AF65-F5344CB8AC3E}">
        <p14:creationId xmlns:p14="http://schemas.microsoft.com/office/powerpoint/2010/main" val="825470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EBFC62C-9588-F544-918B-2104A12C933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0555" y="93139"/>
            <a:ext cx="5907088" cy="776288"/>
          </a:xfrm>
        </p:spPr>
        <p:txBody>
          <a:bodyPr>
            <a:normAutofit/>
          </a:bodyPr>
          <a:lstStyle/>
          <a:p>
            <a:r>
              <a:rPr lang="ru-RU" sz="2800" b="1" dirty="0"/>
              <a:t>Концепция озеленения </a:t>
            </a:r>
            <a:r>
              <a:rPr lang="ru-RU" sz="2800" b="1" dirty="0" err="1"/>
              <a:t>г.Норильска</a:t>
            </a:r>
            <a:endParaRPr lang="ru-RU" sz="2800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/>
          <a:srcRect r="754"/>
          <a:stretch/>
        </p:blipFill>
        <p:spPr>
          <a:xfrm>
            <a:off x="1454132" y="697583"/>
            <a:ext cx="9001000" cy="567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645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778500" y="214825"/>
            <a:ext cx="5145940" cy="448276"/>
          </a:xfrm>
        </p:spPr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Интерактивная модель озеленения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г.Норильска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82900" y="175528"/>
            <a:ext cx="1862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rgbClr val="1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Раздел 2.</a:t>
            </a:r>
          </a:p>
          <a:p>
            <a:r>
              <a:rPr lang="ru-RU" sz="1400" dirty="0">
                <a:solidFill>
                  <a:srgbClr val="1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Участки озеленения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4590" y="175528"/>
            <a:ext cx="4782375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Ааа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аа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396" y="1088740"/>
            <a:ext cx="10831970" cy="554768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0014" y="2852936"/>
            <a:ext cx="5391150" cy="365760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04590" y="175528"/>
            <a:ext cx="4782375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https://www.hse.ru/greennorilsk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283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778500" y="214825"/>
            <a:ext cx="5145940" cy="448276"/>
          </a:xfrm>
        </p:spPr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Интерактивная модель озеленения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г.Норильска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82900" y="175528"/>
            <a:ext cx="1862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rgbClr val="1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Раздел 2.</a:t>
            </a:r>
          </a:p>
          <a:p>
            <a:r>
              <a:rPr lang="ru-RU" sz="1400" dirty="0">
                <a:solidFill>
                  <a:srgbClr val="1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Участки озеленения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4590" y="175528"/>
            <a:ext cx="4782375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Ааа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аа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348" y="734397"/>
            <a:ext cx="8345586" cy="425128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6000" y="2860041"/>
            <a:ext cx="8106000" cy="38597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590" y="175528"/>
            <a:ext cx="4782375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https://www.hse.ru/greennorilsk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7498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778500" y="214825"/>
            <a:ext cx="5145940" cy="448276"/>
          </a:xfrm>
        </p:spPr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Интерактивная модель озеленения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г.Норильска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82900" y="175528"/>
            <a:ext cx="1862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rgbClr val="1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Раздел 2.</a:t>
            </a:r>
          </a:p>
          <a:p>
            <a:r>
              <a:rPr lang="ru-RU" sz="1400" dirty="0">
                <a:solidFill>
                  <a:srgbClr val="1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Участки озеленения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4590" y="175528"/>
            <a:ext cx="4782375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Ааа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аа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590" y="908720"/>
            <a:ext cx="11539460" cy="58265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4590" y="175528"/>
            <a:ext cx="4782375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https://www.hse.ru/greennorilsk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522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EBFC62C-9588-F544-918B-2104A12C933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0555" y="98058"/>
            <a:ext cx="5907088" cy="776288"/>
          </a:xfrm>
        </p:spPr>
        <p:txBody>
          <a:bodyPr>
            <a:normAutofit/>
          </a:bodyPr>
          <a:lstStyle/>
          <a:p>
            <a:r>
              <a:rPr lang="ru-RU" sz="2800" b="1" dirty="0"/>
              <a:t>Мастер-план Нового Уренгоя</a:t>
            </a:r>
          </a:p>
        </p:txBody>
      </p:sp>
      <p:sp>
        <p:nvSpPr>
          <p:cNvPr id="3" name="Google Shape;79;g27c4f74aa15_0_31"/>
          <p:cNvSpPr txBox="1"/>
          <p:nvPr/>
        </p:nvSpPr>
        <p:spPr>
          <a:xfrm>
            <a:off x="298450" y="865532"/>
            <a:ext cx="8877000" cy="9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775" tIns="79775" rIns="79775" bIns="79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82;g27c4f74aa15_0_31"/>
          <p:cNvSpPr txBox="1"/>
          <p:nvPr/>
        </p:nvSpPr>
        <p:spPr>
          <a:xfrm>
            <a:off x="9175450" y="6523396"/>
            <a:ext cx="2997637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" sz="7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Источник: данные </a:t>
            </a:r>
            <a:r>
              <a:rPr lang="ru" sz="700" dirty="0">
                <a:solidFill>
                  <a:schemeClr val="dk1"/>
                </a:solidFill>
              </a:rPr>
              <a:t>Фонда развития территории, расчеты исполнителя</a:t>
            </a:r>
            <a:endParaRPr sz="7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83;g27c4f74aa15_0_31"/>
          <p:cNvSpPr txBox="1"/>
          <p:nvPr/>
        </p:nvSpPr>
        <p:spPr>
          <a:xfrm>
            <a:off x="298450" y="865532"/>
            <a:ext cx="88770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775" tIns="79775" rIns="79775" bIns="79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ru" sz="1900" b="1"/>
              <a:t>Состояние жилого фонда Нового Уренгоя</a:t>
            </a:r>
            <a:endParaRPr sz="19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84;g27c4f74aa15_0_31"/>
          <p:cNvSpPr txBox="1"/>
          <p:nvPr/>
        </p:nvSpPr>
        <p:spPr>
          <a:xfrm>
            <a:off x="31584" y="1284332"/>
            <a:ext cx="2955000" cy="5139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69999" marR="0" lvl="0" indent="-2699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‑"/>
            </a:pPr>
            <a:r>
              <a:rPr lang="ru" sz="1400" dirty="0">
                <a:latin typeface="HSE Sans" panose="02000000000000000000" pitchFamily="50" charset="-52"/>
              </a:rPr>
              <a:t>26 % многоквартирных жилых домов, или 198 зданий, находится в аварийном состоянии;</a:t>
            </a:r>
            <a:endParaRPr sz="1400" dirty="0">
              <a:latin typeface="HSE Sans" panose="02000000000000000000" pitchFamily="50" charset="-52"/>
            </a:endParaRPr>
          </a:p>
          <a:p>
            <a:pPr marL="269999" marR="0" lvl="0" indent="-2699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‑"/>
            </a:pPr>
            <a:r>
              <a:rPr lang="ru" sz="1400" dirty="0">
                <a:latin typeface="HSE Sans" panose="02000000000000000000" pitchFamily="50" charset="-52"/>
              </a:rPr>
              <a:t>Все аварийные деревянные дома (96% от общего числа аварийного жилья) планируются под расселение до конца 2024 г. и под снос до конца 2025 г.;</a:t>
            </a:r>
            <a:endParaRPr sz="1400" dirty="0">
              <a:latin typeface="HSE Sans" panose="02000000000000000000" pitchFamily="50" charset="-52"/>
            </a:endParaRPr>
          </a:p>
          <a:p>
            <a:pPr marL="269999" marR="0" lvl="0" indent="-2699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‑"/>
            </a:pPr>
            <a:r>
              <a:rPr lang="ru" sz="1400" dirty="0">
                <a:latin typeface="HSE Sans" panose="02000000000000000000" pitchFamily="50" charset="-52"/>
              </a:rPr>
              <a:t>Износ деревянных домов на момент признания аварийными превышает 60%, в большинстве случаев составляет около 80%;</a:t>
            </a:r>
            <a:endParaRPr sz="1400" dirty="0">
              <a:latin typeface="HSE Sans" panose="02000000000000000000" pitchFamily="50" charset="-52"/>
            </a:endParaRPr>
          </a:p>
          <a:p>
            <a:pPr marL="269999" marR="0" lvl="0" indent="-2699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‑"/>
            </a:pPr>
            <a:r>
              <a:rPr lang="ru" sz="1400" dirty="0">
                <a:latin typeface="HSE Sans" panose="02000000000000000000" pitchFamily="50" charset="-52"/>
              </a:rPr>
              <a:t>Опубликованные сведения о сроках проведения капитальных ремонтовуказывают на необходимость проведения капитального ремонта блочных и панельных домов при приближении к сроку службы 40 лет, кирпичных – 30 лет. </a:t>
            </a:r>
            <a:endParaRPr sz="1400" dirty="0">
              <a:latin typeface="HSE Sans" panose="02000000000000000000" pitchFamily="50" charset="-52"/>
            </a:endParaRPr>
          </a:p>
        </p:txBody>
      </p:sp>
      <p:pic>
        <p:nvPicPr>
          <p:cNvPr id="9" name="Google Shape;85;g27c4f74aa15_0_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91044" y="4873164"/>
            <a:ext cx="4746400" cy="156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86;g27c4f74aa15_0_31"/>
          <p:cNvSpPr txBox="1"/>
          <p:nvPr/>
        </p:nvSpPr>
        <p:spPr>
          <a:xfrm>
            <a:off x="7291144" y="6307846"/>
            <a:ext cx="4746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Доля многоквартирных домов из различных конструктивных материалов А) от количества объектов жилой застройки, Б) от общей площади жилой застройки</a:t>
            </a:r>
            <a:endParaRPr sz="800"/>
          </a:p>
        </p:txBody>
      </p:sp>
      <p:pic>
        <p:nvPicPr>
          <p:cNvPr id="11" name="Google Shape;87;g27c4f74aa15_0_31"/>
          <p:cNvPicPr preferRelativeResize="0"/>
          <p:nvPr/>
        </p:nvPicPr>
        <p:blipFill rotWithShape="1">
          <a:blip r:embed="rId3">
            <a:alphaModFix/>
          </a:blip>
          <a:srcRect t="23739" r="34071"/>
          <a:stretch/>
        </p:blipFill>
        <p:spPr>
          <a:xfrm>
            <a:off x="3309787" y="1249378"/>
            <a:ext cx="3972309" cy="4637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88;g27c4f74aa15_0_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74218" y="1249550"/>
            <a:ext cx="3980258" cy="365839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785C6B3-5FE9-C761-E204-53A9DCD01D14}"/>
              </a:ext>
            </a:extLst>
          </p:cNvPr>
          <p:cNvSpPr txBox="1"/>
          <p:nvPr/>
        </p:nvSpPr>
        <p:spPr>
          <a:xfrm>
            <a:off x="-3595255" y="6410953"/>
            <a:ext cx="9150342" cy="3228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  <a:tabLst>
                <a:tab pos="180340" algn="l"/>
                <a:tab pos="270510" algn="l"/>
              </a:tabLst>
              <a:defRPr/>
            </a:pPr>
            <a:r>
              <a:rPr lang="ru-RU" sz="1400" dirty="0">
                <a:solidFill>
                  <a:prstClr val="black"/>
                </a:solidFill>
              </a:rPr>
              <a:t>Совместно с: Институт инжиниринга и креативной среды НИУ ВШЭ</a:t>
            </a:r>
          </a:p>
        </p:txBody>
      </p:sp>
    </p:spTree>
    <p:extLst>
      <p:ext uri="{BB962C8B-B14F-4D97-AF65-F5344CB8AC3E}">
        <p14:creationId xmlns:p14="http://schemas.microsoft.com/office/powerpoint/2010/main" val="20306330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7c4f74aa15_0_96"/>
          <p:cNvSpPr txBox="1"/>
          <p:nvPr/>
        </p:nvSpPr>
        <p:spPr>
          <a:xfrm>
            <a:off x="1741225" y="408870"/>
            <a:ext cx="8877000" cy="9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775" tIns="79775" rIns="79775" bIns="79775" anchor="t" anchorCtr="0">
            <a:noAutofit/>
          </a:bodyPr>
          <a:lstStyle/>
          <a:p>
            <a:pPr>
              <a:buClr>
                <a:srgbClr val="000000"/>
              </a:buClr>
              <a:buSzPts val="1900"/>
            </a:pPr>
            <a:endParaRPr sz="19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g27c4f74aa15_0_96"/>
          <p:cNvSpPr txBox="1"/>
          <p:nvPr/>
        </p:nvSpPr>
        <p:spPr>
          <a:xfrm>
            <a:off x="260388" y="566425"/>
            <a:ext cx="88770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775" tIns="79775" rIns="79775" bIns="79775" anchor="t" anchorCtr="0">
            <a:noAutofit/>
          </a:bodyPr>
          <a:lstStyle/>
          <a:p>
            <a:pPr>
              <a:buClr>
                <a:srgbClr val="000000"/>
              </a:buClr>
              <a:buSzPts val="1900"/>
            </a:pPr>
            <a:r>
              <a:rPr lang="ru" sz="1900" b="1" dirty="0"/>
              <a:t>Доступность и обеспеченность социальной инфраструктурой</a:t>
            </a:r>
            <a:endParaRPr sz="19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g27c4f74aa15_0_96"/>
          <p:cNvSpPr txBox="1"/>
          <p:nvPr/>
        </p:nvSpPr>
        <p:spPr>
          <a:xfrm>
            <a:off x="1323980" y="1276060"/>
            <a:ext cx="4178166" cy="1591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50" tIns="116050" rIns="116050" bIns="116050" anchor="t" anchorCtr="0">
            <a:spAutoFit/>
          </a:bodyPr>
          <a:lstStyle/>
          <a:p>
            <a:pPr algn="ctr">
              <a:spcBef>
                <a:spcPts val="500"/>
              </a:spcBef>
              <a:buClr>
                <a:srgbClr val="000000"/>
              </a:buClr>
              <a:buSzPts val="1400"/>
            </a:pPr>
            <a:r>
              <a:rPr lang="ru" sz="1400" b="1" dirty="0">
                <a:latin typeface="HSE Sans" panose="02000000000000000000" pitchFamily="50" charset="-52"/>
              </a:rPr>
              <a:t>59% домов</a:t>
            </a:r>
            <a:r>
              <a:rPr lang="ru" sz="1400" dirty="0">
                <a:latin typeface="HSE Sans" panose="02000000000000000000" pitchFamily="50" charset="-52"/>
              </a:rPr>
              <a:t> находятся за пределами территориальной доступности по времени и </a:t>
            </a:r>
            <a:r>
              <a:rPr lang="ru" sz="1400" b="1" dirty="0">
                <a:latin typeface="HSE Sans" panose="02000000000000000000" pitchFamily="50" charset="-52"/>
              </a:rPr>
              <a:t>59%</a:t>
            </a:r>
            <a:r>
              <a:rPr lang="ru" sz="1400" dirty="0">
                <a:latin typeface="HSE Sans" panose="02000000000000000000" pitchFamily="50" charset="-52"/>
              </a:rPr>
              <a:t> – по расстоянию, население этих домов составляет соответственно </a:t>
            </a:r>
            <a:r>
              <a:rPr lang="ru" sz="1400" b="1" dirty="0">
                <a:latin typeface="HSE Sans" panose="02000000000000000000" pitchFamily="50" charset="-52"/>
              </a:rPr>
              <a:t>43% и 41% от населения города</a:t>
            </a:r>
            <a:r>
              <a:rPr lang="ru" sz="1400" dirty="0">
                <a:latin typeface="HSE Sans" panose="02000000000000000000" pitchFamily="50" charset="-52"/>
              </a:rPr>
              <a:t>. Вместимость детских садов имеет </a:t>
            </a:r>
            <a:r>
              <a:rPr lang="ru" sz="1400" b="1" dirty="0">
                <a:highlight>
                  <a:srgbClr val="F4CCCC"/>
                </a:highlight>
                <a:latin typeface="HSE Sans" panose="02000000000000000000" pitchFamily="50" charset="-52"/>
              </a:rPr>
              <a:t>недостаток в 6%</a:t>
            </a:r>
            <a:endParaRPr sz="1400" dirty="0">
              <a:latin typeface="HSE Sans" panose="02000000000000000000" pitchFamily="50" charset="-52"/>
            </a:endParaRPr>
          </a:p>
        </p:txBody>
      </p:sp>
      <p:sp>
        <p:nvSpPr>
          <p:cNvPr id="127" name="Google Shape;127;g27c4f74aa15_0_96"/>
          <p:cNvSpPr txBox="1"/>
          <p:nvPr/>
        </p:nvSpPr>
        <p:spPr>
          <a:xfrm>
            <a:off x="1439864" y="985225"/>
            <a:ext cx="3749191" cy="478770"/>
          </a:xfrm>
          <a:prstGeom prst="rect">
            <a:avLst/>
          </a:prstGeom>
          <a:solidFill>
            <a:srgbClr val="00AFDC"/>
          </a:solidFill>
          <a:ln>
            <a:noFill/>
          </a:ln>
        </p:spPr>
        <p:txBody>
          <a:bodyPr spcFirstLastPara="1" wrap="square" lIns="68550" tIns="114250" rIns="68550" bIns="116050" anchor="t" anchorCtr="0">
            <a:spAutoFit/>
          </a:bodyPr>
          <a:lstStyle/>
          <a:p>
            <a:pPr algn="ctr">
              <a:buClr>
                <a:srgbClr val="000000"/>
              </a:buClr>
              <a:buSzPts val="900"/>
            </a:pPr>
            <a:r>
              <a:rPr lang="ru" sz="1600" b="1" dirty="0">
                <a:solidFill>
                  <a:srgbClr val="FFFFFF"/>
                </a:solidFill>
                <a:latin typeface="HSE Sans" panose="02000000000000000000" pitchFamily="50" charset="-52"/>
                <a:ea typeface="Montserrat"/>
                <a:cs typeface="Montserrat"/>
                <a:sym typeface="Montserrat"/>
              </a:rPr>
              <a:t>Детские Сады</a:t>
            </a:r>
            <a:endParaRPr sz="1600" b="1" dirty="0">
              <a:solidFill>
                <a:srgbClr val="FFFFFF"/>
              </a:solidFill>
              <a:latin typeface="HSE Sans" panose="02000000000000000000" pitchFamily="50" charset="-52"/>
              <a:ea typeface="Montserrat"/>
              <a:cs typeface="Montserrat"/>
              <a:sym typeface="Montserrat"/>
            </a:endParaRPr>
          </a:p>
        </p:txBody>
      </p:sp>
      <p:sp>
        <p:nvSpPr>
          <p:cNvPr id="129" name="Google Shape;129;g27c4f74aa15_0_96"/>
          <p:cNvSpPr txBox="1"/>
          <p:nvPr/>
        </p:nvSpPr>
        <p:spPr>
          <a:xfrm>
            <a:off x="7193018" y="1363194"/>
            <a:ext cx="3726568" cy="1160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50" tIns="116050" rIns="116050" bIns="116050" anchor="t" anchorCtr="0">
            <a:spAutoFit/>
          </a:bodyPr>
          <a:lstStyle/>
          <a:p>
            <a:pPr>
              <a:spcBef>
                <a:spcPts val="500"/>
              </a:spcBef>
              <a:buClr>
                <a:srgbClr val="000000"/>
              </a:buClr>
              <a:buSzPts val="1400"/>
            </a:pPr>
            <a:r>
              <a:rPr lang="ru" sz="1400" dirty="0">
                <a:latin typeface="HSE Sans" panose="02000000000000000000" pitchFamily="50" charset="-52"/>
              </a:rPr>
              <a:t>Далее 800 метров от больниц и поликлиник проживают люди из </a:t>
            </a:r>
            <a:r>
              <a:rPr lang="ru" sz="1400" b="1" dirty="0">
                <a:latin typeface="HSE Sans" panose="02000000000000000000" pitchFamily="50" charset="-52"/>
              </a:rPr>
              <a:t>51% жилых домов</a:t>
            </a:r>
            <a:r>
              <a:rPr lang="ru" sz="1400" dirty="0">
                <a:latin typeface="HSE Sans" panose="02000000000000000000" pitchFamily="50" charset="-52"/>
              </a:rPr>
              <a:t> Нового Уренгоя, суммарное население в них составляет </a:t>
            </a:r>
            <a:r>
              <a:rPr lang="ru" sz="1400" b="1" dirty="0">
                <a:latin typeface="HSE Sans" panose="02000000000000000000" pitchFamily="50" charset="-52"/>
              </a:rPr>
              <a:t>28% от населения</a:t>
            </a:r>
            <a:r>
              <a:rPr lang="ru" sz="1400" dirty="0">
                <a:latin typeface="HSE Sans" panose="02000000000000000000" pitchFamily="50" charset="-52"/>
              </a:rPr>
              <a:t> города.</a:t>
            </a:r>
            <a:endParaRPr sz="1400" dirty="0">
              <a:latin typeface="HSE Sans" panose="02000000000000000000" pitchFamily="50" charset="-52"/>
            </a:endParaRPr>
          </a:p>
        </p:txBody>
      </p:sp>
      <p:sp>
        <p:nvSpPr>
          <p:cNvPr id="130" name="Google Shape;130;g27c4f74aa15_0_96"/>
          <p:cNvSpPr txBox="1"/>
          <p:nvPr/>
        </p:nvSpPr>
        <p:spPr>
          <a:xfrm>
            <a:off x="7193018" y="982911"/>
            <a:ext cx="3726568" cy="478770"/>
          </a:xfrm>
          <a:prstGeom prst="rect">
            <a:avLst/>
          </a:prstGeom>
          <a:solidFill>
            <a:srgbClr val="00AFDC"/>
          </a:solidFill>
          <a:ln>
            <a:noFill/>
          </a:ln>
        </p:spPr>
        <p:txBody>
          <a:bodyPr spcFirstLastPara="1" wrap="square" lIns="68550" tIns="114250" rIns="68550" bIns="116050" anchor="t" anchorCtr="0">
            <a:spAutoFit/>
          </a:bodyPr>
          <a:lstStyle/>
          <a:p>
            <a:pPr algn="ctr">
              <a:buClr>
                <a:srgbClr val="000000"/>
              </a:buClr>
              <a:buSzPts val="900"/>
            </a:pPr>
            <a:r>
              <a:rPr lang="ru" sz="1600" b="1" dirty="0">
                <a:solidFill>
                  <a:srgbClr val="FFFFFF"/>
                </a:solidFill>
                <a:latin typeface="HSE Sans" panose="02000000000000000000" pitchFamily="50" charset="-52"/>
                <a:ea typeface="Montserrat"/>
                <a:cs typeface="Montserrat"/>
                <a:sym typeface="Montserrat"/>
              </a:rPr>
              <a:t>Медицинские учреждения</a:t>
            </a:r>
            <a:endParaRPr sz="1600" b="1" dirty="0">
              <a:solidFill>
                <a:srgbClr val="FFFFFF"/>
              </a:solidFill>
              <a:latin typeface="HSE Sans" panose="02000000000000000000" pitchFamily="50" charset="-52"/>
              <a:ea typeface="Montserrat"/>
              <a:cs typeface="Montserrat"/>
              <a:sym typeface="Montserrat"/>
            </a:endParaRPr>
          </a:p>
        </p:txBody>
      </p:sp>
      <p:pic>
        <p:nvPicPr>
          <p:cNvPr id="131" name="Google Shape;131;g27c4f74aa15_0_96"/>
          <p:cNvPicPr preferRelativeResize="0"/>
          <p:nvPr/>
        </p:nvPicPr>
        <p:blipFill rotWithShape="1">
          <a:blip r:embed="rId3">
            <a:alphaModFix/>
          </a:blip>
          <a:srcRect t="20000"/>
          <a:stretch/>
        </p:blipFill>
        <p:spPr>
          <a:xfrm>
            <a:off x="892121" y="2788835"/>
            <a:ext cx="5041885" cy="4069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g27c4f74aa15_0_96"/>
          <p:cNvPicPr preferRelativeResize="0"/>
          <p:nvPr/>
        </p:nvPicPr>
        <p:blipFill rotWithShape="1">
          <a:blip r:embed="rId4">
            <a:alphaModFix/>
          </a:blip>
          <a:srcRect t="19942"/>
          <a:stretch/>
        </p:blipFill>
        <p:spPr>
          <a:xfrm>
            <a:off x="6725427" y="2788835"/>
            <a:ext cx="5033702" cy="406916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Заголовок 3">
            <a:extLst>
              <a:ext uri="{FF2B5EF4-FFF2-40B4-BE49-F238E27FC236}">
                <a16:creationId xmlns:a16="http://schemas.microsoft.com/office/drawing/2014/main" id="{DEBFC62C-9588-F544-918B-2104A12C933E}"/>
              </a:ext>
            </a:extLst>
          </p:cNvPr>
          <p:cNvSpPr txBox="1">
            <a:spLocks/>
          </p:cNvSpPr>
          <p:nvPr/>
        </p:nvSpPr>
        <p:spPr>
          <a:xfrm>
            <a:off x="260388" y="-27656"/>
            <a:ext cx="5907088" cy="776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/>
              <a:t>Мастер-план Нового Уренгоя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736099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EBFC62C-9588-F544-918B-2104A12C933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0555" y="211703"/>
            <a:ext cx="10297390" cy="776288"/>
          </a:xfrm>
        </p:spPr>
        <p:txBody>
          <a:bodyPr>
            <a:normAutofit/>
          </a:bodyPr>
          <a:lstStyle/>
          <a:p>
            <a:r>
              <a:rPr lang="ru-RU" sz="2800" b="1" dirty="0"/>
              <a:t>Влияние СИМ на загруженность дорог Москвы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17" y="922692"/>
            <a:ext cx="11947976" cy="55099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85C6B3-5FE9-C761-E204-53A9DCD01D14}"/>
              </a:ext>
            </a:extLst>
          </p:cNvPr>
          <p:cNvSpPr txBox="1"/>
          <p:nvPr/>
        </p:nvSpPr>
        <p:spPr>
          <a:xfrm>
            <a:off x="2867488" y="6432618"/>
            <a:ext cx="9150342" cy="3228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  <a:tabLst>
                <a:tab pos="180340" algn="l"/>
                <a:tab pos="270510" algn="l"/>
              </a:tabLst>
              <a:defRPr/>
            </a:pPr>
            <a:r>
              <a:rPr lang="ru-RU" sz="1400" dirty="0">
                <a:solidFill>
                  <a:prstClr val="black"/>
                </a:solidFill>
              </a:rPr>
              <a:t>Совместно с: Центр исследований «Умного города» НИУ ВШЭ</a:t>
            </a:r>
          </a:p>
        </p:txBody>
      </p:sp>
    </p:spTree>
    <p:extLst>
      <p:ext uri="{BB962C8B-B14F-4D97-AF65-F5344CB8AC3E}">
        <p14:creationId xmlns:p14="http://schemas.microsoft.com/office/powerpoint/2010/main" val="16600407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EBFC62C-9588-F544-918B-2104A12C933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0555" y="393786"/>
            <a:ext cx="10297390" cy="776288"/>
          </a:xfrm>
        </p:spPr>
        <p:txBody>
          <a:bodyPr>
            <a:normAutofit fontScale="90000"/>
          </a:bodyPr>
          <a:lstStyle/>
          <a:p>
            <a:pPr>
              <a:spcAft>
                <a:spcPts val="2400"/>
              </a:spcAft>
            </a:pPr>
            <a:r>
              <a:rPr lang="ru-RU" sz="3100" b="1" dirty="0"/>
              <a:t>Рейтинг городов БРИКС</a:t>
            </a:r>
            <a:br>
              <a:rPr lang="ru-RU" sz="2800" b="1" dirty="0"/>
            </a:br>
            <a:r>
              <a:rPr lang="fr-FR" sz="2700" dirty="0" err="1">
                <a:latin typeface="HSE Sans" panose="02000000000000000000" pitchFamily="50" charset="-52"/>
              </a:rPr>
              <a:t>Urban</a:t>
            </a:r>
            <a:r>
              <a:rPr lang="fr-FR" sz="2700" dirty="0">
                <a:latin typeface="HSE Sans" panose="02000000000000000000" pitchFamily="50" charset="-52"/>
              </a:rPr>
              <a:t> &amp; Innovation</a:t>
            </a:r>
            <a:r>
              <a:rPr lang="ru-RU" sz="2700" dirty="0">
                <a:latin typeface="HSE Sans" panose="02000000000000000000" pitchFamily="50" charset="-52"/>
              </a:rPr>
              <a:t> </a:t>
            </a:r>
            <a:r>
              <a:rPr lang="fr-FR" sz="2700" dirty="0" err="1">
                <a:latin typeface="HSE Sans" panose="02000000000000000000" pitchFamily="50" charset="-52"/>
              </a:rPr>
              <a:t>Environment</a:t>
            </a:r>
            <a:r>
              <a:rPr lang="fr-FR" sz="2700" dirty="0">
                <a:latin typeface="HSE Sans" panose="02000000000000000000" pitchFamily="50" charset="-52"/>
              </a:rPr>
              <a:t> Index 2023</a:t>
            </a:r>
            <a:br>
              <a:rPr lang="fr-FR" sz="2700" b="1" dirty="0"/>
            </a:br>
            <a:endParaRPr lang="ru-RU" sz="1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85C6B3-5FE9-C761-E204-53A9DCD01D14}"/>
              </a:ext>
            </a:extLst>
          </p:cNvPr>
          <p:cNvSpPr txBox="1"/>
          <p:nvPr/>
        </p:nvSpPr>
        <p:spPr>
          <a:xfrm>
            <a:off x="2867488" y="6432618"/>
            <a:ext cx="9150342" cy="3228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  <a:tabLst>
                <a:tab pos="180340" algn="l"/>
                <a:tab pos="270510" algn="l"/>
              </a:tabLst>
              <a:defRPr/>
            </a:pPr>
            <a:r>
              <a:rPr lang="ru-RU" sz="1400" dirty="0">
                <a:solidFill>
                  <a:prstClr val="black"/>
                </a:solidFill>
              </a:rPr>
              <a:t>Совместно с: Высшая школа </a:t>
            </a:r>
            <a:r>
              <a:rPr lang="ru-RU" sz="1400" dirty="0" err="1">
                <a:solidFill>
                  <a:prstClr val="black"/>
                </a:solidFill>
              </a:rPr>
              <a:t>урбанистики</a:t>
            </a:r>
            <a:r>
              <a:rPr lang="ru-RU" sz="1400" dirty="0">
                <a:solidFill>
                  <a:prstClr val="black"/>
                </a:solidFill>
              </a:rPr>
              <a:t> НИУ ВШЭ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555" y="1153930"/>
            <a:ext cx="7342172" cy="53167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555" y="1865219"/>
            <a:ext cx="1439574" cy="15642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554" y="4816418"/>
            <a:ext cx="2302985" cy="16542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8879" y="3514599"/>
            <a:ext cx="1126052" cy="17621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9850" y="1963241"/>
            <a:ext cx="1767379" cy="14681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724" y="3332192"/>
            <a:ext cx="1086770" cy="131786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9634446" y="230093"/>
            <a:ext cx="2254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https://www.uiei.org/</a:t>
            </a:r>
          </a:p>
        </p:txBody>
      </p:sp>
      <p:sp>
        <p:nvSpPr>
          <p:cNvPr id="13" name="Заголовок 3">
            <a:extLst>
              <a:ext uri="{FF2B5EF4-FFF2-40B4-BE49-F238E27FC236}">
                <a16:creationId xmlns:a16="http://schemas.microsoft.com/office/drawing/2014/main" id="{DEBFC62C-9588-F544-918B-2104A12C933E}"/>
              </a:ext>
            </a:extLst>
          </p:cNvPr>
          <p:cNvSpPr txBox="1">
            <a:spLocks/>
          </p:cNvSpPr>
          <p:nvPr/>
        </p:nvSpPr>
        <p:spPr>
          <a:xfrm>
            <a:off x="7729279" y="1755302"/>
            <a:ext cx="4181998" cy="34105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800"/>
              </a:spcAft>
            </a:pPr>
            <a:r>
              <a:rPr lang="ru-RU" sz="2400" dirty="0">
                <a:latin typeface="HSE Sans" panose="02000000000000000000" pitchFamily="50" charset="-52"/>
              </a:rPr>
              <a:t>Обработка данных ДЗЗ для: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HSE Sans" panose="02000000000000000000" pitchFamily="50" charset="-52"/>
              </a:rPr>
              <a:t>Определения границ городских агломераций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HSE Sans" panose="02000000000000000000" pitchFamily="50" charset="-52"/>
              </a:rPr>
              <a:t>Выявления «зеленых зон»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HSE Sans" panose="02000000000000000000" pitchFamily="50" charset="-52"/>
              </a:rPr>
              <a:t>Оценки разнообразия морфологических типов города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HSE Sans" panose="02000000000000000000" pitchFamily="50" charset="-52"/>
              </a:rPr>
              <a:t>Оценка светового загрязнения города</a:t>
            </a:r>
          </a:p>
        </p:txBody>
      </p:sp>
    </p:spTree>
    <p:extLst>
      <p:ext uri="{BB962C8B-B14F-4D97-AF65-F5344CB8AC3E}">
        <p14:creationId xmlns:p14="http://schemas.microsoft.com/office/powerpoint/2010/main" val="32126243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EBFC62C-9588-F544-918B-2104A12C933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0555" y="97597"/>
            <a:ext cx="10297390" cy="776288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HSE Sans" panose="02000000000000000000" pitchFamily="50" charset="-52"/>
              </a:rPr>
              <a:t>Определение границ сельскохозяйственных угодий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203912" y="873885"/>
            <a:ext cx="7170423" cy="4036996"/>
            <a:chOff x="361506" y="832716"/>
            <a:chExt cx="7170423" cy="4036996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1506" y="832716"/>
              <a:ext cx="7170423" cy="4036996"/>
            </a:xfrm>
            <a:prstGeom prst="rect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</p:pic>
        <p:sp>
          <p:nvSpPr>
            <p:cNvPr id="6" name="Прямоугольник 5"/>
            <p:cNvSpPr/>
            <p:nvPr/>
          </p:nvSpPr>
          <p:spPr>
            <a:xfrm>
              <a:off x="978195" y="891540"/>
              <a:ext cx="1967024" cy="2142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4896163" y="2575574"/>
            <a:ext cx="7148096" cy="4110945"/>
            <a:chOff x="4678532" y="2282966"/>
            <a:chExt cx="7148096" cy="4110945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78532" y="2282966"/>
              <a:ext cx="7148096" cy="4110945"/>
            </a:xfrm>
            <a:prstGeom prst="rect">
              <a:avLst/>
            </a:prstGeom>
          </p:spPr>
        </p:pic>
        <p:sp>
          <p:nvSpPr>
            <p:cNvPr id="10" name="Прямоугольник 9"/>
            <p:cNvSpPr/>
            <p:nvPr/>
          </p:nvSpPr>
          <p:spPr>
            <a:xfrm>
              <a:off x="7942217" y="3056709"/>
              <a:ext cx="868680" cy="27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7529945" y="873885"/>
            <a:ext cx="3857383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HSE Sans" panose="02000000000000000000" pitchFamily="50" charset="-52"/>
              </a:rPr>
              <a:t>Более </a:t>
            </a:r>
            <a:r>
              <a:rPr lang="ru-RU" sz="2000" b="1" dirty="0">
                <a:latin typeface="HSE Sans" panose="02000000000000000000" pitchFamily="50" charset="-52"/>
              </a:rPr>
              <a:t>80</a:t>
            </a:r>
            <a:r>
              <a:rPr lang="ru-RU" dirty="0">
                <a:latin typeface="HSE Sans" panose="02000000000000000000" pitchFamily="50" charset="-52"/>
              </a:rPr>
              <a:t> студентов ФГГТ (все 3 первых набора </a:t>
            </a:r>
            <a:r>
              <a:rPr lang="ru-RU" dirty="0" err="1">
                <a:latin typeface="HSE Sans" panose="02000000000000000000" pitchFamily="50" charset="-52"/>
              </a:rPr>
              <a:t>бакалавриата</a:t>
            </a:r>
            <a:r>
              <a:rPr lang="ru-RU" dirty="0">
                <a:latin typeface="HSE Sans" panose="02000000000000000000" pitchFamily="50" charset="-52"/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b="1" dirty="0">
                <a:latin typeface="HSE Sans" panose="02000000000000000000" pitchFamily="50" charset="-52"/>
              </a:rPr>
              <a:t>6</a:t>
            </a:r>
            <a:r>
              <a:rPr lang="en-US" dirty="0">
                <a:latin typeface="HSE Sans" panose="02000000000000000000" pitchFamily="50" charset="-52"/>
              </a:rPr>
              <a:t> </a:t>
            </a:r>
            <a:r>
              <a:rPr lang="ru-RU" dirty="0">
                <a:latin typeface="HSE Sans" panose="02000000000000000000" pitchFamily="50" charset="-52"/>
              </a:rPr>
              <a:t>преподавателей ФГГТ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HSE Sans" panose="02000000000000000000" pitchFamily="50" charset="-52"/>
              </a:rPr>
              <a:t>Оцифровано более </a:t>
            </a:r>
            <a:r>
              <a:rPr lang="ru-RU" sz="2000" b="1" dirty="0">
                <a:latin typeface="HSE Sans" panose="02000000000000000000" pitchFamily="50" charset="-52"/>
              </a:rPr>
              <a:t>50</a:t>
            </a:r>
            <a:r>
              <a:rPr lang="ru-RU" dirty="0">
                <a:latin typeface="HSE Sans" panose="02000000000000000000" pitchFamily="50" charset="-52"/>
              </a:rPr>
              <a:t> млн га сельхозугодий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80555" y="5351001"/>
            <a:ext cx="43889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HSE Sans" panose="02000000000000000000" pitchFamily="50" charset="-52"/>
              </a:rPr>
              <a:t>Использование ГИС-серверных технологий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HSE Sans" panose="02000000000000000000" pitchFamily="50" charset="-52"/>
              </a:rPr>
              <a:t>Многопользовательское редактирование в единой среде</a:t>
            </a:r>
          </a:p>
        </p:txBody>
      </p:sp>
    </p:spTree>
    <p:extLst>
      <p:ext uri="{BB962C8B-B14F-4D97-AF65-F5344CB8AC3E}">
        <p14:creationId xmlns:p14="http://schemas.microsoft.com/office/powerpoint/2010/main" val="958639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B6EC5B9-282D-B84A-B169-E82D5207068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0719" y="1671982"/>
            <a:ext cx="2873375" cy="3467100"/>
          </a:xfrm>
        </p:spPr>
        <p:txBody>
          <a:bodyPr/>
          <a:lstStyle/>
          <a:p>
            <a:pPr algn="r"/>
            <a:r>
              <a:rPr lang="ru-RU" dirty="0"/>
              <a:t> Команда Центра геоданных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740" y="997527"/>
            <a:ext cx="8466676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1597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EEB101D-2224-468A-BFCF-14688C4373B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56"/>
            <a:ext cx="1523936" cy="6857893"/>
          </a:xfrm>
          <a:prstGeom prst="rect">
            <a:avLst/>
          </a:prstGeom>
          <a:solidFill>
            <a:srgbClr val="0F2D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05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BC9F35D-AA91-4F47-A054-65986B7A6D4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23935" y="53"/>
            <a:ext cx="7620194" cy="6857892"/>
          </a:xfrm>
          <a:prstGeom prst="rect">
            <a:avLst/>
          </a:prstGeom>
          <a:solidFill>
            <a:srgbClr val="009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05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EA494E-68AD-4275-854A-49C57AB5AD7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144129" y="56"/>
            <a:ext cx="3047871" cy="6857893"/>
          </a:xfrm>
          <a:prstGeom prst="rect">
            <a:avLst/>
          </a:prstGeom>
          <a:solidFill>
            <a:srgbClr val="46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05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880F60C-A1CB-4D8F-A49A-130B0F3628C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90750" y="190636"/>
            <a:ext cx="11810500" cy="6476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05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A1DD963-789A-F3D4-3DD7-D82F8205DFE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030170" y="298954"/>
            <a:ext cx="0" cy="684005"/>
          </a:xfrm>
          <a:prstGeom prst="line">
            <a:avLst/>
          </a:prstGeom>
          <a:ln>
            <a:solidFill>
              <a:srgbClr val="0F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FFB2DAF-FA5A-AE7E-8FDB-A42F367EEB0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89811" y="412953"/>
            <a:ext cx="2869628" cy="434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1111" dirty="0">
                <a:latin typeface="HSE Sans" panose="02000000000000000000" pitchFamily="50" charset="0"/>
              </a:rPr>
              <a:t>Геоинформационные технологии</a:t>
            </a:r>
            <a:br>
              <a:rPr lang="ru-RU" sz="1111" dirty="0">
                <a:latin typeface="HSE Sans" panose="02000000000000000000" pitchFamily="50" charset="0"/>
              </a:rPr>
            </a:br>
            <a:r>
              <a:rPr lang="ru-RU" sz="1111" dirty="0">
                <a:latin typeface="HSE Sans" panose="02000000000000000000" pitchFamily="50" charset="0"/>
              </a:rPr>
              <a:t>и пространственное моделирование</a:t>
            </a:r>
            <a:endParaRPr lang="en-GB" sz="1111" dirty="0">
              <a:latin typeface="HSE Sans" panose="02000000000000000000" pitchFamily="50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D2CC94-25C0-3446-0E8C-E888EA2141F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150189" y="335594"/>
            <a:ext cx="4840466" cy="60516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1111" dirty="0">
                <a:latin typeface="HSE Sans" panose="02000000000000000000" pitchFamily="50" charset="0"/>
              </a:rPr>
              <a:t>Изучение состояния лесного покрова и анализ постпирогенного</a:t>
            </a:r>
            <a:br>
              <a:rPr lang="ru-RU" sz="1111" dirty="0">
                <a:latin typeface="HSE Sans" panose="02000000000000000000" pitchFamily="50" charset="0"/>
              </a:rPr>
            </a:br>
            <a:r>
              <a:rPr lang="ru-RU" sz="1111" dirty="0">
                <a:latin typeface="HSE Sans" panose="02000000000000000000" pitchFamily="50" charset="0"/>
              </a:rPr>
              <a:t>естественного лесовосстановления с использованием</a:t>
            </a:r>
            <a:br>
              <a:rPr lang="ru-RU" sz="1111" dirty="0">
                <a:latin typeface="HSE Sans" panose="02000000000000000000" pitchFamily="50" charset="0"/>
              </a:rPr>
            </a:br>
            <a:r>
              <a:rPr lang="ru-RU" sz="1111" dirty="0">
                <a:latin typeface="HSE Sans" panose="02000000000000000000" pitchFamily="50" charset="0"/>
              </a:rPr>
              <a:t>мультивременных фотограмметрических облаков точек</a:t>
            </a:r>
            <a:endParaRPr lang="en-GB" sz="1111" dirty="0">
              <a:latin typeface="HSE Sans" panose="02000000000000000000" pitchFamily="50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5A012A-367D-66A6-0BC4-46EE4773448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43277" y="509315"/>
            <a:ext cx="1935996" cy="2632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1111" dirty="0">
                <a:latin typeface="HSE Sans" panose="02000000000000000000" pitchFamily="50" charset="0"/>
              </a:rPr>
              <a:t>Петров О.Г.</a:t>
            </a:r>
            <a:endParaRPr lang="en-GB" sz="1111" dirty="0">
              <a:latin typeface="HSE Sans" panose="02000000000000000000" pitchFamily="50" charset="0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EFAFEEFD-A833-5FEC-ADAF-AC03652FE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076" y="355217"/>
            <a:ext cx="571476" cy="571476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63C1F34-3FEA-DFC7-85D1-8DCE514F7D3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9144129" y="300969"/>
            <a:ext cx="0" cy="684005"/>
          </a:xfrm>
          <a:prstGeom prst="line">
            <a:avLst/>
          </a:prstGeom>
          <a:ln>
            <a:solidFill>
              <a:srgbClr val="0F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C19AF38-2891-ADBA-E794-0D44802F225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1370022" y="298954"/>
            <a:ext cx="0" cy="684005"/>
          </a:xfrm>
          <a:prstGeom prst="line">
            <a:avLst/>
          </a:prstGeom>
          <a:ln>
            <a:solidFill>
              <a:srgbClr val="0F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5196A35-F420-99AB-E1A4-8D994469FA9A}"/>
              </a:ext>
            </a:extLst>
          </p:cNvPr>
          <p:cNvGrpSpPr/>
          <p:nvPr/>
        </p:nvGrpSpPr>
        <p:grpSpPr>
          <a:xfrm>
            <a:off x="9053675" y="4477559"/>
            <a:ext cx="2249750" cy="1691418"/>
            <a:chOff x="8892098" y="4005132"/>
            <a:chExt cx="2125838" cy="1598258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22FB4B5F-527E-2F36-300D-CBB6C6C16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938417" y="4005132"/>
              <a:ext cx="2025311" cy="1141663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6E02603-73E2-8608-6741-BC80CF452065}"/>
                </a:ext>
              </a:extLst>
            </p:cNvPr>
            <p:cNvSpPr txBox="1"/>
            <p:nvPr/>
          </p:nvSpPr>
          <p:spPr>
            <a:xfrm>
              <a:off x="8892098" y="5146795"/>
              <a:ext cx="2125838" cy="4565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70" dirty="0">
                  <a:solidFill>
                    <a:srgbClr val="0F2D69"/>
                  </a:solidFill>
                  <a:latin typeface="HSE Sans" panose="02000000000000000000" pitchFamily="50" charset="0"/>
                </a:rPr>
                <a:t>Ансамблевый метод случайного леса (бэггинга)²</a:t>
              </a:r>
              <a:endParaRPr lang="en-GB" sz="1270" dirty="0">
                <a:solidFill>
                  <a:srgbClr val="0F2D69"/>
                </a:solidFill>
                <a:latin typeface="HSE Sans" panose="02000000000000000000" pitchFamily="50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5CBF897-5906-EA91-DA78-2D1FD1961570}"/>
              </a:ext>
            </a:extLst>
          </p:cNvPr>
          <p:cNvGrpSpPr/>
          <p:nvPr/>
        </p:nvGrpSpPr>
        <p:grpSpPr>
          <a:xfrm>
            <a:off x="1451731" y="1248550"/>
            <a:ext cx="1929630" cy="1311548"/>
            <a:chOff x="1408335" y="1268235"/>
            <a:chExt cx="1944816" cy="1292365"/>
          </a:xfrm>
        </p:grpSpPr>
        <p:graphicFrame>
          <p:nvGraphicFramePr>
            <p:cNvPr id="14" name="Object 13">
              <a:extLst>
                <a:ext uri="{FF2B5EF4-FFF2-40B4-BE49-F238E27FC236}">
                  <a16:creationId xmlns:a16="http://schemas.microsoft.com/office/drawing/2014/main" id="{129A4A9A-B44C-A28C-5477-779B92C5A75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730353" y="1268235"/>
            <a:ext cx="1345580" cy="10088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6" imgW="11098080" imgH="8330040" progId="">
                    <p:embed/>
                  </p:oleObj>
                </mc:Choice>
                <mc:Fallback>
                  <p:oleObj r:id="rId6" imgW="11098080" imgH="8330040" progId="">
                    <p:embed/>
                    <p:pic>
                      <p:nvPicPr>
                        <p:cNvPr id="14" name="Object 13">
                          <a:extLst>
                            <a:ext uri="{FF2B5EF4-FFF2-40B4-BE49-F238E27FC236}">
                              <a16:creationId xmlns:a16="http://schemas.microsoft.com/office/drawing/2014/main" id="{129A4A9A-B44C-A28C-5477-779B92C5A75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730353" y="1268235"/>
                          <a:ext cx="1345580" cy="100880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C26744A-DF00-6A6E-E467-C92F3C7FF8C2}"/>
                </a:ext>
              </a:extLst>
            </p:cNvPr>
            <p:cNvSpPr txBox="1"/>
            <p:nvPr/>
          </p:nvSpPr>
          <p:spPr>
            <a:xfrm>
              <a:off x="1408335" y="2277038"/>
              <a:ext cx="1944816" cy="2835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70" dirty="0">
                  <a:solidFill>
                    <a:srgbClr val="0F2D69"/>
                  </a:solidFill>
                  <a:latin typeface="HSE Sans" panose="02000000000000000000" pitchFamily="50" charset="0"/>
                </a:rPr>
                <a:t>Набор снимков</a:t>
              </a:r>
              <a:r>
                <a:rPr lang="en-US" sz="1270" dirty="0">
                  <a:solidFill>
                    <a:srgbClr val="0F2D69"/>
                  </a:solidFill>
                  <a:latin typeface="HSE Sans" panose="02000000000000000000" pitchFamily="50" charset="0"/>
                </a:rPr>
                <a:t> c </a:t>
              </a:r>
              <a:r>
                <a:rPr lang="ru-RU" sz="1270" dirty="0">
                  <a:solidFill>
                    <a:srgbClr val="0F2D69"/>
                  </a:solidFill>
                  <a:latin typeface="HSE Sans" panose="02000000000000000000" pitchFamily="50" charset="0"/>
                </a:rPr>
                <a:t>БПЛА</a:t>
              </a:r>
              <a:endParaRPr lang="en-GB" sz="1270" dirty="0">
                <a:solidFill>
                  <a:srgbClr val="0F2D69"/>
                </a:solidFill>
                <a:latin typeface="HSE Sans" panose="02000000000000000000" pitchFamily="50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F99A94B-DE78-CE75-5BEC-9E581CAD707B}"/>
              </a:ext>
            </a:extLst>
          </p:cNvPr>
          <p:cNvGrpSpPr/>
          <p:nvPr/>
        </p:nvGrpSpPr>
        <p:grpSpPr>
          <a:xfrm>
            <a:off x="196284" y="2600496"/>
            <a:ext cx="2183036" cy="1389324"/>
            <a:chOff x="197593" y="2187003"/>
            <a:chExt cx="2062798" cy="1312802"/>
          </a:xfrm>
        </p:grpSpPr>
        <p:pic>
          <p:nvPicPr>
            <p:cNvPr id="34" name="Picture 33" descr="A picture containing green, grass, outdoor, plant&#10;&#10;Description automatically generated">
              <a:extLst>
                <a:ext uri="{FF2B5EF4-FFF2-40B4-BE49-F238E27FC236}">
                  <a16:creationId xmlns:a16="http://schemas.microsoft.com/office/drawing/2014/main" id="{2BD3A822-BCD6-F8DF-9267-4C9AA8BF2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412" y="2187003"/>
              <a:ext cx="1990979" cy="822093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4407727-FD82-A431-FAF2-DA0E4ACDD2AC}"/>
                </a:ext>
              </a:extLst>
            </p:cNvPr>
            <p:cNvSpPr txBox="1"/>
            <p:nvPr/>
          </p:nvSpPr>
          <p:spPr>
            <a:xfrm>
              <a:off x="197593" y="3043210"/>
              <a:ext cx="1823350" cy="4565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70" dirty="0">
                  <a:solidFill>
                    <a:srgbClr val="0F2D69"/>
                  </a:solidFill>
                  <a:latin typeface="HSE Sans" panose="02000000000000000000" pitchFamily="50" charset="0"/>
                </a:rPr>
                <a:t>Трехмерные</a:t>
              </a:r>
              <a:br>
                <a:rPr lang="ru-RU" sz="1270" dirty="0">
                  <a:solidFill>
                    <a:srgbClr val="0F2D69"/>
                  </a:solidFill>
                  <a:latin typeface="HSE Sans" panose="02000000000000000000" pitchFamily="50" charset="0"/>
                </a:rPr>
              </a:br>
              <a:r>
                <a:rPr lang="ru-RU" sz="1270" dirty="0">
                  <a:solidFill>
                    <a:srgbClr val="0F2D69"/>
                  </a:solidFill>
                  <a:latin typeface="HSE Sans" panose="02000000000000000000" pitchFamily="50" charset="0"/>
                </a:rPr>
                <a:t>облака точек</a:t>
              </a:r>
              <a:endParaRPr lang="en-GB" sz="1270" dirty="0">
                <a:solidFill>
                  <a:srgbClr val="0F2D69"/>
                </a:solidFill>
                <a:latin typeface="HSE Sans" panose="02000000000000000000" pitchFamily="50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A7D03DE-547C-4A01-2AF4-1A953F6C78F8}"/>
              </a:ext>
            </a:extLst>
          </p:cNvPr>
          <p:cNvGrpSpPr/>
          <p:nvPr/>
        </p:nvGrpSpPr>
        <p:grpSpPr>
          <a:xfrm>
            <a:off x="1542567" y="4126236"/>
            <a:ext cx="1998102" cy="2218233"/>
            <a:chOff x="1490618" y="3966629"/>
            <a:chExt cx="1888050" cy="2096057"/>
          </a:xfrm>
        </p:grpSpPr>
        <p:pic>
          <p:nvPicPr>
            <p:cNvPr id="40" name="Picture 39" descr="A picture containing art, colorfulness, magenta, screenshot&#10;&#10;Description automatically generated">
              <a:extLst>
                <a:ext uri="{FF2B5EF4-FFF2-40B4-BE49-F238E27FC236}">
                  <a16:creationId xmlns:a16="http://schemas.microsoft.com/office/drawing/2014/main" id="{E98F8665-4E74-FE32-60C2-91A6E119D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0618" y="3966629"/>
              <a:ext cx="1477837" cy="1824136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A0571F1-F5EC-F19B-9528-30D2C10EFCD5}"/>
                </a:ext>
              </a:extLst>
            </p:cNvPr>
            <p:cNvSpPr txBox="1"/>
            <p:nvPr/>
          </p:nvSpPr>
          <p:spPr>
            <a:xfrm>
              <a:off x="1555318" y="5790765"/>
              <a:ext cx="1823350" cy="271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70" dirty="0">
                  <a:solidFill>
                    <a:srgbClr val="0F2D69"/>
                  </a:solidFill>
                  <a:latin typeface="HSE Sans" panose="02000000000000000000" pitchFamily="50" charset="0"/>
                </a:rPr>
                <a:t>Космические снимки</a:t>
              </a:r>
              <a:endParaRPr lang="en-GB" sz="1270" dirty="0">
                <a:solidFill>
                  <a:srgbClr val="0F2D69"/>
                </a:solidFill>
                <a:latin typeface="HSE Sans" panose="02000000000000000000" pitchFamily="50" charset="0"/>
              </a:endParaRPr>
            </a:p>
          </p:txBody>
        </p:sp>
      </p:grpSp>
      <p:graphicFrame>
        <p:nvGraphicFramePr>
          <p:cNvPr id="48" name="Object 47">
            <a:extLst>
              <a:ext uri="{FF2B5EF4-FFF2-40B4-BE49-F238E27FC236}">
                <a16:creationId xmlns:a16="http://schemas.microsoft.com/office/drawing/2014/main" id="{AAB53EB7-F274-8F58-31EB-D1369DE154B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15313" y="5227731"/>
          <a:ext cx="1714427" cy="977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0" imgW="10107720" imgH="5765040" progId="">
                  <p:embed/>
                </p:oleObj>
              </mc:Choice>
              <mc:Fallback>
                <p:oleObj r:id="rId10" imgW="10107720" imgH="5765040" progId="">
                  <p:embed/>
                  <p:pic>
                    <p:nvPicPr>
                      <p:cNvPr id="48" name="Object 47">
                        <a:extLst>
                          <a:ext uri="{FF2B5EF4-FFF2-40B4-BE49-F238E27FC236}">
                            <a16:creationId xmlns:a16="http://schemas.microsoft.com/office/drawing/2014/main" id="{AAB53EB7-F274-8F58-31EB-D1369DE154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15313" y="5227731"/>
                        <a:ext cx="1714427" cy="9779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TextBox 48">
            <a:extLst>
              <a:ext uri="{FF2B5EF4-FFF2-40B4-BE49-F238E27FC236}">
                <a16:creationId xmlns:a16="http://schemas.microsoft.com/office/drawing/2014/main" id="{7CF0E329-EEFA-AC85-B782-54A086E58DAE}"/>
              </a:ext>
            </a:extLst>
          </p:cNvPr>
          <p:cNvSpPr txBox="1"/>
          <p:nvPr/>
        </p:nvSpPr>
        <p:spPr>
          <a:xfrm>
            <a:off x="5107711" y="6174343"/>
            <a:ext cx="1929630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70" dirty="0">
                <a:solidFill>
                  <a:srgbClr val="0F2D69"/>
                </a:solidFill>
                <a:latin typeface="HSE Sans" panose="02000000000000000000" pitchFamily="50" charset="0"/>
              </a:rPr>
              <a:t>Данные полевой верификации</a:t>
            </a:r>
            <a:endParaRPr lang="en-GB" sz="1270" dirty="0">
              <a:solidFill>
                <a:srgbClr val="0F2D69"/>
              </a:solidFill>
              <a:latin typeface="HSE Sans" panose="02000000000000000000" pitchFamily="50" charset="0"/>
            </a:endParaRPr>
          </a:p>
        </p:txBody>
      </p:sp>
      <p:pic>
        <p:nvPicPr>
          <p:cNvPr id="51" name="Picture 50" descr="A picture containing colorfulness, majorelle blue, reef, art&#10;&#10;Description automatically generated">
            <a:extLst>
              <a:ext uri="{FF2B5EF4-FFF2-40B4-BE49-F238E27FC236}">
                <a16:creationId xmlns:a16="http://schemas.microsoft.com/office/drawing/2014/main" id="{44D57192-FA51-FEEC-F9EF-2144BEB2D5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68" y="1130677"/>
            <a:ext cx="3496017" cy="1318799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411F55BD-13FB-BE6D-7C37-57A3FEF1BBAD}"/>
              </a:ext>
            </a:extLst>
          </p:cNvPr>
          <p:cNvSpPr txBox="1"/>
          <p:nvPr/>
        </p:nvSpPr>
        <p:spPr>
          <a:xfrm>
            <a:off x="8861355" y="2390633"/>
            <a:ext cx="2860894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70" dirty="0">
                <a:solidFill>
                  <a:srgbClr val="0F2D69"/>
                </a:solidFill>
                <a:latin typeface="HSE Sans" panose="02000000000000000000" pitchFamily="50" charset="0"/>
              </a:rPr>
              <a:t>Детектирование и сегментирование отдельных деревьев¹</a:t>
            </a:r>
            <a:endParaRPr lang="en-GB" sz="1270" dirty="0">
              <a:solidFill>
                <a:srgbClr val="0F2D69"/>
              </a:solidFill>
              <a:latin typeface="HSE Sans" panose="02000000000000000000" pitchFamily="50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C3DA576-70EA-0302-57B9-9C4E8D9BAE62}"/>
              </a:ext>
            </a:extLst>
          </p:cNvPr>
          <p:cNvGrpSpPr/>
          <p:nvPr/>
        </p:nvGrpSpPr>
        <p:grpSpPr>
          <a:xfrm>
            <a:off x="5131185" y="1026733"/>
            <a:ext cx="1929630" cy="1116849"/>
            <a:chOff x="4848569" y="970132"/>
            <a:chExt cx="1823350" cy="1055335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EB8EEECA-1BD3-726E-A38C-53507602C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950244" y="970132"/>
              <a:ext cx="1620000" cy="773571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8A4A0EF2-47D1-F6DA-8035-071A01C893F6}"/>
                </a:ext>
              </a:extLst>
            </p:cNvPr>
            <p:cNvSpPr txBox="1"/>
            <p:nvPr/>
          </p:nvSpPr>
          <p:spPr>
            <a:xfrm>
              <a:off x="4848569" y="1753546"/>
              <a:ext cx="1823350" cy="271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70" dirty="0">
                  <a:solidFill>
                    <a:srgbClr val="0F2D69"/>
                  </a:solidFill>
                  <a:latin typeface="HSE Sans" panose="02000000000000000000" pitchFamily="50" charset="0"/>
                </a:rPr>
                <a:t>Съемка с БПЛА</a:t>
              </a:r>
              <a:endParaRPr lang="en-GB" sz="1270" dirty="0">
                <a:solidFill>
                  <a:srgbClr val="0F2D69"/>
                </a:solidFill>
                <a:latin typeface="HSE Sans" panose="02000000000000000000" pitchFamily="50" charset="0"/>
              </a:endParaRP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CB343657-0231-9D59-C996-459B6B62958A}"/>
              </a:ext>
            </a:extLst>
          </p:cNvPr>
          <p:cNvSpPr txBox="1"/>
          <p:nvPr/>
        </p:nvSpPr>
        <p:spPr>
          <a:xfrm>
            <a:off x="186977" y="6233332"/>
            <a:ext cx="2860894" cy="41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8" dirty="0">
                <a:solidFill>
                  <a:schemeClr val="bg2">
                    <a:lumMod val="75000"/>
                  </a:schemeClr>
                </a:solidFill>
                <a:latin typeface="HSE Sans" panose="02000000000000000000" pitchFamily="50" charset="0"/>
              </a:rPr>
              <a:t>¹</a:t>
            </a:r>
            <a:r>
              <a:rPr lang="en-US" sz="1058" dirty="0">
                <a:solidFill>
                  <a:schemeClr val="bg2">
                    <a:lumMod val="75000"/>
                  </a:schemeClr>
                </a:solidFill>
                <a:latin typeface="HSE Sans" panose="02000000000000000000" pitchFamily="50" charset="0"/>
              </a:rPr>
              <a:t> Roussel et. al., 2020</a:t>
            </a:r>
          </a:p>
          <a:p>
            <a:r>
              <a:rPr lang="ru-RU" sz="1058" dirty="0">
                <a:solidFill>
                  <a:schemeClr val="bg2">
                    <a:lumMod val="75000"/>
                  </a:schemeClr>
                </a:solidFill>
                <a:latin typeface="HSE Sans" panose="02000000000000000000" pitchFamily="50" charset="0"/>
              </a:rPr>
              <a:t>²</a:t>
            </a:r>
            <a:r>
              <a:rPr lang="en-US" sz="1058" dirty="0">
                <a:solidFill>
                  <a:schemeClr val="bg2">
                    <a:lumMod val="75000"/>
                  </a:schemeClr>
                </a:solidFill>
                <a:latin typeface="HSE Sans" panose="02000000000000000000" pitchFamily="50" charset="0"/>
              </a:rPr>
              <a:t> Ensemble Bagging by Sirakorn CC BY-SA 4.0</a:t>
            </a:r>
            <a:endParaRPr lang="en-GB" sz="1058" dirty="0">
              <a:solidFill>
                <a:schemeClr val="bg2">
                  <a:lumMod val="75000"/>
                </a:schemeClr>
              </a:solidFill>
              <a:latin typeface="HSE Sans" panose="02000000000000000000" pitchFamily="50" charset="0"/>
            </a:endParaRPr>
          </a:p>
        </p:txBody>
      </p:sp>
      <p:pic>
        <p:nvPicPr>
          <p:cNvPr id="3" name="Picture 2" descr="A picture containing text, screenshot, font&#10;&#10;Description automatically generated">
            <a:extLst>
              <a:ext uri="{FF2B5EF4-FFF2-40B4-BE49-F238E27FC236}">
                <a16:creationId xmlns:a16="http://schemas.microsoft.com/office/drawing/2014/main" id="{0DB6B852-BC87-E14C-2621-49595630AC4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910" y="2123532"/>
            <a:ext cx="8100127" cy="301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7584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EEB101D-2224-468A-BFCF-14688C4373B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56"/>
            <a:ext cx="1523936" cy="6857893"/>
          </a:xfrm>
          <a:prstGeom prst="rect">
            <a:avLst/>
          </a:prstGeom>
          <a:solidFill>
            <a:srgbClr val="0F2D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05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BC9F35D-AA91-4F47-A054-65986B7A6D4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23935" y="53"/>
            <a:ext cx="7620194" cy="6857892"/>
          </a:xfrm>
          <a:prstGeom prst="rect">
            <a:avLst/>
          </a:prstGeom>
          <a:solidFill>
            <a:srgbClr val="009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05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EA494E-68AD-4275-854A-49C57AB5AD7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144129" y="56"/>
            <a:ext cx="3047871" cy="6857893"/>
          </a:xfrm>
          <a:prstGeom prst="rect">
            <a:avLst/>
          </a:prstGeom>
          <a:solidFill>
            <a:srgbClr val="46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05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880F60C-A1CB-4D8F-A49A-130B0F3628C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90750" y="190636"/>
            <a:ext cx="11810500" cy="6476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05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A1DD963-789A-F3D4-3DD7-D82F8205DFE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030170" y="298954"/>
            <a:ext cx="0" cy="684005"/>
          </a:xfrm>
          <a:prstGeom prst="line">
            <a:avLst/>
          </a:prstGeom>
          <a:ln>
            <a:solidFill>
              <a:srgbClr val="0F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FFB2DAF-FA5A-AE7E-8FDB-A42F367EEB0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89811" y="412953"/>
            <a:ext cx="2869628" cy="434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1111" dirty="0">
                <a:latin typeface="HSE Sans" panose="02000000000000000000" pitchFamily="50" charset="0"/>
              </a:rPr>
              <a:t>Геоинформационные технологии</a:t>
            </a:r>
            <a:br>
              <a:rPr lang="ru-RU" sz="1111" dirty="0">
                <a:latin typeface="HSE Sans" panose="02000000000000000000" pitchFamily="50" charset="0"/>
              </a:rPr>
            </a:br>
            <a:r>
              <a:rPr lang="ru-RU" sz="1111" dirty="0">
                <a:latin typeface="HSE Sans" panose="02000000000000000000" pitchFamily="50" charset="0"/>
              </a:rPr>
              <a:t>и пространственное моделирование</a:t>
            </a:r>
            <a:endParaRPr lang="en-GB" sz="1111" dirty="0">
              <a:latin typeface="HSE Sans" panose="02000000000000000000" pitchFamily="5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DD5C4B-3244-E649-B1DE-76233AFDE23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427390" y="438469"/>
            <a:ext cx="467245" cy="385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1905" dirty="0">
                <a:latin typeface="HSE Sans" panose="02000000000000000000" pitchFamily="50" charset="0"/>
              </a:rPr>
              <a:t>21</a:t>
            </a:r>
            <a:endParaRPr lang="en-GB" sz="1905" dirty="0">
              <a:latin typeface="HSE Sans" panose="02000000000000000000" pitchFamily="50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D2CC94-25C0-3446-0E8C-E888EA2141F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150189" y="335594"/>
            <a:ext cx="4840466" cy="60516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1111" dirty="0">
                <a:latin typeface="HSE Sans" panose="02000000000000000000" pitchFamily="50" charset="0"/>
              </a:rPr>
              <a:t>Изучение состояния лесного покрова и анализ постпирогенного</a:t>
            </a:r>
            <a:br>
              <a:rPr lang="ru-RU" sz="1111" dirty="0">
                <a:latin typeface="HSE Sans" panose="02000000000000000000" pitchFamily="50" charset="0"/>
              </a:rPr>
            </a:br>
            <a:r>
              <a:rPr lang="ru-RU" sz="1111" dirty="0">
                <a:latin typeface="HSE Sans" panose="02000000000000000000" pitchFamily="50" charset="0"/>
              </a:rPr>
              <a:t>естественного лесовосстановления с использованием</a:t>
            </a:r>
            <a:br>
              <a:rPr lang="ru-RU" sz="1111" dirty="0">
                <a:latin typeface="HSE Sans" panose="02000000000000000000" pitchFamily="50" charset="0"/>
              </a:rPr>
            </a:br>
            <a:r>
              <a:rPr lang="ru-RU" sz="1111" dirty="0">
                <a:latin typeface="HSE Sans" panose="02000000000000000000" pitchFamily="50" charset="0"/>
              </a:rPr>
              <a:t>мультивременных фотограмметрических облаков точек</a:t>
            </a:r>
            <a:endParaRPr lang="en-GB" sz="1111" dirty="0">
              <a:latin typeface="HSE Sans" panose="02000000000000000000" pitchFamily="50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5A012A-367D-66A6-0BC4-46EE4773448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43277" y="509315"/>
            <a:ext cx="1935996" cy="2632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1111" dirty="0">
                <a:latin typeface="HSE Sans" panose="02000000000000000000" pitchFamily="50" charset="0"/>
              </a:rPr>
              <a:t>Петров О.Г.</a:t>
            </a:r>
            <a:endParaRPr lang="en-GB" sz="1111" dirty="0">
              <a:latin typeface="HSE Sans" panose="02000000000000000000" pitchFamily="50" charset="0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EFAFEEFD-A833-5FEC-ADAF-AC03652FE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076" y="355217"/>
            <a:ext cx="571476" cy="571476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63C1F34-3FEA-DFC7-85D1-8DCE514F7D3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9144129" y="300969"/>
            <a:ext cx="0" cy="684005"/>
          </a:xfrm>
          <a:prstGeom prst="line">
            <a:avLst/>
          </a:prstGeom>
          <a:ln>
            <a:solidFill>
              <a:srgbClr val="0F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C19AF38-2891-ADBA-E794-0D44802F225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1370022" y="298954"/>
            <a:ext cx="0" cy="684005"/>
          </a:xfrm>
          <a:prstGeom prst="line">
            <a:avLst/>
          </a:prstGeom>
          <a:ln>
            <a:solidFill>
              <a:srgbClr val="0F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E9247093-AEB2-A7F5-4D39-6251636CB19B}"/>
              </a:ext>
            </a:extLst>
          </p:cNvPr>
          <p:cNvGrpSpPr/>
          <p:nvPr/>
        </p:nvGrpSpPr>
        <p:grpSpPr>
          <a:xfrm>
            <a:off x="411075" y="1264311"/>
            <a:ext cx="4840463" cy="5086286"/>
            <a:chOff x="388432" y="1086232"/>
            <a:chExt cx="4320002" cy="490027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5A4C206-6B41-50A3-C636-F9C2F13A225D}"/>
                </a:ext>
              </a:extLst>
            </p:cNvPr>
            <p:cNvSpPr/>
            <p:nvPr/>
          </p:nvSpPr>
          <p:spPr>
            <a:xfrm>
              <a:off x="388432" y="1446231"/>
              <a:ext cx="4320000" cy="4540274"/>
            </a:xfrm>
            <a:prstGeom prst="rect">
              <a:avLst/>
            </a:prstGeom>
            <a:solidFill>
              <a:srgbClr val="CDDC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302409" indent="-302409">
                <a:lnSpc>
                  <a:spcPct val="114000"/>
                </a:lnSpc>
                <a:spcBef>
                  <a:spcPts val="635"/>
                </a:spcBef>
                <a:buFont typeface="Arial" panose="020B0604020202020204" pitchFamily="34" charset="0"/>
                <a:buChar char="•"/>
              </a:pPr>
              <a:r>
                <a:rPr lang="ru-RU" sz="1693" dirty="0">
                  <a:solidFill>
                    <a:srgbClr val="0F2D69"/>
                  </a:solidFill>
                  <a:latin typeface="HSE Sans" panose="02000000000000000000" pitchFamily="50" charset="0"/>
                </a:rPr>
                <a:t>Цифровая аэрофотограмметрия, как метод инвентаризации лесов, может применяться как способ получения информации о состоянии лесов, в том числе для анализа постпирогенного воздействия</a:t>
              </a:r>
            </a:p>
            <a:p>
              <a:pPr marL="302409" indent="-302409">
                <a:lnSpc>
                  <a:spcPct val="114000"/>
                </a:lnSpc>
                <a:spcBef>
                  <a:spcPts val="635"/>
                </a:spcBef>
                <a:buFont typeface="Arial" panose="020B0604020202020204" pitchFamily="34" charset="0"/>
                <a:buChar char="•"/>
              </a:pPr>
              <a:r>
                <a:rPr lang="ru-RU" sz="1693" dirty="0">
                  <a:solidFill>
                    <a:srgbClr val="0F2D69"/>
                  </a:solidFill>
                  <a:latin typeface="HSE Sans" panose="02000000000000000000" pitchFamily="50" charset="0"/>
                </a:rPr>
                <a:t>Достигается сопоставимая точность и эффективность при инвентаризации лесов воздушной лазерной съемкой в зависимости от требуемых таксационных показателей и требований к точности результатов</a:t>
              </a:r>
            </a:p>
            <a:p>
              <a:pPr marL="302409" indent="-302409">
                <a:lnSpc>
                  <a:spcPct val="114000"/>
                </a:lnSpc>
                <a:spcBef>
                  <a:spcPts val="635"/>
                </a:spcBef>
                <a:buFont typeface="Arial" panose="020B0604020202020204" pitchFamily="34" charset="0"/>
                <a:buChar char="•"/>
              </a:pPr>
              <a:r>
                <a:rPr lang="ru-RU" sz="1693" dirty="0">
                  <a:solidFill>
                    <a:srgbClr val="0F2D69"/>
                  </a:solidFill>
                  <a:latin typeface="HSE Sans" panose="02000000000000000000" pitchFamily="50" charset="0"/>
                </a:rPr>
                <a:t>Использование снимков с БПЛА и трехмерных облаков точек позволяют вести мониторинг лесовосстановления, проводить анализ хода роста и идентифицировать породный состав</a:t>
              </a:r>
            </a:p>
            <a:p>
              <a:pPr marL="302409" indent="-302409">
                <a:lnSpc>
                  <a:spcPct val="114000"/>
                </a:lnSpc>
                <a:spcBef>
                  <a:spcPts val="635"/>
                </a:spcBef>
                <a:buFont typeface="Arial" panose="020B0604020202020204" pitchFamily="34" charset="0"/>
                <a:buChar char="•"/>
              </a:pPr>
              <a:endParaRPr lang="ru-RU" sz="1693" dirty="0">
                <a:solidFill>
                  <a:srgbClr val="0F2D69"/>
                </a:solidFill>
                <a:latin typeface="HSE Sans" panose="020000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F94282E-DCC4-0610-6DF7-52D0B4399DE0}"/>
                </a:ext>
              </a:extLst>
            </p:cNvPr>
            <p:cNvSpPr/>
            <p:nvPr/>
          </p:nvSpPr>
          <p:spPr>
            <a:xfrm>
              <a:off x="388434" y="1086232"/>
              <a:ext cx="4320000" cy="360000"/>
            </a:xfrm>
            <a:prstGeom prst="rect">
              <a:avLst/>
            </a:prstGeom>
            <a:solidFill>
              <a:srgbClr val="234B9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93" dirty="0">
                  <a:solidFill>
                    <a:schemeClr val="bg1"/>
                  </a:solidFill>
                  <a:latin typeface="HSE Sans Semibold" pitchFamily="2" charset="0"/>
                </a:rPr>
                <a:t>Выводы</a:t>
              </a:r>
              <a:endParaRPr lang="en-GB" sz="1482" dirty="0">
                <a:solidFill>
                  <a:schemeClr val="bg1"/>
                </a:solidFill>
                <a:latin typeface="HSE Sans Semibold" pitchFamily="2" charset="0"/>
              </a:endParaRPr>
            </a:p>
          </p:txBody>
        </p:sp>
      </p:grpSp>
      <p:pic>
        <p:nvPicPr>
          <p:cNvPr id="17" name="Picture 16" descr="A picture containing painting, flower, purple, colorfulness&#10;&#10;Description automatically generated">
            <a:extLst>
              <a:ext uri="{FF2B5EF4-FFF2-40B4-BE49-F238E27FC236}">
                <a16:creationId xmlns:a16="http://schemas.microsoft.com/office/drawing/2014/main" id="{F113522C-8ED0-CBEE-D8A0-B1119A4B49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1" t="3180" b="3571"/>
          <a:stretch/>
        </p:blipFill>
        <p:spPr>
          <a:xfrm>
            <a:off x="5442285" y="1262271"/>
            <a:ext cx="6338637" cy="508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1118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EEB101D-2224-468A-BFCF-14688C4373B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56"/>
            <a:ext cx="1523936" cy="6857893"/>
          </a:xfrm>
          <a:prstGeom prst="rect">
            <a:avLst/>
          </a:prstGeom>
          <a:solidFill>
            <a:srgbClr val="0F2D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05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BC9F35D-AA91-4F47-A054-65986B7A6D4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23935" y="53"/>
            <a:ext cx="7620194" cy="6857892"/>
          </a:xfrm>
          <a:prstGeom prst="rect">
            <a:avLst/>
          </a:prstGeom>
          <a:solidFill>
            <a:srgbClr val="009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05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EA494E-68AD-4275-854A-49C57AB5AD7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144129" y="56"/>
            <a:ext cx="3047871" cy="6857893"/>
          </a:xfrm>
          <a:prstGeom prst="rect">
            <a:avLst/>
          </a:prstGeom>
          <a:solidFill>
            <a:srgbClr val="46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05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880F60C-A1CB-4D8F-A49A-130B0F3628C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90750" y="190636"/>
            <a:ext cx="11810500" cy="6476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05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A1DD963-789A-F3D4-3DD7-D82F8205DFE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030170" y="298954"/>
            <a:ext cx="0" cy="684005"/>
          </a:xfrm>
          <a:prstGeom prst="line">
            <a:avLst/>
          </a:prstGeom>
          <a:ln>
            <a:solidFill>
              <a:srgbClr val="0F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FFB2DAF-FA5A-AE7E-8FDB-A42F367EEB0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89811" y="412953"/>
            <a:ext cx="2869628" cy="434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1111" dirty="0">
                <a:latin typeface="HSE Sans" panose="02000000000000000000" pitchFamily="50" charset="0"/>
              </a:rPr>
              <a:t>Геоинформационные технологии</a:t>
            </a:r>
            <a:br>
              <a:rPr lang="ru-RU" sz="1111" dirty="0">
                <a:latin typeface="HSE Sans" panose="02000000000000000000" pitchFamily="50" charset="0"/>
              </a:rPr>
            </a:br>
            <a:r>
              <a:rPr lang="ru-RU" sz="1111" dirty="0">
                <a:latin typeface="HSE Sans" panose="02000000000000000000" pitchFamily="50" charset="0"/>
              </a:rPr>
              <a:t>и пространственное моделирование</a:t>
            </a:r>
            <a:endParaRPr lang="en-GB" sz="1111" dirty="0">
              <a:latin typeface="HSE Sans" panose="02000000000000000000" pitchFamily="5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DD5C4B-3244-E649-B1DE-76233AFDE23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427390" y="438469"/>
            <a:ext cx="467245" cy="385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1905" dirty="0">
                <a:latin typeface="HSE Sans" panose="02000000000000000000" pitchFamily="50" charset="0"/>
              </a:rPr>
              <a:t>21</a:t>
            </a:r>
            <a:endParaRPr lang="en-GB" sz="1905" dirty="0">
              <a:latin typeface="HSE Sans" panose="02000000000000000000" pitchFamily="50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D2CC94-25C0-3446-0E8C-E888EA2141F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150189" y="335594"/>
            <a:ext cx="4840466" cy="434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1111" dirty="0">
                <a:latin typeface="HSE Sans" panose="02000000000000000000" pitchFamily="50" charset="0"/>
              </a:rPr>
              <a:t>Использование данных дистанционного зондирования Земли для мониторинга снежного покрова на Кавказе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5A012A-367D-66A6-0BC4-46EE4773448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43277" y="509315"/>
            <a:ext cx="1935996" cy="2632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1111" dirty="0">
                <a:latin typeface="HSE Sans" panose="02000000000000000000" pitchFamily="50" charset="0"/>
              </a:rPr>
              <a:t>Турбина К.К.</a:t>
            </a:r>
            <a:endParaRPr lang="en-GB" sz="1111" dirty="0">
              <a:latin typeface="HSE Sans" panose="02000000000000000000" pitchFamily="50" charset="0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EFAFEEFD-A833-5FEC-ADAF-AC03652FE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076" y="355217"/>
            <a:ext cx="571476" cy="571476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63C1F34-3FEA-DFC7-85D1-8DCE514F7D3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9144129" y="300969"/>
            <a:ext cx="0" cy="684005"/>
          </a:xfrm>
          <a:prstGeom prst="line">
            <a:avLst/>
          </a:prstGeom>
          <a:ln>
            <a:solidFill>
              <a:srgbClr val="0F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C19AF38-2891-ADBA-E794-0D44802F225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1370022" y="298954"/>
            <a:ext cx="0" cy="684005"/>
          </a:xfrm>
          <a:prstGeom prst="line">
            <a:avLst/>
          </a:prstGeom>
          <a:ln>
            <a:solidFill>
              <a:srgbClr val="0F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>
            <a:extLst>
              <a:ext uri="{FF2B5EF4-FFF2-40B4-BE49-F238E27FC236}">
                <a16:creationId xmlns:a16="http://schemas.microsoft.com/office/drawing/2014/main" id="{3686349E-E5FC-43B9-9AF3-040BA7162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14" y="3833578"/>
            <a:ext cx="4491000" cy="271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EEE65118-7DEB-4E25-A88F-C833FC931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46" y="1125799"/>
            <a:ext cx="4491000" cy="269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3" name="Таблица 22">
            <a:extLst>
              <a:ext uri="{FF2B5EF4-FFF2-40B4-BE49-F238E27FC236}">
                <a16:creationId xmlns:a16="http://schemas.microsoft.com/office/drawing/2014/main" id="{AF5D7962-31DE-4FCB-A8FF-756AE5DF71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6092305"/>
              </p:ext>
            </p:extLst>
          </p:nvPr>
        </p:nvGraphicFramePr>
        <p:xfrm>
          <a:off x="4653698" y="1125625"/>
          <a:ext cx="2198606" cy="2676203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143870">
                  <a:extLst>
                    <a:ext uri="{9D8B030D-6E8A-4147-A177-3AD203B41FA5}">
                      <a16:colId xmlns:a16="http://schemas.microsoft.com/office/drawing/2014/main" val="3541496613"/>
                    </a:ext>
                  </a:extLst>
                </a:gridCol>
                <a:gridCol w="1054736">
                  <a:extLst>
                    <a:ext uri="{9D8B030D-6E8A-4147-A177-3AD203B41FA5}">
                      <a16:colId xmlns:a16="http://schemas.microsoft.com/office/drawing/2014/main" val="1101268536"/>
                    </a:ext>
                  </a:extLst>
                </a:gridCol>
              </a:tblGrid>
              <a:tr h="22447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Дата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Процент снега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049236698"/>
                  </a:ext>
                </a:extLst>
              </a:tr>
              <a:tr h="22447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2022_01_21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33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4624238"/>
                  </a:ext>
                </a:extLst>
              </a:tr>
              <a:tr h="22447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2022_03_29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28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844187138"/>
                  </a:ext>
                </a:extLst>
              </a:tr>
              <a:tr h="22447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2021_12_24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28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605645457"/>
                  </a:ext>
                </a:extLst>
              </a:tr>
              <a:tr h="22447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2022_02_12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23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650663191"/>
                  </a:ext>
                </a:extLst>
              </a:tr>
              <a:tr h="22447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2022_01_06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22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375708398"/>
                  </a:ext>
                </a:extLst>
              </a:tr>
              <a:tr h="22447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2022_02_20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21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283245002"/>
                  </a:ext>
                </a:extLst>
              </a:tr>
              <a:tr h="22447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2021_12_26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21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606961381"/>
                  </a:ext>
                </a:extLst>
              </a:tr>
              <a:tr h="22447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2022_03_07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21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192747603"/>
                  </a:ext>
                </a:extLst>
              </a:tr>
              <a:tr h="22447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2021_12_27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20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734506683"/>
                  </a:ext>
                </a:extLst>
              </a:tr>
              <a:tr h="22447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2021_12_03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20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638832759"/>
                  </a:ext>
                </a:extLst>
              </a:tr>
            </a:tbl>
          </a:graphicData>
        </a:graphic>
      </p:graphicFrame>
      <p:graphicFrame>
        <p:nvGraphicFramePr>
          <p:cNvPr id="24" name="Таблица 23">
            <a:extLst>
              <a:ext uri="{FF2B5EF4-FFF2-40B4-BE49-F238E27FC236}">
                <a16:creationId xmlns:a16="http://schemas.microsoft.com/office/drawing/2014/main" id="{44C12681-9A69-4DCB-9869-6991B0967F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1949407"/>
              </p:ext>
            </p:extLst>
          </p:nvPr>
        </p:nvGraphicFramePr>
        <p:xfrm>
          <a:off x="4671065" y="3841714"/>
          <a:ext cx="2267212" cy="2838943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220296">
                  <a:extLst>
                    <a:ext uri="{9D8B030D-6E8A-4147-A177-3AD203B41FA5}">
                      <a16:colId xmlns:a16="http://schemas.microsoft.com/office/drawing/2014/main" val="2652695812"/>
                    </a:ext>
                  </a:extLst>
                </a:gridCol>
                <a:gridCol w="1046916">
                  <a:extLst>
                    <a:ext uri="{9D8B030D-6E8A-4147-A177-3AD203B41FA5}">
                      <a16:colId xmlns:a16="http://schemas.microsoft.com/office/drawing/2014/main" val="3480085531"/>
                    </a:ext>
                  </a:extLst>
                </a:gridCol>
              </a:tblGrid>
              <a:tr h="2329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effectLst/>
                        </a:rPr>
                        <a:t>Дата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effectLst/>
                        </a:rPr>
                        <a:t>Процент снега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878244484"/>
                  </a:ext>
                </a:extLst>
              </a:tr>
              <a:tr h="24074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2021_12_20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81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897679397"/>
                  </a:ext>
                </a:extLst>
              </a:tr>
              <a:tr h="24074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2022_01_21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39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076945329"/>
                  </a:ext>
                </a:extLst>
              </a:tr>
              <a:tr h="24074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2022_03_16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39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552318312"/>
                  </a:ext>
                </a:extLst>
              </a:tr>
              <a:tr h="24074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2021_12_24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32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623909454"/>
                  </a:ext>
                </a:extLst>
              </a:tr>
              <a:tr h="24074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2022_03_29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29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550724779"/>
                  </a:ext>
                </a:extLst>
              </a:tr>
              <a:tr h="24074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2021_12_26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26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349871706"/>
                  </a:ext>
                </a:extLst>
              </a:tr>
              <a:tr h="24074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2022_02_12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26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964158524"/>
                  </a:ext>
                </a:extLst>
              </a:tr>
              <a:tr h="24074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2022_01_17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26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574014930"/>
                  </a:ext>
                </a:extLst>
              </a:tr>
              <a:tr h="24074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2021_12_27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25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854520609"/>
                  </a:ext>
                </a:extLst>
              </a:tr>
              <a:tr h="24074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2022_01_06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24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186722296"/>
                  </a:ext>
                </a:extLst>
              </a:tr>
            </a:tbl>
          </a:graphicData>
        </a:graphic>
      </p:graphicFrame>
      <p:graphicFrame>
        <p:nvGraphicFramePr>
          <p:cNvPr id="25" name="Диаграмма 24">
            <a:extLst>
              <a:ext uri="{FF2B5EF4-FFF2-40B4-BE49-F238E27FC236}">
                <a16:creationId xmlns:a16="http://schemas.microsoft.com/office/drawing/2014/main" id="{CA4B48DF-7FCC-4C65-91BE-C45B687623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3045971"/>
              </p:ext>
            </p:extLst>
          </p:nvPr>
        </p:nvGraphicFramePr>
        <p:xfrm>
          <a:off x="7084476" y="3675061"/>
          <a:ext cx="4687614" cy="3030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8" name="Диаграмма 27">
            <a:extLst>
              <a:ext uri="{FF2B5EF4-FFF2-40B4-BE49-F238E27FC236}">
                <a16:creationId xmlns:a16="http://schemas.microsoft.com/office/drawing/2014/main" id="{417312CD-C4A7-458F-A403-64433BC22E8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374266"/>
              </p:ext>
            </p:extLst>
          </p:nvPr>
        </p:nvGraphicFramePr>
        <p:xfrm>
          <a:off x="6867208" y="1148159"/>
          <a:ext cx="5007768" cy="25705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7585065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4;p1">
            <a:extLst>
              <a:ext uri="{FF2B5EF4-FFF2-40B4-BE49-F238E27FC236}">
                <a16:creationId xmlns:a16="http://schemas.microsoft.com/office/drawing/2014/main" id="{06F2C2D3-7D8C-4C65-B4D7-8D9F6357F4BC}"/>
              </a:ext>
            </a:extLst>
          </p:cNvPr>
          <p:cNvSpPr txBox="1"/>
          <p:nvPr/>
        </p:nvSpPr>
        <p:spPr>
          <a:xfrm>
            <a:off x="511465" y="2649181"/>
            <a:ext cx="8411870" cy="2078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SE Sans" panose="02000000000000000000" pitchFamily="50" charset="-52"/>
                <a:cs typeface="Arial"/>
                <a:sym typeface="Arial Narrow"/>
              </a:rPr>
              <a:t>Контакты: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SE Sans" panose="02000000000000000000" pitchFamily="50" charset="-52"/>
              <a:cs typeface="Arial"/>
              <a:sym typeface="Arial Narrow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sz="4000" kern="0" dirty="0">
                <a:solidFill>
                  <a:srgbClr val="002060"/>
                </a:solidFill>
                <a:latin typeface="HSE Sans" panose="02000000000000000000" pitchFamily="50" charset="-52"/>
                <a:cs typeface="Arial"/>
                <a:sym typeface="Arial Narrow"/>
              </a:rPr>
              <a:t>Анискина Татьяна Андреевна</a:t>
            </a:r>
            <a:endParaRPr lang="en-US" sz="4000" kern="0" dirty="0">
              <a:solidFill>
                <a:srgbClr val="002060"/>
              </a:solidFill>
              <a:latin typeface="HSE Sans" panose="02000000000000000000" pitchFamily="50" charset="-52"/>
              <a:cs typeface="Arial"/>
              <a:sym typeface="Arial Narrow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ru-RU" sz="2800" kern="0" dirty="0">
              <a:solidFill>
                <a:srgbClr val="002060"/>
              </a:solidFill>
              <a:latin typeface="HSE Sans" panose="02000000000000000000" pitchFamily="50" charset="-52"/>
              <a:cs typeface="Arial"/>
              <a:sym typeface="Arial Narrow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sz="2800" kern="0" dirty="0">
                <a:solidFill>
                  <a:srgbClr val="002060"/>
                </a:solidFill>
                <a:latin typeface="HSE Sans" panose="02000000000000000000" pitchFamily="50" charset="-52"/>
                <a:cs typeface="Arial"/>
                <a:sym typeface="Arial Narrow"/>
              </a:rPr>
              <a:t>Директор Центра геоданных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sz="2800" kern="0" dirty="0">
                <a:solidFill>
                  <a:srgbClr val="002060"/>
                </a:solidFill>
                <a:latin typeface="HSE Sans" panose="02000000000000000000" pitchFamily="50" charset="-52"/>
                <a:cs typeface="Arial"/>
                <a:sym typeface="Arial Narrow"/>
              </a:rPr>
              <a:t>Факультет географии и геоинформационных технологий</a:t>
            </a:r>
            <a:endParaRPr lang="en-US" sz="2800" kern="0" dirty="0">
              <a:solidFill>
                <a:srgbClr val="002060"/>
              </a:solidFill>
              <a:latin typeface="HSE Sans" panose="02000000000000000000" pitchFamily="50" charset="-52"/>
              <a:cs typeface="Arial"/>
              <a:sym typeface="Arial Narrow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ru-RU" sz="2800" kern="0" dirty="0">
              <a:solidFill>
                <a:srgbClr val="002060"/>
              </a:solidFill>
              <a:latin typeface="HSE Sans" panose="02000000000000000000" pitchFamily="50" charset="-52"/>
              <a:cs typeface="Arial"/>
              <a:sym typeface="Arial Narrow"/>
              <a:hlinkClick r:id="rId2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kern="0" dirty="0">
                <a:solidFill>
                  <a:srgbClr val="002060"/>
                </a:solidFill>
                <a:latin typeface="HSE Sans" panose="02000000000000000000" pitchFamily="50" charset="-52"/>
                <a:cs typeface="Arial"/>
                <a:sym typeface="Arial Narrow"/>
                <a:hlinkClick r:id="rId3"/>
              </a:rPr>
              <a:t>taniskina@hse.ru</a:t>
            </a:r>
            <a:r>
              <a:rPr lang="en-US" sz="2800" kern="0" dirty="0">
                <a:solidFill>
                  <a:srgbClr val="002060"/>
                </a:solidFill>
                <a:latin typeface="HSE Sans" panose="02000000000000000000" pitchFamily="50" charset="-52"/>
                <a:cs typeface="Arial"/>
                <a:sym typeface="Arial Narrow"/>
              </a:rPr>
              <a:t> </a:t>
            </a:r>
            <a:endParaRPr lang="en-US" sz="2800" kern="0" dirty="0">
              <a:solidFill>
                <a:srgbClr val="002060"/>
              </a:solidFill>
              <a:latin typeface="HSE Sans" panose="02000000000000000000" pitchFamily="50" charset="-52"/>
              <a:cs typeface="Arial"/>
              <a:sym typeface="Arial Narrow"/>
              <a:hlinkClick r:id="rId2"/>
            </a:endParaRPr>
          </a:p>
          <a:p>
            <a:pPr lvl="0">
              <a:buClr>
                <a:srgbClr val="000000"/>
              </a:buClr>
              <a:defRPr/>
            </a:pPr>
            <a:r>
              <a:rPr lang="en-US" sz="2800" kern="0" dirty="0">
                <a:solidFill>
                  <a:srgbClr val="002060"/>
                </a:solidFill>
                <a:latin typeface="HSE Sans" panose="02000000000000000000" pitchFamily="50" charset="-52"/>
                <a:cs typeface="Arial"/>
                <a:sym typeface="Arial Narrow"/>
                <a:hlinkClick r:id="rId2"/>
              </a:rPr>
              <a:t>https://geodata.hse.ru/</a:t>
            </a:r>
            <a:endParaRPr lang="ru-RU" sz="2800" kern="0" dirty="0">
              <a:solidFill>
                <a:srgbClr val="002060"/>
              </a:solidFill>
              <a:latin typeface="HSE Sans" panose="02000000000000000000" pitchFamily="50" charset="-52"/>
              <a:cs typeface="Arial"/>
              <a:sym typeface="Arial Narrow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SE Sans" panose="02000000000000000000" pitchFamily="50" charset="-52"/>
                <a:cs typeface="Arial"/>
                <a:sym typeface="Arial Narrow"/>
              </a:rPr>
              <a:t> </a:t>
            </a:r>
            <a:endParaRPr kumimoji="0" sz="12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SE Sans" panose="02000000000000000000" pitchFamily="50" charset="-52"/>
              <a:cs typeface="Arial"/>
              <a:sym typeface="Arial"/>
            </a:endParaRPr>
          </a:p>
        </p:txBody>
      </p:sp>
      <p:pic>
        <p:nvPicPr>
          <p:cNvPr id="5" name="Picture 6" descr="https://www.hse.ru/pubs/share/thumb/777833952:c720x720+0+0:r380x380!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0" t="5106" r="9675" b="19228"/>
          <a:stretch/>
        </p:blipFill>
        <p:spPr bwMode="auto">
          <a:xfrm>
            <a:off x="7994599" y="1665899"/>
            <a:ext cx="3061328" cy="306132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757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EBFC62C-9588-F544-918B-2104A12C933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8627" y="433734"/>
            <a:ext cx="4943475" cy="776287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HSE Sans" panose="02000000000000000000" pitchFamily="50" charset="-52"/>
              </a:rPr>
              <a:t>Наша миссия в НИУ ВШЭ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B46BB51F-3F05-3C42-B510-D008849890A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18627" y="1102768"/>
            <a:ext cx="5575300" cy="2617787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Расширение компетенций НИУ ВШЭ в области работы с </a:t>
            </a:r>
            <a:r>
              <a:rPr lang="ru-RU" sz="2400" dirty="0" err="1"/>
              <a:t>геоданными</a:t>
            </a:r>
            <a:r>
              <a:rPr lang="ru-RU" sz="2400" dirty="0"/>
              <a:t> и </a:t>
            </a:r>
            <a:r>
              <a:rPr lang="ru-RU" sz="2400" dirty="0" err="1"/>
              <a:t>геоаналитикой</a:t>
            </a:r>
            <a:r>
              <a:rPr lang="ru-RU" sz="2400" dirty="0"/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Выполнение коммерческих проектов и научных исследований;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Популяризация географии и геоинформационных технологий;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Разработка </a:t>
            </a:r>
            <a:r>
              <a:rPr lang="ru-RU" sz="2400" dirty="0" err="1"/>
              <a:t>геопортала</a:t>
            </a:r>
            <a:endParaRPr lang="ru-R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/>
          </a:p>
        </p:txBody>
      </p:sp>
      <p:sp>
        <p:nvSpPr>
          <p:cNvPr id="10" name="Текст 6">
            <a:extLst>
              <a:ext uri="{FF2B5EF4-FFF2-40B4-BE49-F238E27FC236}">
                <a16:creationId xmlns:a16="http://schemas.microsoft.com/office/drawing/2014/main" id="{B46BB51F-3F05-3C42-B510-D008849890A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662255" y="3064020"/>
            <a:ext cx="5486400" cy="2616200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Привлечение ученых-экспертов к участию в прикладных </a:t>
            </a:r>
            <a:br>
              <a:rPr lang="en-US" sz="2400" dirty="0"/>
            </a:br>
            <a:r>
              <a:rPr lang="ru-RU" sz="2400" dirty="0"/>
              <a:t>коммерческих проектах;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Коммерциализация имеющихся компетенций и разработок;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Привлечение студентов к проектной деятельности;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Сбор геоданных</a:t>
            </a:r>
          </a:p>
        </p:txBody>
      </p:sp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DEBFC62C-9588-F544-918B-2104A12C933E}"/>
              </a:ext>
            </a:extLst>
          </p:cNvPr>
          <p:cNvSpPr txBox="1">
            <a:spLocks/>
          </p:cNvSpPr>
          <p:nvPr/>
        </p:nvSpPr>
        <p:spPr>
          <a:xfrm>
            <a:off x="6473371" y="2525577"/>
            <a:ext cx="4943365" cy="77702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HSE Sans" panose="02000000000000000000" pitchFamily="2" charset="0"/>
                <a:ea typeface="+mj-ea"/>
                <a:cs typeface="+mj-cs"/>
              </a:defRPr>
            </a:lvl1pPr>
          </a:lstStyle>
          <a:p>
            <a:r>
              <a:rPr lang="ru-RU" sz="2800" b="1" dirty="0"/>
              <a:t>Наша миссия на факультете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52363" y="453974"/>
            <a:ext cx="5616873" cy="37416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178845" y="2324816"/>
            <a:ext cx="5686864" cy="416735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383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Линия"/>
          <p:cNvSpPr/>
          <p:nvPr/>
        </p:nvSpPr>
        <p:spPr>
          <a:xfrm>
            <a:off x="600533" y="1044935"/>
            <a:ext cx="10753187" cy="1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</a:endParaRPr>
          </a:p>
        </p:txBody>
      </p:sp>
      <p:sp>
        <p:nvSpPr>
          <p:cNvPr id="13" name="Очень крутой заголовок…"/>
          <p:cNvSpPr txBox="1"/>
          <p:nvPr/>
        </p:nvSpPr>
        <p:spPr>
          <a:xfrm>
            <a:off x="647268" y="1126086"/>
            <a:ext cx="11595386" cy="5468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endParaRPr kumimoji="0" lang="ru-RU" sz="2400" b="1" i="0" u="none" strike="noStrike" kern="1200" cap="all" spc="0" normalizeH="0" baseline="0" noProof="0" dirty="0">
              <a:ln>
                <a:noFill/>
              </a:ln>
              <a:solidFill>
                <a:srgbClr val="253957"/>
              </a:solidFill>
              <a:effectLst/>
              <a:uLnTx/>
              <a:uFillTx/>
              <a:latin typeface="Arial Narrow"/>
              <a:sym typeface="Arial Narrow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7368DB89-91EB-6521-CB49-434D09A4C7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3315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889E26D-8714-E229-8022-BB71D69434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67145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</a:endParaRPr>
          </a:p>
        </p:txBody>
      </p:sp>
      <p:pic>
        <p:nvPicPr>
          <p:cNvPr id="18" name="image1.jpg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6B7F75B5-F9AD-7877-C238-77BEE984F879}"/>
              </a:ext>
            </a:extLst>
          </p:cNvPr>
          <p:cNvPicPr/>
          <p:nvPr/>
        </p:nvPicPr>
        <p:blipFill rotWithShape="1">
          <a:blip r:embed="rId2" cstate="print"/>
          <a:srcRect r="8577"/>
          <a:stretch/>
        </p:blipFill>
        <p:spPr>
          <a:xfrm>
            <a:off x="10998" y="1129733"/>
            <a:ext cx="8100796" cy="4969729"/>
          </a:xfrm>
          <a:prstGeom prst="rect">
            <a:avLst/>
          </a:prstGeom>
          <a:ln/>
        </p:spPr>
      </p:pic>
      <p:sp>
        <p:nvSpPr>
          <p:cNvPr id="19" name="Текст 5">
            <a:extLst>
              <a:ext uri="{FF2B5EF4-FFF2-40B4-BE49-F238E27FC236}">
                <a16:creationId xmlns:a16="http://schemas.microsoft.com/office/drawing/2014/main" id="{138B914A-AED6-1182-24AD-A9377EB5A6BB}"/>
              </a:ext>
            </a:extLst>
          </p:cNvPr>
          <p:cNvSpPr txBox="1">
            <a:spLocks/>
          </p:cNvSpPr>
          <p:nvPr/>
        </p:nvSpPr>
        <p:spPr>
          <a:xfrm>
            <a:off x="8791104" y="1206857"/>
            <a:ext cx="3118791" cy="2769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30000"/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95000"/>
                    <a:lumOff val="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B76B9"/>
              </a:buClr>
              <a:buSzPct val="130000"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</a:rPr>
              <a:t>– абсолютно неблагоприятная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 Narrow" panose="020B0606020202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B76B9"/>
              </a:buClr>
              <a:buSzPct val="130000"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</a:rPr>
              <a:t>– очень неблагоприятная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 Narrow" panose="020B0606020202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B76B9"/>
              </a:buClr>
              <a:buSzPct val="130000"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</a:rPr>
              <a:t>– неблагоприятная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 Narrow" panose="020B0606020202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B76B9"/>
              </a:buClr>
              <a:buSzPct val="130000"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</a:rPr>
              <a:t>– условно неблагоприятная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 Narrow" panose="020B0606020202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B76B9"/>
              </a:buClr>
              <a:buSzPct val="130000"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</a:rPr>
              <a:t>– условно благоприятная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B76B9"/>
              </a:buClr>
              <a:buSzPct val="130000"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</a:rPr>
              <a:t>– благоприятная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 Narrow" panose="020B0606020202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B76B9"/>
              </a:buClr>
              <a:buSzPct val="130000"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</a:rPr>
              <a:t>– наиболее благоприятная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2DFC8E-F8E5-8279-C4A6-FBD639458CC2}"/>
              </a:ext>
            </a:extLst>
          </p:cNvPr>
          <p:cNvSpPr txBox="1"/>
          <p:nvPr/>
        </p:nvSpPr>
        <p:spPr>
          <a:xfrm>
            <a:off x="8138161" y="3497178"/>
            <a:ext cx="3872131" cy="27484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Noto Sans" panose="020B0502040504020204" pitchFamily="34" charset="0"/>
              </a:rPr>
              <a:t>Тренды: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Noto Sans" panose="020B0502040504020204" pitchFamily="34" charset="0"/>
              </a:rPr>
              <a:t>Расширение зоны более благоприятных условий на севере ЕТР, юге Сибири и Дальнего Востока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Noto Sans" panose="020B0502040504020204" pitchFamily="34" charset="0"/>
              </a:rPr>
              <a:t>Сжатие зон менее благоприятных условий в азиатской части страны.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Noto Sans" panose="020B0502040504020204" pitchFamily="34" charset="0"/>
              </a:rPr>
              <a:t>Ухудшение ситуации на юге ЕТР и в Поволжье из-за роста засушливости</a:t>
            </a:r>
          </a:p>
        </p:txBody>
      </p:sp>
      <p:pic>
        <p:nvPicPr>
          <p:cNvPr id="21" name="image1.jpg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5CC5B024-90B2-75A1-1368-6D93D381D3F6}"/>
              </a:ext>
            </a:extLst>
          </p:cNvPr>
          <p:cNvPicPr/>
          <p:nvPr/>
        </p:nvPicPr>
        <p:blipFill rotWithShape="1">
          <a:blip r:embed="rId2" cstate="print"/>
          <a:srcRect l="92799" t="26063" r="-939" b="20288"/>
          <a:stretch/>
        </p:blipFill>
        <p:spPr>
          <a:xfrm>
            <a:off x="8154808" y="1129734"/>
            <a:ext cx="721360" cy="2391049"/>
          </a:xfrm>
          <a:prstGeom prst="rect">
            <a:avLst/>
          </a:prstGeom>
          <a:ln/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6250BA2-1EDD-3A88-10CF-69D73BCBB84A}"/>
              </a:ext>
            </a:extLst>
          </p:cNvPr>
          <p:cNvSpPr txBox="1"/>
          <p:nvPr/>
        </p:nvSpPr>
        <p:spPr>
          <a:xfrm>
            <a:off x="2388093" y="6489545"/>
            <a:ext cx="9803907" cy="3228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0" algn="r">
              <a:lnSpc>
                <a:spcPct val="107000"/>
              </a:lnSpc>
              <a:spcAft>
                <a:spcPts val="800"/>
              </a:spcAft>
              <a:tabLst>
                <a:tab pos="180340" algn="l"/>
                <a:tab pos="270510" algn="l"/>
              </a:tabLst>
              <a:defRPr/>
            </a:pPr>
            <a:r>
              <a:rPr lang="ru-RU" sz="1400" dirty="0">
                <a:solidFill>
                  <a:prstClr val="black"/>
                </a:solidFill>
              </a:rPr>
              <a:t>Источник: Воздействие изменения климата на человеческий потенциал, экономику и экосистемы…, 2022</a:t>
            </a:r>
          </a:p>
        </p:txBody>
      </p:sp>
      <p:sp>
        <p:nvSpPr>
          <p:cNvPr id="12" name="Заголовок 7"/>
          <p:cNvSpPr txBox="1">
            <a:spLocks/>
          </p:cNvSpPr>
          <p:nvPr/>
        </p:nvSpPr>
        <p:spPr>
          <a:xfrm>
            <a:off x="214707" y="205081"/>
            <a:ext cx="11349037" cy="776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latin typeface="HSE Sans" panose="02000000000000000000" pitchFamily="50" charset="-52"/>
              </a:rPr>
              <a:t>Зоны природно-климатической комфортности</a:t>
            </a:r>
            <a:endParaRPr lang="ru-RU" sz="2000" dirty="0">
              <a:latin typeface="HSE Sans" panose="020000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96834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Линия"/>
          <p:cNvSpPr/>
          <p:nvPr/>
        </p:nvSpPr>
        <p:spPr>
          <a:xfrm>
            <a:off x="569360" y="1003371"/>
            <a:ext cx="10753187" cy="1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</a:endParaRPr>
          </a:p>
        </p:txBody>
      </p:sp>
      <p:sp>
        <p:nvSpPr>
          <p:cNvPr id="36" name="Очень крутой заголовок…"/>
          <p:cNvSpPr txBox="1"/>
          <p:nvPr/>
        </p:nvSpPr>
        <p:spPr>
          <a:xfrm>
            <a:off x="616095" y="1084522"/>
            <a:ext cx="11595386" cy="5468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endParaRPr kumimoji="0" lang="ru-RU" sz="2400" b="1" i="0" u="none" strike="noStrike" kern="1200" cap="all" spc="0" normalizeH="0" baseline="0" noProof="0" dirty="0">
              <a:ln>
                <a:noFill/>
              </a:ln>
              <a:solidFill>
                <a:srgbClr val="253957"/>
              </a:solidFill>
              <a:effectLst/>
              <a:uLnTx/>
              <a:uFillTx/>
              <a:latin typeface="Arial Narrow"/>
              <a:sym typeface="Arial Narrow"/>
            </a:endParaRPr>
          </a:p>
        </p:txBody>
      </p:sp>
      <p:sp>
        <p:nvSpPr>
          <p:cNvPr id="39" name="Rectangle 5">
            <a:extLst>
              <a:ext uri="{FF2B5EF4-FFF2-40B4-BE49-F238E27FC236}">
                <a16:creationId xmlns:a16="http://schemas.microsoft.com/office/drawing/2014/main" id="{7368DB89-91EB-6521-CB49-434D09A4C7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1173" y="199159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</a:endParaRPr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2889E26D-8714-E229-8022-BB71D69434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1173" y="362989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</a:endParaRPr>
          </a:p>
        </p:txBody>
      </p:sp>
      <p:sp>
        <p:nvSpPr>
          <p:cNvPr id="41" name="Текст 5">
            <a:extLst>
              <a:ext uri="{FF2B5EF4-FFF2-40B4-BE49-F238E27FC236}">
                <a16:creationId xmlns:a16="http://schemas.microsoft.com/office/drawing/2014/main" id="{138B914A-AED6-1182-24AD-A9377EB5A6BB}"/>
              </a:ext>
            </a:extLst>
          </p:cNvPr>
          <p:cNvSpPr txBox="1">
            <a:spLocks/>
          </p:cNvSpPr>
          <p:nvPr/>
        </p:nvSpPr>
        <p:spPr>
          <a:xfrm>
            <a:off x="8759931" y="1165293"/>
            <a:ext cx="3118791" cy="2769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30000"/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95000"/>
                    <a:lumOff val="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B76B9"/>
              </a:buClr>
              <a:buSzPct val="130000"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</a:rPr>
              <a:t>– абсолютно неблагоприятная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 Narrow" panose="020B0606020202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B76B9"/>
              </a:buClr>
              <a:buSzPct val="130000"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</a:rPr>
              <a:t>– очень неблагоприятная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 Narrow" panose="020B0606020202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B76B9"/>
              </a:buClr>
              <a:buSzPct val="130000"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</a:rPr>
              <a:t>– неблагоприятная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 Narrow" panose="020B0606020202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B76B9"/>
              </a:buClr>
              <a:buSzPct val="130000"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</a:rPr>
              <a:t>– условно неблагоприятная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 Narrow" panose="020B0606020202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B76B9"/>
              </a:buClr>
              <a:buSzPct val="130000"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</a:rPr>
              <a:t>– условно благоприятная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B76B9"/>
              </a:buClr>
              <a:buSzPct val="130000"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</a:rPr>
              <a:t>– благоприятная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 Narrow" panose="020B0606020202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B76B9"/>
              </a:buClr>
              <a:buSzPct val="130000"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</a:rPr>
              <a:t>– наиболее благоприятная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pic>
        <p:nvPicPr>
          <p:cNvPr id="42" name="image1.jpg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5CC5B024-90B2-75A1-1368-6D93D381D3F6}"/>
              </a:ext>
            </a:extLst>
          </p:cNvPr>
          <p:cNvPicPr/>
          <p:nvPr/>
        </p:nvPicPr>
        <p:blipFill rotWithShape="1">
          <a:blip r:embed="rId2" cstate="print"/>
          <a:srcRect l="92799" t="26063" r="-939" b="20288"/>
          <a:stretch/>
        </p:blipFill>
        <p:spPr>
          <a:xfrm>
            <a:off x="8123635" y="1088170"/>
            <a:ext cx="721360" cy="2391049"/>
          </a:xfrm>
          <a:prstGeom prst="rect">
            <a:avLst/>
          </a:prstGeom>
          <a:ln/>
        </p:spPr>
      </p:pic>
      <p:pic>
        <p:nvPicPr>
          <p:cNvPr id="43" name="Рисунок 42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BCC313F6-F17C-2B6B-5E1D-67838FAB0D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03"/>
          <a:stretch/>
        </p:blipFill>
        <p:spPr>
          <a:xfrm>
            <a:off x="-44406" y="1039837"/>
            <a:ext cx="8042787" cy="4898946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CC7E745A-3B9A-84E8-6CAD-610E15DF2999}"/>
              </a:ext>
            </a:extLst>
          </p:cNvPr>
          <p:cNvSpPr txBox="1"/>
          <p:nvPr/>
        </p:nvSpPr>
        <p:spPr>
          <a:xfrm>
            <a:off x="8143076" y="3376538"/>
            <a:ext cx="3735646" cy="2942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Noto Sans" panose="020B0502040504020204" pitchFamily="34" charset="0"/>
              </a:rPr>
              <a:t>Методика: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Noto Sans" panose="020B0502040504020204" pitchFamily="34" charset="0"/>
              </a:rPr>
              <a:t>Для соединения данных о климате и населении на основе данных о современной сети населенных пунктов (156 тыс. н.п.) рассчитан потенциал поля расселения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Noto Sans" panose="020B0502040504020204" pitchFamily="34" charset="0"/>
              </a:rPr>
              <a:t>В каждой точке потенциал тем выше, чем крупнее и ближе населенные пункты в радиусе 90 км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6250BA2-1EDD-3A88-10CF-69D73BCBB84A}"/>
              </a:ext>
            </a:extLst>
          </p:cNvPr>
          <p:cNvSpPr txBox="1"/>
          <p:nvPr/>
        </p:nvSpPr>
        <p:spPr>
          <a:xfrm>
            <a:off x="2356920" y="6447981"/>
            <a:ext cx="9803907" cy="3228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0" algn="r">
              <a:lnSpc>
                <a:spcPct val="107000"/>
              </a:lnSpc>
              <a:spcAft>
                <a:spcPts val="800"/>
              </a:spcAft>
              <a:tabLst>
                <a:tab pos="180340" algn="l"/>
                <a:tab pos="270510" algn="l"/>
              </a:tabLst>
              <a:defRPr/>
            </a:pPr>
            <a:r>
              <a:rPr lang="ru-RU" sz="1400" dirty="0">
                <a:solidFill>
                  <a:prstClr val="black"/>
                </a:solidFill>
              </a:rPr>
              <a:t>Источник: Воздействие изменения климата на человеческий потенциал, экономику и экосистемы…, 2022</a:t>
            </a:r>
          </a:p>
        </p:txBody>
      </p:sp>
      <p:sp>
        <p:nvSpPr>
          <p:cNvPr id="46" name="Заголовок 7"/>
          <p:cNvSpPr txBox="1">
            <a:spLocks/>
          </p:cNvSpPr>
          <p:nvPr/>
        </p:nvSpPr>
        <p:spPr>
          <a:xfrm>
            <a:off x="214707" y="205081"/>
            <a:ext cx="11664015" cy="776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latin typeface="HSE Sans" panose="02000000000000000000" pitchFamily="50" charset="-52"/>
              </a:rPr>
              <a:t>Оценка природно-климатической комфортности по регионам</a:t>
            </a:r>
            <a:endParaRPr lang="ru-RU" sz="2000" dirty="0">
              <a:latin typeface="HSE Sans" panose="020000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081217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Заголовок 7"/>
          <p:cNvSpPr txBox="1">
            <a:spLocks/>
          </p:cNvSpPr>
          <p:nvPr/>
        </p:nvSpPr>
        <p:spPr>
          <a:xfrm>
            <a:off x="214707" y="205081"/>
            <a:ext cx="11664015" cy="776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latin typeface="HSE Sans" panose="02000000000000000000" pitchFamily="50" charset="-52"/>
              </a:rPr>
              <a:t>Оценка природно-климатических рисков по сценариям </a:t>
            </a:r>
            <a:r>
              <a:rPr lang="en-US" sz="3200" dirty="0">
                <a:latin typeface="HSE Sans" panose="02000000000000000000" pitchFamily="50" charset="-52"/>
              </a:rPr>
              <a:t>CMIP</a:t>
            </a:r>
            <a:endParaRPr lang="ru-RU" sz="2000" dirty="0">
              <a:latin typeface="HSE Sans" panose="02000000000000000000" pitchFamily="50" charset="-52"/>
            </a:endParaRPr>
          </a:p>
        </p:txBody>
      </p:sp>
      <p:sp>
        <p:nvSpPr>
          <p:cNvPr id="12" name="Линия"/>
          <p:cNvSpPr/>
          <p:nvPr/>
        </p:nvSpPr>
        <p:spPr>
          <a:xfrm>
            <a:off x="600533" y="1107281"/>
            <a:ext cx="10753187" cy="1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1600" dirty="0">
              <a:solidFill>
                <a:srgbClr val="000000"/>
              </a:solidFill>
            </a:endParaRPr>
          </a:p>
        </p:txBody>
      </p:sp>
      <p:sp>
        <p:nvSpPr>
          <p:cNvPr id="13" name="Очень крутой заголовок…"/>
          <p:cNvSpPr txBox="1"/>
          <p:nvPr/>
        </p:nvSpPr>
        <p:spPr>
          <a:xfrm>
            <a:off x="596614" y="1196752"/>
            <a:ext cx="11595386" cy="5468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/>
          <a:lstStyle/>
          <a:p>
            <a:pPr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endParaRPr lang="ru-RU" sz="2400" b="1" cap="all" dirty="0">
              <a:solidFill>
                <a:srgbClr val="253957"/>
              </a:solidFill>
              <a:sym typeface="Arial Narrow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85C6B3-5FE9-C761-E204-53A9DCD01D14}"/>
              </a:ext>
            </a:extLst>
          </p:cNvPr>
          <p:cNvSpPr txBox="1"/>
          <p:nvPr/>
        </p:nvSpPr>
        <p:spPr>
          <a:xfrm>
            <a:off x="-118874" y="6531255"/>
            <a:ext cx="12067713" cy="3228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  <a:tabLst>
                <a:tab pos="180340" algn="l"/>
                <a:tab pos="270510" algn="l"/>
              </a:tabLst>
              <a:defRPr/>
            </a:pPr>
            <a:r>
              <a:rPr lang="ru-RU" sz="1400" dirty="0">
                <a:solidFill>
                  <a:prstClr val="black"/>
                </a:solidFill>
              </a:rPr>
              <a:t>Источник: Климатические данные – В.В. Виноградова. Расчеты по регионам – А.В. Шелудков.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97E885-9DD6-618B-8379-C8E0C3FD8E39}"/>
              </a:ext>
            </a:extLst>
          </p:cNvPr>
          <p:cNvSpPr txBox="1"/>
          <p:nvPr/>
        </p:nvSpPr>
        <p:spPr>
          <a:xfrm>
            <a:off x="6006655" y="1081604"/>
            <a:ext cx="6185172" cy="6620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/>
              <a:t>Рейтинг по уровню климатических рисков на середину XXI в. (период 2040–2059 гг.) по сценариям SSP1-2.6 и SSP5-8.5</a:t>
            </a:r>
          </a:p>
        </p:txBody>
      </p:sp>
      <p:pic>
        <p:nvPicPr>
          <p:cNvPr id="16" name="Рисунок 20">
            <a:extLst>
              <a:ext uri="{FF2B5EF4-FFF2-40B4-BE49-F238E27FC236}">
                <a16:creationId xmlns:a16="http://schemas.microsoft.com/office/drawing/2014/main" id="{688E5B4F-5295-1971-B95A-8E85C214D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202" y="1680000"/>
            <a:ext cx="5730875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21">
            <a:extLst>
              <a:ext uri="{FF2B5EF4-FFF2-40B4-BE49-F238E27FC236}">
                <a16:creationId xmlns:a16="http://schemas.microsoft.com/office/drawing/2014/main" id="{CF723947-28A8-75E3-658F-B9977888F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202" y="3318300"/>
            <a:ext cx="5730875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22">
            <a:extLst>
              <a:ext uri="{FF2B5EF4-FFF2-40B4-BE49-F238E27FC236}">
                <a16:creationId xmlns:a16="http://schemas.microsoft.com/office/drawing/2014/main" id="{E2E583E4-18EB-2545-91A6-421054042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202" y="4956600"/>
            <a:ext cx="5730875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70" y="2493141"/>
            <a:ext cx="5731510" cy="1636395"/>
          </a:xfrm>
          <a:prstGeom prst="rect">
            <a:avLst/>
          </a:prstGeom>
        </p:spPr>
      </p:pic>
      <p:pic>
        <p:nvPicPr>
          <p:cNvPr id="20" name="Рисунок 1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70" y="4194259"/>
            <a:ext cx="5731510" cy="1636395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16209" y="1034184"/>
            <a:ext cx="6096000" cy="14219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ru-RU" b="1" dirty="0"/>
              <a:t>Прогноз интенсивности и длительности воздействия волн жары в соответствии с «мягким» и «жестким» сценариями изменения климата (SSP1-2.6 и SSP5-8.5) на середину </a:t>
            </a:r>
            <a:r>
              <a:rPr lang="en-US" b="1" dirty="0"/>
              <a:t>XXI </a:t>
            </a:r>
            <a:r>
              <a:rPr lang="ru-RU" b="1" dirty="0"/>
              <a:t>в. (период 2040–2059 гг.).</a:t>
            </a: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6112209" y="1107282"/>
            <a:ext cx="0" cy="54876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066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Заголовок 7"/>
          <p:cNvSpPr txBox="1">
            <a:spLocks/>
          </p:cNvSpPr>
          <p:nvPr/>
        </p:nvSpPr>
        <p:spPr>
          <a:xfrm>
            <a:off x="214707" y="205081"/>
            <a:ext cx="11664015" cy="776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latin typeface="HSE Sans" panose="02000000000000000000" pitchFamily="50" charset="-52"/>
              </a:rPr>
              <a:t>Рейтинг регионов по риску таяния вечной мерзлоты</a:t>
            </a:r>
            <a:endParaRPr lang="ru-RU" sz="2000" dirty="0">
              <a:latin typeface="HSE Sans" panose="02000000000000000000" pitchFamily="50" charset="-52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97E885-9DD6-618B-8379-C8E0C3FD8E39}"/>
              </a:ext>
            </a:extLst>
          </p:cNvPr>
          <p:cNvSpPr txBox="1"/>
          <p:nvPr/>
        </p:nvSpPr>
        <p:spPr>
          <a:xfrm>
            <a:off x="6096000" y="942098"/>
            <a:ext cx="5660964" cy="6749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SE Sans" panose="02000000000000000000" pitchFamily="50" charset="-52"/>
              </a:rPr>
              <a:t>Уязвимость регионов России к таянию многолетней мерзлоты в 2041–2060 гг. по сценарию RCP 1-2.6.</a:t>
            </a:r>
          </a:p>
        </p:txBody>
      </p:sp>
      <p:sp>
        <p:nvSpPr>
          <p:cNvPr id="23" name="Rectangle 5">
            <a:extLst>
              <a:ext uri="{FF2B5EF4-FFF2-40B4-BE49-F238E27FC236}">
                <a16:creationId xmlns:a16="http://schemas.microsoft.com/office/drawing/2014/main" id="{7368DB89-91EB-6521-CB49-434D09A4C7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4478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</a:endParaRPr>
          </a:p>
        </p:txBody>
      </p:sp>
      <p:sp>
        <p:nvSpPr>
          <p:cNvPr id="24" name="Rectangle 6">
            <a:extLst>
              <a:ext uri="{FF2B5EF4-FFF2-40B4-BE49-F238E27FC236}">
                <a16:creationId xmlns:a16="http://schemas.microsoft.com/office/drawing/2014/main" id="{2889E26D-8714-E229-8022-BB71D69434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8308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</a:endParaRPr>
          </a:p>
        </p:txBody>
      </p:sp>
      <p:pic>
        <p:nvPicPr>
          <p:cNvPr id="25" name="Рисунок 2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23127BFE-0F71-E0A1-A412-524238F901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179" y="1837925"/>
            <a:ext cx="6074453" cy="4187396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DFE0E70-9F53-DD41-4550-6C8F6F34BDA8}"/>
              </a:ext>
            </a:extLst>
          </p:cNvPr>
          <p:cNvSpPr txBox="1"/>
          <p:nvPr/>
        </p:nvSpPr>
        <p:spPr>
          <a:xfrm>
            <a:off x="393571" y="912719"/>
            <a:ext cx="5660964" cy="9712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SE Sans" panose="02000000000000000000" pitchFamily="50" charset="-52"/>
              </a:rPr>
              <a:t>Подверженность регионов рискам от таяния многолетней мерзлоты в 2041–2060 гг. по сценарию RCP 1-2.6.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7195F4E-D85C-77AD-77D7-B630B60BCB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0" y="1837925"/>
            <a:ext cx="6063653" cy="418739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4252551-FE55-20FB-0A64-A02FA82BBF45}"/>
              </a:ext>
            </a:extLst>
          </p:cNvPr>
          <p:cNvSpPr txBox="1"/>
          <p:nvPr/>
        </p:nvSpPr>
        <p:spPr>
          <a:xfrm>
            <a:off x="4331984" y="6334181"/>
            <a:ext cx="7860016" cy="3228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0" algn="r">
              <a:lnSpc>
                <a:spcPct val="107000"/>
              </a:lnSpc>
              <a:spcAft>
                <a:spcPts val="800"/>
              </a:spcAft>
              <a:tabLst>
                <a:tab pos="180340" algn="l"/>
                <a:tab pos="270510" algn="l"/>
              </a:tabLst>
              <a:defRPr/>
            </a:pPr>
            <a:r>
              <a:rPr lang="ru-RU" sz="1400" dirty="0">
                <a:solidFill>
                  <a:prstClr val="black"/>
                </a:solidFill>
              </a:rPr>
              <a:t>Источник: Данные – Г.Н. Краев, визуализация – Т.А. Анискина. 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632181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Заголовок 7"/>
          <p:cNvSpPr txBox="1">
            <a:spLocks/>
          </p:cNvSpPr>
          <p:nvPr/>
        </p:nvSpPr>
        <p:spPr>
          <a:xfrm>
            <a:off x="214707" y="205081"/>
            <a:ext cx="11664015" cy="776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latin typeface="HSE Sans" panose="02000000000000000000" pitchFamily="50" charset="-52"/>
              </a:rPr>
              <a:t>Приоритеты адаптации по регионам России</a:t>
            </a:r>
            <a:endParaRPr lang="ru-RU" sz="2000" dirty="0">
              <a:latin typeface="HSE Sans" panose="02000000000000000000" pitchFamily="50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13325" t="25113" r="18956" b="8737"/>
          <a:stretch/>
        </p:blipFill>
        <p:spPr>
          <a:xfrm>
            <a:off x="870360" y="905806"/>
            <a:ext cx="10352707" cy="568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116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7"/>
          <p:cNvSpPr txBox="1">
            <a:spLocks/>
          </p:cNvSpPr>
          <p:nvPr/>
        </p:nvSpPr>
        <p:spPr>
          <a:xfrm>
            <a:off x="214707" y="35345"/>
            <a:ext cx="11349037" cy="776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latin typeface="HSE Sans" panose="02000000000000000000" pitchFamily="50" charset="-52"/>
              </a:rPr>
              <a:t>Экспресс-оценка риска </a:t>
            </a:r>
            <a:r>
              <a:rPr lang="ru-RU" sz="3200" dirty="0" err="1">
                <a:latin typeface="HSE Sans" panose="02000000000000000000" pitchFamily="50" charset="-52"/>
              </a:rPr>
              <a:t>термоэрозии</a:t>
            </a:r>
            <a:endParaRPr lang="ru-RU" sz="2000" dirty="0">
              <a:latin typeface="HSE Sans" panose="02000000000000000000" pitchFamily="50" charset="-52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07" y="901160"/>
            <a:ext cx="2310833" cy="2607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253" y="2254519"/>
            <a:ext cx="2248752" cy="263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704" y="4019368"/>
            <a:ext cx="2342847" cy="2676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object 2">
            <a:extLst>
              <a:ext uri="{FF2B5EF4-FFF2-40B4-BE49-F238E27FC236}">
                <a16:creationId xmlns:a16="http://schemas.microsoft.com/office/drawing/2014/main" id="{CE771845-B07E-92FC-6E34-D41D0FFA89BA}"/>
              </a:ext>
            </a:extLst>
          </p:cNvPr>
          <p:cNvSpPr txBox="1">
            <a:spLocks/>
          </p:cNvSpPr>
          <p:nvPr/>
        </p:nvSpPr>
        <p:spPr>
          <a:xfrm>
            <a:off x="4948978" y="3792566"/>
            <a:ext cx="1569862" cy="283010"/>
          </a:xfrm>
          <a:prstGeom prst="rect">
            <a:avLst/>
          </a:prstGeom>
          <a:noFill/>
        </p:spPr>
        <p:txBody>
          <a:bodyPr vert="horz" wrap="square" lIns="0" tIns="12401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402">
              <a:spcBef>
                <a:spcPts val="98"/>
              </a:spcBef>
            </a:pPr>
            <a:r>
              <a:rPr lang="ru-RU" sz="1758" kern="0" spc="-20" dirty="0">
                <a:solidFill>
                  <a:srgbClr val="002E6E"/>
                </a:solidFill>
                <a:latin typeface="HSE Sans" panose="02000000000000000000" pitchFamily="50" charset="-52"/>
                <a:cs typeface="Arial" panose="020B0604020202020204" pitchFamily="34" charset="0"/>
              </a:rPr>
              <a:t>Земной</a:t>
            </a:r>
            <a:r>
              <a:rPr lang="en-US" sz="1758" kern="0" spc="-20" dirty="0">
                <a:solidFill>
                  <a:srgbClr val="002E6E"/>
                </a:solidFill>
                <a:latin typeface="HSE Sans" panose="02000000000000000000" pitchFamily="50" charset="-52"/>
                <a:cs typeface="Arial" panose="020B0604020202020204" pitchFamily="34" charset="0"/>
              </a:rPr>
              <a:t> </a:t>
            </a:r>
            <a:r>
              <a:rPr lang="ru-RU" sz="1758" kern="0" spc="-20" dirty="0">
                <a:solidFill>
                  <a:srgbClr val="002E6E"/>
                </a:solidFill>
                <a:latin typeface="HSE Sans" panose="02000000000000000000" pitchFamily="50" charset="-52"/>
                <a:cs typeface="Arial" panose="020B0604020202020204" pitchFamily="34" charset="0"/>
              </a:rPr>
              <a:t>покров</a:t>
            </a:r>
            <a:endParaRPr lang="ru-RU" sz="1953" kern="0" spc="-20" dirty="0">
              <a:solidFill>
                <a:srgbClr val="002E6E"/>
              </a:solidFill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17" name="object 2">
            <a:extLst>
              <a:ext uri="{FF2B5EF4-FFF2-40B4-BE49-F238E27FC236}">
                <a16:creationId xmlns:a16="http://schemas.microsoft.com/office/drawing/2014/main" id="{CE771845-B07E-92FC-6E34-D41D0FFA89BA}"/>
              </a:ext>
            </a:extLst>
          </p:cNvPr>
          <p:cNvSpPr txBox="1">
            <a:spLocks/>
          </p:cNvSpPr>
          <p:nvPr/>
        </p:nvSpPr>
        <p:spPr>
          <a:xfrm>
            <a:off x="3313985" y="2008805"/>
            <a:ext cx="932705" cy="283010"/>
          </a:xfrm>
          <a:prstGeom prst="rect">
            <a:avLst/>
          </a:prstGeom>
          <a:noFill/>
        </p:spPr>
        <p:txBody>
          <a:bodyPr vert="horz" wrap="square" lIns="0" tIns="12401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402">
              <a:spcBef>
                <a:spcPts val="98"/>
              </a:spcBef>
            </a:pPr>
            <a:r>
              <a:rPr lang="ru-RU" sz="1758" kern="0" spc="-20" dirty="0">
                <a:solidFill>
                  <a:srgbClr val="002E6E"/>
                </a:solidFill>
                <a:latin typeface="HSE Sans" panose="02000000000000000000" pitchFamily="50" charset="-52"/>
                <a:cs typeface="Arial" panose="020B0604020202020204" pitchFamily="34" charset="0"/>
              </a:rPr>
              <a:t>Грунты</a:t>
            </a:r>
            <a:endParaRPr lang="ru-RU" sz="1953" kern="0" spc="-20" dirty="0">
              <a:solidFill>
                <a:srgbClr val="002E6E"/>
              </a:solidFill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CE771845-B07E-92FC-6E34-D41D0FFA89BA}"/>
              </a:ext>
            </a:extLst>
          </p:cNvPr>
          <p:cNvSpPr txBox="1">
            <a:spLocks/>
          </p:cNvSpPr>
          <p:nvPr/>
        </p:nvSpPr>
        <p:spPr>
          <a:xfrm>
            <a:off x="1058490" y="617760"/>
            <a:ext cx="1975602" cy="283010"/>
          </a:xfrm>
          <a:prstGeom prst="rect">
            <a:avLst/>
          </a:prstGeom>
          <a:noFill/>
        </p:spPr>
        <p:txBody>
          <a:bodyPr vert="horz" wrap="square" lIns="0" tIns="12401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402">
              <a:spcBef>
                <a:spcPts val="98"/>
              </a:spcBef>
            </a:pPr>
            <a:r>
              <a:rPr lang="ru-RU" sz="1758" kern="0" spc="-20" dirty="0">
                <a:solidFill>
                  <a:srgbClr val="002E6E"/>
                </a:solidFill>
                <a:latin typeface="HSE Sans" panose="02000000000000000000" pitchFamily="50" charset="-52"/>
                <a:cs typeface="Arial" panose="020B0604020202020204" pitchFamily="34" charset="0"/>
              </a:rPr>
              <a:t>Рельеф</a:t>
            </a:r>
            <a:endParaRPr lang="ru-RU" sz="1953" kern="0" spc="-20" dirty="0">
              <a:solidFill>
                <a:srgbClr val="002E6E"/>
              </a:solidFill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980" y="1246717"/>
            <a:ext cx="3598968" cy="4156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785C6B3-5FE9-C761-E204-53A9DCD01D14}"/>
              </a:ext>
            </a:extLst>
          </p:cNvPr>
          <p:cNvSpPr txBox="1"/>
          <p:nvPr/>
        </p:nvSpPr>
        <p:spPr>
          <a:xfrm>
            <a:off x="2867488" y="6432618"/>
            <a:ext cx="9150342" cy="3228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  <a:tabLst>
                <a:tab pos="180340" algn="l"/>
                <a:tab pos="270510" algn="l"/>
              </a:tabLst>
              <a:defRPr/>
            </a:pPr>
            <a:r>
              <a:rPr lang="ru-RU" sz="1400" dirty="0">
                <a:solidFill>
                  <a:prstClr val="black"/>
                </a:solidFill>
              </a:rPr>
              <a:t>Автор: Деркачева А.А.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9744699" y="2150310"/>
            <a:ext cx="2392296" cy="2123120"/>
            <a:chOff x="2172154" y="4395218"/>
            <a:chExt cx="2392296" cy="2123120"/>
          </a:xfrm>
        </p:grpSpPr>
        <p:pic>
          <p:nvPicPr>
            <p:cNvPr id="19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3069862" y="4876420"/>
              <a:ext cx="351577" cy="12656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2172154" y="4395218"/>
              <a:ext cx="2392296" cy="522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758" dirty="0">
                  <a:solidFill>
                    <a:srgbClr val="002060"/>
                  </a:solidFill>
                  <a:latin typeface="HSE Sans" panose="02000000000000000000" pitchFamily="50" charset="-52"/>
                </a:rPr>
                <a:t>Потенциал</a:t>
              </a:r>
              <a:r>
                <a:rPr lang="en-US" sz="1758" dirty="0">
                  <a:solidFill>
                    <a:srgbClr val="002060"/>
                  </a:solidFill>
                  <a:latin typeface="HSE Sans" panose="02000000000000000000" pitchFamily="50" charset="-52"/>
                </a:rPr>
                <a:t> </a:t>
              </a:r>
              <a:r>
                <a:rPr lang="ru-RU" sz="1758" dirty="0">
                  <a:solidFill>
                    <a:srgbClr val="002060"/>
                  </a:solidFill>
                  <a:latin typeface="HSE Sans" panose="02000000000000000000" pitchFamily="50" charset="-52"/>
                </a:rPr>
                <a:t>развития </a:t>
              </a:r>
            </a:p>
            <a:p>
              <a:pPr algn="ctr">
                <a:lnSpc>
                  <a:spcPct val="80000"/>
                </a:lnSpc>
              </a:pPr>
              <a:r>
                <a:rPr lang="ru-RU" sz="1758" dirty="0">
                  <a:solidFill>
                    <a:srgbClr val="002060"/>
                  </a:solidFill>
                  <a:latin typeface="HSE Sans" panose="02000000000000000000" pitchFamily="50" charset="-52"/>
                </a:rPr>
                <a:t>термоэрозии</a:t>
              </a:r>
              <a:endParaRPr lang="en-GB" sz="1758" dirty="0">
                <a:solidFill>
                  <a:srgbClr val="002060"/>
                </a:solidFill>
                <a:latin typeface="HSE Sans" panose="02000000000000000000" pitchFamily="50" charset="-52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363411" y="4965336"/>
              <a:ext cx="831497" cy="2626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1367" dirty="0"/>
                <a:t>Высокий</a:t>
              </a:r>
              <a:endParaRPr lang="en-GB" sz="1367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363410" y="5859329"/>
              <a:ext cx="731317" cy="2626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1367" dirty="0"/>
                <a:t>Низкий</a:t>
              </a:r>
              <a:endParaRPr lang="en-GB" sz="1367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351125" y="6217796"/>
              <a:ext cx="634268" cy="300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367" dirty="0"/>
                <a:t>Озера</a:t>
              </a:r>
              <a:endParaRPr lang="en-GB" sz="1367" dirty="0"/>
            </a:p>
          </p:txBody>
        </p:sp>
        <p:sp>
          <p:nvSpPr>
            <p:cNvPr id="24" name="Овал 23"/>
            <p:cNvSpPr/>
            <p:nvPr/>
          </p:nvSpPr>
          <p:spPr>
            <a:xfrm>
              <a:off x="3175337" y="6305549"/>
              <a:ext cx="188073" cy="117806"/>
            </a:xfrm>
            <a:prstGeom prst="ellipse">
              <a:avLst/>
            </a:prstGeom>
            <a:solidFill>
              <a:srgbClr val="1318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58"/>
            </a:p>
          </p:txBody>
        </p:sp>
      </p:grpSp>
    </p:spTree>
    <p:extLst>
      <p:ext uri="{BB962C8B-B14F-4D97-AF65-F5344CB8AC3E}">
        <p14:creationId xmlns:p14="http://schemas.microsoft.com/office/powerpoint/2010/main" val="33571483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Пользовательские 1">
      <a:dk1>
        <a:srgbClr val="0F2C68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000" dirty="0">
            <a:latin typeface="HSE Sans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Пользовательские 1">
      <a:dk1>
        <a:srgbClr val="0F2C68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000" dirty="0">
            <a:latin typeface="HSE Sans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2A9C74E6E830D74E9B0FDDB4017A5417" ma:contentTypeVersion="13" ma:contentTypeDescription="Создание документа." ma:contentTypeScope="" ma:versionID="d4e423622451d608a8a05f4da7a1e1a2">
  <xsd:schema xmlns:xsd="http://www.w3.org/2001/XMLSchema" xmlns:xs="http://www.w3.org/2001/XMLSchema" xmlns:p="http://schemas.microsoft.com/office/2006/metadata/properties" xmlns:ns2="9875bd71-cde8-496c-a136-433f55d5e6d0" xmlns:ns3="e96afe77-3acb-4328-97fc-408e1bde3ecd" targetNamespace="http://schemas.microsoft.com/office/2006/metadata/properties" ma:root="true" ma:fieldsID="4831203c63c08b9f52ea6d3ee0d7a96e" ns2:_="" ns3:_="">
    <xsd:import namespace="9875bd71-cde8-496c-a136-433f55d5e6d0"/>
    <xsd:import namespace="e96afe77-3acb-4328-97fc-408e1bde3e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75bd71-cde8-496c-a136-433f55d5e6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6afe77-3acb-4328-97fc-408e1bde3ec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33DAF31-D8A6-49A0-9A5D-8B2EA5B1C511}">
  <ds:schemaRefs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purl.org/dc/elements/1.1/"/>
    <ds:schemaRef ds:uri="http://schemas.microsoft.com/office/2006/metadata/properties"/>
    <ds:schemaRef ds:uri="9875bd71-cde8-496c-a136-433f55d5e6d0"/>
    <ds:schemaRef ds:uri="http://schemas.openxmlformats.org/package/2006/metadata/core-properties"/>
    <ds:schemaRef ds:uri="e96afe77-3acb-4328-97fc-408e1bde3ecd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B34386AA-1848-4C75-B336-1053927CB02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D4651DD-DCCC-4759-B2F6-7F520BDCC2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75bd71-cde8-496c-a136-433f55d5e6d0"/>
    <ds:schemaRef ds:uri="e96afe77-3acb-4328-97fc-408e1bde3e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1407</TotalTime>
  <Words>1158</Words>
  <Application>Microsoft Office PowerPoint</Application>
  <PresentationFormat>Широкоэкранный</PresentationFormat>
  <Paragraphs>210</Paragraphs>
  <Slides>23</Slides>
  <Notes>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23</vt:i4>
      </vt:variant>
    </vt:vector>
  </HeadingPairs>
  <TitlesOfParts>
    <vt:vector size="33" baseType="lpstr">
      <vt:lpstr>Arial</vt:lpstr>
      <vt:lpstr>Arial Narrow</vt:lpstr>
      <vt:lpstr>Calibri</vt:lpstr>
      <vt:lpstr>Calibri Light</vt:lpstr>
      <vt:lpstr>HSE Sans</vt:lpstr>
      <vt:lpstr>HSE Sans Semibold</vt:lpstr>
      <vt:lpstr>Roboto</vt:lpstr>
      <vt:lpstr>Wingdings</vt:lpstr>
      <vt:lpstr>Office Theme</vt:lpstr>
      <vt:lpstr>1_Office Theme</vt:lpstr>
      <vt:lpstr>Геоаналитика и геоданные в прикладных и научных проектах НИУ ВШЭ</vt:lpstr>
      <vt:lpstr> Команда Центра геоданных</vt:lpstr>
      <vt:lpstr>Наша миссия в НИУ ВШЭ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Концепция озеленения г.Норильска</vt:lpstr>
      <vt:lpstr>Интерактивная модель озеленения г.Норильска</vt:lpstr>
      <vt:lpstr>Интерактивная модель озеленения г.Норильска</vt:lpstr>
      <vt:lpstr>Интерактивная модель озеленения г.Норильска</vt:lpstr>
      <vt:lpstr>Мастер-план Нового Уренгоя</vt:lpstr>
      <vt:lpstr>Презентация PowerPoint</vt:lpstr>
      <vt:lpstr>Влияние СИМ на загруженность дорог Москвы</vt:lpstr>
      <vt:lpstr>Рейтинг городов БРИКС Urban &amp; Innovation Environment Index 2023 </vt:lpstr>
      <vt:lpstr>Определение границ сельскохозяйственных угодий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Кутьков Юрий Юрьевич</dc:creator>
  <cp:lastModifiedBy>Николай Чумак</cp:lastModifiedBy>
  <cp:revision>62</cp:revision>
  <cp:lastPrinted>2021-11-11T13:08:42Z</cp:lastPrinted>
  <dcterms:created xsi:type="dcterms:W3CDTF">2021-11-11T08:52:47Z</dcterms:created>
  <dcterms:modified xsi:type="dcterms:W3CDTF">2023-10-17T09:36:25Z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0x0101002A9C74E6E830D74E9B0FDDB4017A5417</vt:lpwstr>
  </property>
</Properties>
</file>