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sldIdLst>
    <p:sldId id="282" r:id="rId2"/>
    <p:sldId id="268" r:id="rId3"/>
    <p:sldId id="287" r:id="rId4"/>
    <p:sldId id="286" r:id="rId5"/>
    <p:sldId id="274" r:id="rId6"/>
    <p:sldId id="278" r:id="rId7"/>
    <p:sldId id="270" r:id="rId8"/>
    <p:sldId id="273" r:id="rId9"/>
    <p:sldId id="279" r:id="rId10"/>
    <p:sldId id="290" r:id="rId11"/>
    <p:sldId id="283" r:id="rId12"/>
    <p:sldId id="280" r:id="rId13"/>
    <p:sldId id="289" r:id="rId14"/>
    <p:sldId id="281" r:id="rId15"/>
    <p:sldId id="291" r:id="rId16"/>
    <p:sldId id="257" r:id="rId17"/>
    <p:sldId id="277" r:id="rId18"/>
    <p:sldId id="292" r:id="rId19"/>
    <p:sldId id="293" r:id="rId20"/>
    <p:sldId id="294" r:id="rId21"/>
    <p:sldId id="263" r:id="rId22"/>
    <p:sldId id="265" r:id="rId23"/>
    <p:sldId id="266" r:id="rId24"/>
    <p:sldId id="267" r:id="rId25"/>
    <p:sldId id="285" r:id="rId26"/>
    <p:sldId id="288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66" d="100"/>
          <a:sy n="66" d="100"/>
        </p:scale>
        <p:origin x="-196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0.jpe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image" Target="../media/image10.jpe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image" Target="../media/image28.jpg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0.jpe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image" Target="../media/image10.jpe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image" Target="../media/image28.jpg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A4860D-136A-4515-BEDF-9552D3097642}" type="doc">
      <dgm:prSet loTypeId="urn:microsoft.com/office/officeart/2005/8/layout/hierarchy3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97B37A59-71F4-497B-8D4C-5D5ADC125C47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Установка оборудования</a:t>
          </a:r>
        </a:p>
      </dgm:t>
    </dgm:pt>
    <dgm:pt modelId="{BE464EAC-67B4-410E-AF4B-6A22E4980173}" type="parTrans" cxnId="{E2CD6A90-C42A-4781-BF0B-31588FFCFA7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C1966B-B222-488E-834E-DAAA3A1FE62F}" type="sibTrans" cxnId="{E2CD6A90-C42A-4781-BF0B-31588FFCFA7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7B3FA2-8BBE-426F-9FE1-7198B62F2B8B}">
      <dgm:prSet phldrT="[Текст]" custT="1"/>
      <dgm:spPr/>
      <dgm:t>
        <a:bodyPr/>
        <a:lstStyle/>
        <a:p>
          <a:r>
            <a:rPr lang="ru-RU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МЛС устанавливается на транспортное средство один раз и не снимается</a:t>
          </a:r>
        </a:p>
      </dgm:t>
    </dgm:pt>
    <dgm:pt modelId="{23C4269E-69F4-4918-9E40-58F00AEC0B92}" type="parTrans" cxnId="{C699D6E1-541B-41D7-818B-A25AFF555B03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6D9159-BD79-4BAE-B653-2EA63BF36674}" type="sibTrans" cxnId="{C699D6E1-541B-41D7-818B-A25AFF555B03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A9D671-30BD-4D5D-87AC-2A35C5430B4A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Калибровка МЛС</a:t>
          </a:r>
        </a:p>
      </dgm:t>
    </dgm:pt>
    <dgm:pt modelId="{234EE05B-70A7-4CA0-A548-C021F04117BA}" type="parTrans" cxnId="{CF1428C7-557E-4CC4-9E37-D33DD381FADE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C470F1-9127-49EB-B1F1-4158C13FC1C4}" type="sibTrans" cxnId="{CF1428C7-557E-4CC4-9E37-D33DD381FADE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16F55A-C19C-4B90-9316-BAF4A429609D}">
      <dgm:prSet phldrT="[Текст]" custT="1"/>
      <dgm:spPr/>
      <dgm:t>
        <a:bodyPr/>
        <a:lstStyle/>
        <a:p>
          <a:r>
            <a:rPr lang="ru-RU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Калибровка выполняется один раз</a:t>
          </a:r>
          <a:r>
            <a:rPr lang="en-US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при</a:t>
          </a:r>
          <a:r>
            <a:rPr lang="en-US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установке</a:t>
          </a:r>
          <a:r>
            <a:rPr lang="en-US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оборудования</a:t>
          </a:r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DD0140-5A35-42E6-A145-07002210D4D0}" type="parTrans" cxnId="{D10260BE-C935-4849-AD24-9D5D55173027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375C2E-B393-45C7-BDDD-695B1B62F902}" type="sibTrans" cxnId="{D10260BE-C935-4849-AD24-9D5D55173027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E70A0A-2A5D-47FC-ABFD-AD84D297FC57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Носимые сканирующие системы</a:t>
          </a:r>
        </a:p>
      </dgm:t>
    </dgm:pt>
    <dgm:pt modelId="{AACE2B32-A725-4B59-85C2-64729C4CC073}" type="parTrans" cxnId="{A41807A5-BAFE-4F50-8B7F-0939DA276558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C3F36C-B17D-4A54-90C7-173018B21825}" type="sibTrans" cxnId="{A41807A5-BAFE-4F50-8B7F-0939DA276558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91A152-DBEA-4C4C-A152-9A6B26EBD890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Установка оборудования не требуется. Сканирующая система надевается на оператора и можно выполнять сканирование</a:t>
          </a:r>
        </a:p>
      </dgm:t>
    </dgm:pt>
    <dgm:pt modelId="{9AFFB8CC-FDF2-446C-8C75-C6A52D167A0B}" type="parTrans" cxnId="{7D7A3D5C-702A-49E0-8201-326DEEEF0EF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7250C8-99A6-48E0-AB9D-21DEB8AA2A76}" type="sibTrans" cxnId="{7D7A3D5C-702A-49E0-8201-326DEEEF0EF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9A243E-633B-4140-BA2C-CA5E1BBA4D6C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Сшивка и привязка ТЛО выполняется на основе технологии </a:t>
          </a:r>
          <a:r>
            <a:rPr lang="en-US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SLAM </a:t>
          </a:r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и замкнутых маршрутов. </a:t>
          </a:r>
          <a:r>
            <a:rPr lang="ru-RU" sz="1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Опознаки</a:t>
          </a:r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не требуются</a:t>
          </a:r>
        </a:p>
      </dgm:t>
    </dgm:pt>
    <dgm:pt modelId="{A7ABB406-9EA3-40E9-948D-EC30A02DE3AC}" type="parTrans" cxnId="{C13B09F9-08ED-499B-995C-C22A1DDF5824}">
      <dgm:prSet/>
      <dgm:spPr>
        <a:ln>
          <a:solidFill>
            <a:schemeClr val="tx1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EB6C6A-6BD3-4EB5-A8AE-4E68B643256F}" type="sibTrans" cxnId="{C13B09F9-08ED-499B-995C-C22A1DDF5824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63380D-3BBA-4F77-8E16-48D2CFE66C90}">
      <dgm:prSet phldrT="[Текст]" custT="1"/>
      <dgm:spPr/>
      <dgm:t>
        <a:bodyPr/>
        <a:lstStyle/>
        <a:p>
          <a:r>
            <a:rPr lang="ru-RU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МЛС собирается устанавливается каждый раз при выполнении сканирования</a:t>
          </a:r>
        </a:p>
      </dgm:t>
    </dgm:pt>
    <dgm:pt modelId="{3E757D76-985E-4D57-B76E-E543EFD44AFB}" type="parTrans" cxnId="{5EED77F9-6335-47D8-94A2-48AA1F85833E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E2167B-345B-4452-A070-EA506F77D3E3}" type="sibTrans" cxnId="{5EED77F9-6335-47D8-94A2-48AA1F85833E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8A395D-DFD1-430A-AB57-4A50C69CA7FC}">
      <dgm:prSet phldrT="[Текст]" custT="1"/>
      <dgm:spPr/>
      <dgm:t>
        <a:bodyPr/>
        <a:lstStyle/>
        <a:p>
          <a:r>
            <a:rPr lang="ru-RU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МЛС представляет собой единый блок </a:t>
          </a:r>
        </a:p>
      </dgm:t>
    </dgm:pt>
    <dgm:pt modelId="{A111A8BC-DEEC-4CA1-9E64-2AFEA96A08B9}" type="parTrans" cxnId="{902AD04A-D755-473F-87D2-FF409E776DD7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C35F4E-B7E9-47D8-9CF3-F281FBDDA707}" type="sibTrans" cxnId="{902AD04A-D755-473F-87D2-FF409E776DD7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46BD5C-F219-40CF-85BA-A77D0F58ABB3}">
      <dgm:prSet phldrT="[Текст]" custT="1"/>
      <dgm:spPr/>
      <dgm:t>
        <a:bodyPr/>
        <a:lstStyle/>
        <a:p>
          <a:r>
            <a:rPr lang="ru-RU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Калибровка выполняется каждый раз</a:t>
          </a:r>
        </a:p>
      </dgm:t>
    </dgm:pt>
    <dgm:pt modelId="{2DD2C4A0-F544-4608-9849-D0A0C3C039EB}" type="parTrans" cxnId="{ED378092-C0C5-4091-BF85-03B9AEF937A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EB9EF8-C409-412B-B013-82EA48EE6546}" type="sibTrans" cxnId="{ED378092-C0C5-4091-BF85-03B9AEF937A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5A9E3A-AB22-43F8-A4C8-06FAA917C2AE}">
      <dgm:prSet phldrT="[Текст]" custT="1"/>
      <dgm:spPr/>
      <dgm:t>
        <a:bodyPr/>
        <a:lstStyle/>
        <a:p>
          <a:r>
            <a:rPr lang="ru-RU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Калибровка выполняется автоматически</a:t>
          </a:r>
        </a:p>
      </dgm:t>
    </dgm:pt>
    <dgm:pt modelId="{E3BF9FAF-3036-4AED-9D89-765CD2A3A207}" type="parTrans" cxnId="{3D347ADF-CBC0-406E-8CC6-88417CE4836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FDE9C1-6A84-43A8-A858-96C8B6F39730}" type="sibTrans" cxnId="{3D347ADF-CBC0-406E-8CC6-88417CE4836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953959-3518-49EF-8F65-504E1E393C9B}">
      <dgm:prSet phldrT="[Текст]" custT="1"/>
      <dgm:spPr/>
      <dgm:t>
        <a:bodyPr/>
        <a:lstStyle/>
        <a:p>
          <a:r>
            <a:rPr lang="ru-RU" sz="2400" b="0" dirty="0">
              <a:latin typeface="Times New Roman" panose="02020603050405020304" pitchFamily="18" charset="0"/>
              <a:cs typeface="Times New Roman" panose="02020603050405020304" pitchFamily="18" charset="0"/>
            </a:rPr>
            <a:t>Привязка облака точек по маркам</a:t>
          </a:r>
        </a:p>
      </dgm:t>
    </dgm:pt>
    <dgm:pt modelId="{C58B9AC3-5847-42D6-86F2-226D30CB2074}" type="parTrans" cxnId="{C0DFE84D-F4AB-43E2-BBA1-73ACB2128CAE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C4891F-D44B-484F-ADC6-9094BFF62E29}" type="sibTrans" cxnId="{C0DFE84D-F4AB-43E2-BBA1-73ACB2128CAE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4F714F-DDEC-4352-B837-0F8F7119D2D0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Не требуется если нет необходимости в высокой точности</a:t>
          </a:r>
        </a:p>
      </dgm:t>
    </dgm:pt>
    <dgm:pt modelId="{9B410DED-F60E-42AA-9578-62771CD93A9B}" type="parTrans" cxnId="{85388A1B-1F95-4130-A47E-C828195C2EB2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60597C-9166-4E18-9642-5E026F99F76F}" type="sibTrans" cxnId="{85388A1B-1F95-4130-A47E-C828195C2EB2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9F2C10-3184-4264-BD5A-E7CD6814A31B}">
      <dgm:prSet phldrT="[Текст]" custT="1"/>
      <dgm:spPr/>
      <dgm:t>
        <a:bodyPr/>
        <a:lstStyle/>
        <a:p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Требуется</a:t>
          </a:r>
          <a:r>
            <a:rPr lang="ru-RU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305DB475-2657-4774-9306-EF9EE8A624D0}" type="parTrans" cxnId="{317D2E2E-00C6-4221-BA2C-C3D618823EA9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41A106-A593-46F7-BB3C-CAC95F2EC379}" type="sibTrans" cxnId="{317D2E2E-00C6-4221-BA2C-C3D618823EA9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C36778-5363-49B8-BEAE-DAC42DFDF38B}" type="pres">
      <dgm:prSet presAssocID="{35A4860D-136A-4515-BEDF-9552D309764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B880E5C-3CA3-4F05-8CB1-6C5407D34A58}" type="pres">
      <dgm:prSet presAssocID="{97B37A59-71F4-497B-8D4C-5D5ADC125C47}" presName="root" presStyleCnt="0"/>
      <dgm:spPr/>
    </dgm:pt>
    <dgm:pt modelId="{C0795384-4E49-4C41-85CC-DCF3A2DA23F3}" type="pres">
      <dgm:prSet presAssocID="{97B37A59-71F4-497B-8D4C-5D5ADC125C47}" presName="rootComposite" presStyleCnt="0"/>
      <dgm:spPr/>
    </dgm:pt>
    <dgm:pt modelId="{E6A9B10B-51E7-4933-8EDB-DE7671B5C448}" type="pres">
      <dgm:prSet presAssocID="{97B37A59-71F4-497B-8D4C-5D5ADC125C47}" presName="rootText" presStyleLbl="node1" presStyleIdx="0" presStyleCnt="4"/>
      <dgm:spPr/>
      <dgm:t>
        <a:bodyPr/>
        <a:lstStyle/>
        <a:p>
          <a:endParaRPr lang="ru-RU"/>
        </a:p>
      </dgm:t>
    </dgm:pt>
    <dgm:pt modelId="{15BA5F34-AA1F-46AF-9CC6-E56CBC78F205}" type="pres">
      <dgm:prSet presAssocID="{97B37A59-71F4-497B-8D4C-5D5ADC125C47}" presName="rootConnector" presStyleLbl="node1" presStyleIdx="0" presStyleCnt="4"/>
      <dgm:spPr/>
      <dgm:t>
        <a:bodyPr/>
        <a:lstStyle/>
        <a:p>
          <a:endParaRPr lang="ru-RU"/>
        </a:p>
      </dgm:t>
    </dgm:pt>
    <dgm:pt modelId="{A1058183-B1A3-4381-9E22-4FC1A9B52C69}" type="pres">
      <dgm:prSet presAssocID="{97B37A59-71F4-497B-8D4C-5D5ADC125C47}" presName="childShape" presStyleCnt="0"/>
      <dgm:spPr/>
    </dgm:pt>
    <dgm:pt modelId="{4F27AC66-A028-449A-B65C-47E74C9A10DD}" type="pres">
      <dgm:prSet presAssocID="{23C4269E-69F4-4918-9E40-58F00AEC0B92}" presName="Name13" presStyleLbl="parChTrans1D2" presStyleIdx="0" presStyleCnt="10"/>
      <dgm:spPr/>
      <dgm:t>
        <a:bodyPr/>
        <a:lstStyle/>
        <a:p>
          <a:endParaRPr lang="ru-RU"/>
        </a:p>
      </dgm:t>
    </dgm:pt>
    <dgm:pt modelId="{065E2378-8C56-46CC-A35B-A153A20ABB94}" type="pres">
      <dgm:prSet presAssocID="{DC7B3FA2-8BBE-426F-9FE1-7198B62F2B8B}" presName="childText" presStyleLbl="bgAcc1" presStyleIdx="0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0191DF-2A5D-49CB-A050-47F58D0DA5AC}" type="pres">
      <dgm:prSet presAssocID="{3E757D76-985E-4D57-B76E-E543EFD44AFB}" presName="Name13" presStyleLbl="parChTrans1D2" presStyleIdx="1" presStyleCnt="10"/>
      <dgm:spPr/>
      <dgm:t>
        <a:bodyPr/>
        <a:lstStyle/>
        <a:p>
          <a:endParaRPr lang="ru-RU"/>
        </a:p>
      </dgm:t>
    </dgm:pt>
    <dgm:pt modelId="{9ADAD45C-43FD-42BC-9FE5-BF11854E66AC}" type="pres">
      <dgm:prSet presAssocID="{AE63380D-3BBA-4F77-8E16-48D2CFE66C90}" presName="childText" presStyleLbl="bgAcc1" presStyleIdx="1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9BA77D-C326-4B28-B2EF-F84BE10916BC}" type="pres">
      <dgm:prSet presAssocID="{A111A8BC-DEEC-4CA1-9E64-2AFEA96A08B9}" presName="Name13" presStyleLbl="parChTrans1D2" presStyleIdx="2" presStyleCnt="10"/>
      <dgm:spPr/>
      <dgm:t>
        <a:bodyPr/>
        <a:lstStyle/>
        <a:p>
          <a:endParaRPr lang="ru-RU"/>
        </a:p>
      </dgm:t>
    </dgm:pt>
    <dgm:pt modelId="{619A0202-A3E8-4E3F-BB0E-0580949D7C7F}" type="pres">
      <dgm:prSet presAssocID="{2B8A395D-DFD1-430A-AB57-4A50C69CA7FC}" presName="childText" presStyleLbl="bgAcc1" presStyleIdx="2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A2FAAB-75D1-4C77-B07E-F71BB75AC6E6}" type="pres">
      <dgm:prSet presAssocID="{10A9D671-30BD-4D5D-87AC-2A35C5430B4A}" presName="root" presStyleCnt="0"/>
      <dgm:spPr/>
    </dgm:pt>
    <dgm:pt modelId="{031ABB32-B017-4943-BA00-1A6D955376FE}" type="pres">
      <dgm:prSet presAssocID="{10A9D671-30BD-4D5D-87AC-2A35C5430B4A}" presName="rootComposite" presStyleCnt="0"/>
      <dgm:spPr/>
    </dgm:pt>
    <dgm:pt modelId="{EBB3FB25-7A9E-488D-965C-6FCB241BA943}" type="pres">
      <dgm:prSet presAssocID="{10A9D671-30BD-4D5D-87AC-2A35C5430B4A}" presName="rootText" presStyleLbl="node1" presStyleIdx="1" presStyleCnt="4"/>
      <dgm:spPr/>
      <dgm:t>
        <a:bodyPr/>
        <a:lstStyle/>
        <a:p>
          <a:endParaRPr lang="ru-RU"/>
        </a:p>
      </dgm:t>
    </dgm:pt>
    <dgm:pt modelId="{46645AD5-8B75-459A-A07E-59E8ECD33ECD}" type="pres">
      <dgm:prSet presAssocID="{10A9D671-30BD-4D5D-87AC-2A35C5430B4A}" presName="rootConnector" presStyleLbl="node1" presStyleIdx="1" presStyleCnt="4"/>
      <dgm:spPr/>
      <dgm:t>
        <a:bodyPr/>
        <a:lstStyle/>
        <a:p>
          <a:endParaRPr lang="ru-RU"/>
        </a:p>
      </dgm:t>
    </dgm:pt>
    <dgm:pt modelId="{31FA83B6-4E76-459A-8B6C-8E81C78A8DFB}" type="pres">
      <dgm:prSet presAssocID="{10A9D671-30BD-4D5D-87AC-2A35C5430B4A}" presName="childShape" presStyleCnt="0"/>
      <dgm:spPr/>
    </dgm:pt>
    <dgm:pt modelId="{4D56446E-7D55-4C31-BA0E-E9623EBD49FC}" type="pres">
      <dgm:prSet presAssocID="{F9DD0140-5A35-42E6-A145-07002210D4D0}" presName="Name13" presStyleLbl="parChTrans1D2" presStyleIdx="3" presStyleCnt="10"/>
      <dgm:spPr/>
      <dgm:t>
        <a:bodyPr/>
        <a:lstStyle/>
        <a:p>
          <a:endParaRPr lang="ru-RU"/>
        </a:p>
      </dgm:t>
    </dgm:pt>
    <dgm:pt modelId="{0A46C83E-916A-4EC5-A094-C19295D9CA94}" type="pres">
      <dgm:prSet presAssocID="{B916F55A-C19C-4B90-9316-BAF4A429609D}" presName="childText" presStyleLbl="bgAcc1" presStyleIdx="3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8F4B62-12E3-484F-90E3-930E47806F25}" type="pres">
      <dgm:prSet presAssocID="{2DD2C4A0-F544-4608-9849-D0A0C3C039EB}" presName="Name13" presStyleLbl="parChTrans1D2" presStyleIdx="4" presStyleCnt="10"/>
      <dgm:spPr/>
      <dgm:t>
        <a:bodyPr/>
        <a:lstStyle/>
        <a:p>
          <a:endParaRPr lang="ru-RU"/>
        </a:p>
      </dgm:t>
    </dgm:pt>
    <dgm:pt modelId="{77059850-DD47-4AF9-A5EF-44854605466A}" type="pres">
      <dgm:prSet presAssocID="{1046BD5C-F219-40CF-85BA-A77D0F58ABB3}" presName="childText" presStyleLbl="bgAcc1" presStyleIdx="4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23A072-DA04-41E4-A762-0E9C46A46FDD}" type="pres">
      <dgm:prSet presAssocID="{E3BF9FAF-3036-4AED-9D89-765CD2A3A207}" presName="Name13" presStyleLbl="parChTrans1D2" presStyleIdx="5" presStyleCnt="10"/>
      <dgm:spPr/>
      <dgm:t>
        <a:bodyPr/>
        <a:lstStyle/>
        <a:p>
          <a:endParaRPr lang="ru-RU"/>
        </a:p>
      </dgm:t>
    </dgm:pt>
    <dgm:pt modelId="{4ACDD7CA-B2C9-44C9-B5E0-F8C086BD1920}" type="pres">
      <dgm:prSet presAssocID="{4A5A9E3A-AB22-43F8-A4C8-06FAA917C2AE}" presName="childText" presStyleLbl="bgAcc1" presStyleIdx="5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793FD9-0528-4BD9-9F84-73C7018BF787}" type="pres">
      <dgm:prSet presAssocID="{A8953959-3518-49EF-8F65-504E1E393C9B}" presName="root" presStyleCnt="0"/>
      <dgm:spPr/>
    </dgm:pt>
    <dgm:pt modelId="{8DA7C915-9346-4249-ADB2-71ED74335365}" type="pres">
      <dgm:prSet presAssocID="{A8953959-3518-49EF-8F65-504E1E393C9B}" presName="rootComposite" presStyleCnt="0"/>
      <dgm:spPr/>
    </dgm:pt>
    <dgm:pt modelId="{AC855334-5242-488B-8E08-66AEA5E10FA5}" type="pres">
      <dgm:prSet presAssocID="{A8953959-3518-49EF-8F65-504E1E393C9B}" presName="rootText" presStyleLbl="node1" presStyleIdx="2" presStyleCnt="4"/>
      <dgm:spPr/>
      <dgm:t>
        <a:bodyPr/>
        <a:lstStyle/>
        <a:p>
          <a:endParaRPr lang="ru-RU"/>
        </a:p>
      </dgm:t>
    </dgm:pt>
    <dgm:pt modelId="{9D2ECD2C-EDA1-42A6-B9D4-34DD4C2B42FB}" type="pres">
      <dgm:prSet presAssocID="{A8953959-3518-49EF-8F65-504E1E393C9B}" presName="rootConnector" presStyleLbl="node1" presStyleIdx="2" presStyleCnt="4"/>
      <dgm:spPr/>
      <dgm:t>
        <a:bodyPr/>
        <a:lstStyle/>
        <a:p>
          <a:endParaRPr lang="ru-RU"/>
        </a:p>
      </dgm:t>
    </dgm:pt>
    <dgm:pt modelId="{83018A7E-F9FE-474E-8963-D2F5CD05B701}" type="pres">
      <dgm:prSet presAssocID="{A8953959-3518-49EF-8F65-504E1E393C9B}" presName="childShape" presStyleCnt="0"/>
      <dgm:spPr/>
    </dgm:pt>
    <dgm:pt modelId="{AE47B907-D4CC-4F0A-AD76-77437EB110E8}" type="pres">
      <dgm:prSet presAssocID="{9B410DED-F60E-42AA-9578-62771CD93A9B}" presName="Name13" presStyleLbl="parChTrans1D2" presStyleIdx="6" presStyleCnt="10"/>
      <dgm:spPr/>
      <dgm:t>
        <a:bodyPr/>
        <a:lstStyle/>
        <a:p>
          <a:endParaRPr lang="ru-RU"/>
        </a:p>
      </dgm:t>
    </dgm:pt>
    <dgm:pt modelId="{6B6DA031-CAFA-4A5C-8A6D-221B771658A4}" type="pres">
      <dgm:prSet presAssocID="{FB4F714F-DDEC-4352-B837-0F8F7119D2D0}" presName="childText" presStyleLbl="bgAcc1" presStyleIdx="6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AD05B5-44B9-40E7-B7F6-60F30F102886}" type="pres">
      <dgm:prSet presAssocID="{305DB475-2657-4774-9306-EF9EE8A624D0}" presName="Name13" presStyleLbl="parChTrans1D2" presStyleIdx="7" presStyleCnt="10"/>
      <dgm:spPr/>
      <dgm:t>
        <a:bodyPr/>
        <a:lstStyle/>
        <a:p>
          <a:endParaRPr lang="ru-RU"/>
        </a:p>
      </dgm:t>
    </dgm:pt>
    <dgm:pt modelId="{D10B36F1-4309-4E2E-B3CB-466329A21D62}" type="pres">
      <dgm:prSet presAssocID="{C39F2C10-3184-4264-BD5A-E7CD6814A31B}" presName="childText" presStyleLbl="bgAcc1" presStyleIdx="7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FBD413-FD1F-4364-9FBC-DC0362E0BC8F}" type="pres">
      <dgm:prSet presAssocID="{29E70A0A-2A5D-47FC-ABFD-AD84D297FC57}" presName="root" presStyleCnt="0"/>
      <dgm:spPr/>
    </dgm:pt>
    <dgm:pt modelId="{D7EDFB72-1D94-47E7-9B3F-A8105253BBE7}" type="pres">
      <dgm:prSet presAssocID="{29E70A0A-2A5D-47FC-ABFD-AD84D297FC57}" presName="rootComposite" presStyleCnt="0"/>
      <dgm:spPr/>
    </dgm:pt>
    <dgm:pt modelId="{E079BD9B-3D7E-4ADE-AB7A-15CEC13A405C}" type="pres">
      <dgm:prSet presAssocID="{29E70A0A-2A5D-47FC-ABFD-AD84D297FC57}" presName="rootText" presStyleLbl="node1" presStyleIdx="3" presStyleCnt="4"/>
      <dgm:spPr/>
      <dgm:t>
        <a:bodyPr/>
        <a:lstStyle/>
        <a:p>
          <a:endParaRPr lang="ru-RU"/>
        </a:p>
      </dgm:t>
    </dgm:pt>
    <dgm:pt modelId="{4C3E3747-6EEB-482F-BCCF-CFDD7E9EA334}" type="pres">
      <dgm:prSet presAssocID="{29E70A0A-2A5D-47FC-ABFD-AD84D297FC57}" presName="rootConnector" presStyleLbl="node1" presStyleIdx="3" presStyleCnt="4"/>
      <dgm:spPr/>
      <dgm:t>
        <a:bodyPr/>
        <a:lstStyle/>
        <a:p>
          <a:endParaRPr lang="ru-RU"/>
        </a:p>
      </dgm:t>
    </dgm:pt>
    <dgm:pt modelId="{1CD4D85C-51AE-4FFD-A1C2-07C30587B6E6}" type="pres">
      <dgm:prSet presAssocID="{29E70A0A-2A5D-47FC-ABFD-AD84D297FC57}" presName="childShape" presStyleCnt="0"/>
      <dgm:spPr/>
    </dgm:pt>
    <dgm:pt modelId="{15C4051E-7268-4873-911E-6B636EE7DC9C}" type="pres">
      <dgm:prSet presAssocID="{9AFFB8CC-FDF2-446C-8C75-C6A52D167A0B}" presName="Name13" presStyleLbl="parChTrans1D2" presStyleIdx="8" presStyleCnt="10"/>
      <dgm:spPr/>
      <dgm:t>
        <a:bodyPr/>
        <a:lstStyle/>
        <a:p>
          <a:endParaRPr lang="ru-RU"/>
        </a:p>
      </dgm:t>
    </dgm:pt>
    <dgm:pt modelId="{D80D0795-9BCA-4FAD-9B4D-981027A691BB}" type="pres">
      <dgm:prSet presAssocID="{5D91A152-DBEA-4C4C-A152-9A6B26EBD890}" presName="childText" presStyleLbl="bgAcc1" presStyleIdx="8" presStyleCnt="10" custScaleY="1463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5C8FC5-D6F3-44C7-91C2-15863711BE24}" type="pres">
      <dgm:prSet presAssocID="{A7ABB406-9EA3-40E9-948D-EC30A02DE3AC}" presName="Name13" presStyleLbl="parChTrans1D2" presStyleIdx="9" presStyleCnt="10"/>
      <dgm:spPr/>
      <dgm:t>
        <a:bodyPr/>
        <a:lstStyle/>
        <a:p>
          <a:endParaRPr lang="ru-RU"/>
        </a:p>
      </dgm:t>
    </dgm:pt>
    <dgm:pt modelId="{1EEA7A60-C567-48B6-876A-4C05BF74A81E}" type="pres">
      <dgm:prSet presAssocID="{D79A243E-633B-4140-BA2C-CA5E1BBA4D6C}" presName="childText" presStyleLbl="bgAcc1" presStyleIdx="9" presStyleCnt="10" custScaleY="1294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7FC9C95-21B9-4E00-98F2-59DE6D1D72CC}" type="presOf" srcId="{AE63380D-3BBA-4F77-8E16-48D2CFE66C90}" destId="{9ADAD45C-43FD-42BC-9FE5-BF11854E66AC}" srcOrd="0" destOrd="0" presId="urn:microsoft.com/office/officeart/2005/8/layout/hierarchy3"/>
    <dgm:cxn modelId="{2A2712BB-A429-4B0B-8CCD-B5C38E8073E8}" type="presOf" srcId="{9B410DED-F60E-42AA-9578-62771CD93A9B}" destId="{AE47B907-D4CC-4F0A-AD76-77437EB110E8}" srcOrd="0" destOrd="0" presId="urn:microsoft.com/office/officeart/2005/8/layout/hierarchy3"/>
    <dgm:cxn modelId="{4A820608-0A12-4C91-85BB-6A354DA961B4}" type="presOf" srcId="{9AFFB8CC-FDF2-446C-8C75-C6A52D167A0B}" destId="{15C4051E-7268-4873-911E-6B636EE7DC9C}" srcOrd="0" destOrd="0" presId="urn:microsoft.com/office/officeart/2005/8/layout/hierarchy3"/>
    <dgm:cxn modelId="{C0DFE84D-F4AB-43E2-BBA1-73ACB2128CAE}" srcId="{35A4860D-136A-4515-BEDF-9552D3097642}" destId="{A8953959-3518-49EF-8F65-504E1E393C9B}" srcOrd="2" destOrd="0" parTransId="{C58B9AC3-5847-42D6-86F2-226D30CB2074}" sibTransId="{23C4891F-D44B-484F-ADC6-9094BFF62E29}"/>
    <dgm:cxn modelId="{F06BB453-2503-4713-82E3-48E85604DCBD}" type="presOf" srcId="{DC7B3FA2-8BBE-426F-9FE1-7198B62F2B8B}" destId="{065E2378-8C56-46CC-A35B-A153A20ABB94}" srcOrd="0" destOrd="0" presId="urn:microsoft.com/office/officeart/2005/8/layout/hierarchy3"/>
    <dgm:cxn modelId="{8D5F1B95-4BD5-4A12-8B88-6CE635CAAD31}" type="presOf" srcId="{2B8A395D-DFD1-430A-AB57-4A50C69CA7FC}" destId="{619A0202-A3E8-4E3F-BB0E-0580949D7C7F}" srcOrd="0" destOrd="0" presId="urn:microsoft.com/office/officeart/2005/8/layout/hierarchy3"/>
    <dgm:cxn modelId="{54D8A486-0B1E-4C56-AAF4-057616441F2A}" type="presOf" srcId="{A8953959-3518-49EF-8F65-504E1E393C9B}" destId="{AC855334-5242-488B-8E08-66AEA5E10FA5}" srcOrd="0" destOrd="0" presId="urn:microsoft.com/office/officeart/2005/8/layout/hierarchy3"/>
    <dgm:cxn modelId="{16EEE3FA-91AB-484E-BF29-4127877BCE17}" type="presOf" srcId="{3E757D76-985E-4D57-B76E-E543EFD44AFB}" destId="{DA0191DF-2A5D-49CB-A050-47F58D0DA5AC}" srcOrd="0" destOrd="0" presId="urn:microsoft.com/office/officeart/2005/8/layout/hierarchy3"/>
    <dgm:cxn modelId="{C7C8D9D0-6F31-4F46-9468-0BFE367BCED3}" type="presOf" srcId="{D79A243E-633B-4140-BA2C-CA5E1BBA4D6C}" destId="{1EEA7A60-C567-48B6-876A-4C05BF74A81E}" srcOrd="0" destOrd="0" presId="urn:microsoft.com/office/officeart/2005/8/layout/hierarchy3"/>
    <dgm:cxn modelId="{6C942E52-E58E-4D90-B141-18AA650E2AC5}" type="presOf" srcId="{2DD2C4A0-F544-4608-9849-D0A0C3C039EB}" destId="{3D8F4B62-12E3-484F-90E3-930E47806F25}" srcOrd="0" destOrd="0" presId="urn:microsoft.com/office/officeart/2005/8/layout/hierarchy3"/>
    <dgm:cxn modelId="{7585FF8D-787B-4100-914C-EC874A4324F9}" type="presOf" srcId="{23C4269E-69F4-4918-9E40-58F00AEC0B92}" destId="{4F27AC66-A028-449A-B65C-47E74C9A10DD}" srcOrd="0" destOrd="0" presId="urn:microsoft.com/office/officeart/2005/8/layout/hierarchy3"/>
    <dgm:cxn modelId="{15DFE8E2-CB9D-424B-981E-7CBCD7BC1738}" type="presOf" srcId="{29E70A0A-2A5D-47FC-ABFD-AD84D297FC57}" destId="{4C3E3747-6EEB-482F-BCCF-CFDD7E9EA334}" srcOrd="1" destOrd="0" presId="urn:microsoft.com/office/officeart/2005/8/layout/hierarchy3"/>
    <dgm:cxn modelId="{B90937F2-3CD3-4299-9752-6941CD0ECDEF}" type="presOf" srcId="{E3BF9FAF-3036-4AED-9D89-765CD2A3A207}" destId="{3123A072-DA04-41E4-A762-0E9C46A46FDD}" srcOrd="0" destOrd="0" presId="urn:microsoft.com/office/officeart/2005/8/layout/hierarchy3"/>
    <dgm:cxn modelId="{E38B6DAD-48EC-4F3A-AA60-D7104936F6E5}" type="presOf" srcId="{A111A8BC-DEEC-4CA1-9E64-2AFEA96A08B9}" destId="{449BA77D-C326-4B28-B2EF-F84BE10916BC}" srcOrd="0" destOrd="0" presId="urn:microsoft.com/office/officeart/2005/8/layout/hierarchy3"/>
    <dgm:cxn modelId="{3D347ADF-CBC0-406E-8CC6-88417CE4836B}" srcId="{10A9D671-30BD-4D5D-87AC-2A35C5430B4A}" destId="{4A5A9E3A-AB22-43F8-A4C8-06FAA917C2AE}" srcOrd="2" destOrd="0" parTransId="{E3BF9FAF-3036-4AED-9D89-765CD2A3A207}" sibTransId="{EAFDE9C1-6A84-43A8-A858-96C8B6F39730}"/>
    <dgm:cxn modelId="{85388A1B-1F95-4130-A47E-C828195C2EB2}" srcId="{A8953959-3518-49EF-8F65-504E1E393C9B}" destId="{FB4F714F-DDEC-4352-B837-0F8F7119D2D0}" srcOrd="0" destOrd="0" parTransId="{9B410DED-F60E-42AA-9578-62771CD93A9B}" sibTransId="{D760597C-9166-4E18-9642-5E026F99F76F}"/>
    <dgm:cxn modelId="{D10260BE-C935-4849-AD24-9D5D55173027}" srcId="{10A9D671-30BD-4D5D-87AC-2A35C5430B4A}" destId="{B916F55A-C19C-4B90-9316-BAF4A429609D}" srcOrd="0" destOrd="0" parTransId="{F9DD0140-5A35-42E6-A145-07002210D4D0}" sibTransId="{B6375C2E-B393-45C7-BDDD-695B1B62F902}"/>
    <dgm:cxn modelId="{317D2E2E-00C6-4221-BA2C-C3D618823EA9}" srcId="{A8953959-3518-49EF-8F65-504E1E393C9B}" destId="{C39F2C10-3184-4264-BD5A-E7CD6814A31B}" srcOrd="1" destOrd="0" parTransId="{305DB475-2657-4774-9306-EF9EE8A624D0}" sibTransId="{5141A106-A593-46F7-BB3C-CAC95F2EC379}"/>
    <dgm:cxn modelId="{EA1B8E8C-C8A5-450F-A3E1-F8E602353350}" type="presOf" srcId="{97B37A59-71F4-497B-8D4C-5D5ADC125C47}" destId="{15BA5F34-AA1F-46AF-9CC6-E56CBC78F205}" srcOrd="1" destOrd="0" presId="urn:microsoft.com/office/officeart/2005/8/layout/hierarchy3"/>
    <dgm:cxn modelId="{A41807A5-BAFE-4F50-8B7F-0939DA276558}" srcId="{35A4860D-136A-4515-BEDF-9552D3097642}" destId="{29E70A0A-2A5D-47FC-ABFD-AD84D297FC57}" srcOrd="3" destOrd="0" parTransId="{AACE2B32-A725-4B59-85C2-64729C4CC073}" sibTransId="{E3C3F36C-B17D-4A54-90C7-173018B21825}"/>
    <dgm:cxn modelId="{CF1428C7-557E-4CC4-9E37-D33DD381FADE}" srcId="{35A4860D-136A-4515-BEDF-9552D3097642}" destId="{10A9D671-30BD-4D5D-87AC-2A35C5430B4A}" srcOrd="1" destOrd="0" parTransId="{234EE05B-70A7-4CA0-A548-C021F04117BA}" sibTransId="{8AC470F1-9127-49EB-B1F1-4158C13FC1C4}"/>
    <dgm:cxn modelId="{68AECE85-FF35-42CC-A754-914F531CCE9E}" type="presOf" srcId="{A7ABB406-9EA3-40E9-948D-EC30A02DE3AC}" destId="{965C8FC5-D6F3-44C7-91C2-15863711BE24}" srcOrd="0" destOrd="0" presId="urn:microsoft.com/office/officeart/2005/8/layout/hierarchy3"/>
    <dgm:cxn modelId="{828BD7DA-9D87-441E-9692-46BAC695D6DC}" type="presOf" srcId="{97B37A59-71F4-497B-8D4C-5D5ADC125C47}" destId="{E6A9B10B-51E7-4933-8EDB-DE7671B5C448}" srcOrd="0" destOrd="0" presId="urn:microsoft.com/office/officeart/2005/8/layout/hierarchy3"/>
    <dgm:cxn modelId="{0EAEEA1E-B2D7-4A0A-B631-571E11E36F75}" type="presOf" srcId="{FB4F714F-DDEC-4352-B837-0F8F7119D2D0}" destId="{6B6DA031-CAFA-4A5C-8A6D-221B771658A4}" srcOrd="0" destOrd="0" presId="urn:microsoft.com/office/officeart/2005/8/layout/hierarchy3"/>
    <dgm:cxn modelId="{8437487F-E228-43F9-A723-84FC6CE377CC}" type="presOf" srcId="{29E70A0A-2A5D-47FC-ABFD-AD84D297FC57}" destId="{E079BD9B-3D7E-4ADE-AB7A-15CEC13A405C}" srcOrd="0" destOrd="0" presId="urn:microsoft.com/office/officeart/2005/8/layout/hierarchy3"/>
    <dgm:cxn modelId="{7D7A3D5C-702A-49E0-8201-326DEEEF0EFF}" srcId="{29E70A0A-2A5D-47FC-ABFD-AD84D297FC57}" destId="{5D91A152-DBEA-4C4C-A152-9A6B26EBD890}" srcOrd="0" destOrd="0" parTransId="{9AFFB8CC-FDF2-446C-8C75-C6A52D167A0B}" sibTransId="{7E7250C8-99A6-48E0-AB9D-21DEB8AA2A76}"/>
    <dgm:cxn modelId="{E2CD6A90-C42A-4781-BF0B-31588FFCFA7B}" srcId="{35A4860D-136A-4515-BEDF-9552D3097642}" destId="{97B37A59-71F4-497B-8D4C-5D5ADC125C47}" srcOrd="0" destOrd="0" parTransId="{BE464EAC-67B4-410E-AF4B-6A22E4980173}" sibTransId="{B2C1966B-B222-488E-834E-DAAA3A1FE62F}"/>
    <dgm:cxn modelId="{3BC23EB3-30D5-4714-8508-1ECF972AE378}" type="presOf" srcId="{4A5A9E3A-AB22-43F8-A4C8-06FAA917C2AE}" destId="{4ACDD7CA-B2C9-44C9-B5E0-F8C086BD1920}" srcOrd="0" destOrd="0" presId="urn:microsoft.com/office/officeart/2005/8/layout/hierarchy3"/>
    <dgm:cxn modelId="{776443B8-A24F-4BAB-AE77-5AF2666A0CF8}" type="presOf" srcId="{35A4860D-136A-4515-BEDF-9552D3097642}" destId="{7EC36778-5363-49B8-BEAE-DAC42DFDF38B}" srcOrd="0" destOrd="0" presId="urn:microsoft.com/office/officeart/2005/8/layout/hierarchy3"/>
    <dgm:cxn modelId="{291A4CF3-1431-4341-AA8A-4A768A6B236E}" type="presOf" srcId="{F9DD0140-5A35-42E6-A145-07002210D4D0}" destId="{4D56446E-7D55-4C31-BA0E-E9623EBD49FC}" srcOrd="0" destOrd="0" presId="urn:microsoft.com/office/officeart/2005/8/layout/hierarchy3"/>
    <dgm:cxn modelId="{52914A2C-5D3E-4387-A694-91C08FC3D8B2}" type="presOf" srcId="{305DB475-2657-4774-9306-EF9EE8A624D0}" destId="{2AAD05B5-44B9-40E7-B7F6-60F30F102886}" srcOrd="0" destOrd="0" presId="urn:microsoft.com/office/officeart/2005/8/layout/hierarchy3"/>
    <dgm:cxn modelId="{04931F2E-FF78-4BD9-9DC8-8B79CCFCC478}" type="presOf" srcId="{A8953959-3518-49EF-8F65-504E1E393C9B}" destId="{9D2ECD2C-EDA1-42A6-B9D4-34DD4C2B42FB}" srcOrd="1" destOrd="0" presId="urn:microsoft.com/office/officeart/2005/8/layout/hierarchy3"/>
    <dgm:cxn modelId="{F3A78609-91C1-4519-86E6-D810465A11FB}" type="presOf" srcId="{C39F2C10-3184-4264-BD5A-E7CD6814A31B}" destId="{D10B36F1-4309-4E2E-B3CB-466329A21D62}" srcOrd="0" destOrd="0" presId="urn:microsoft.com/office/officeart/2005/8/layout/hierarchy3"/>
    <dgm:cxn modelId="{ED378092-C0C5-4091-BF85-03B9AEF937A1}" srcId="{10A9D671-30BD-4D5D-87AC-2A35C5430B4A}" destId="{1046BD5C-F219-40CF-85BA-A77D0F58ABB3}" srcOrd="1" destOrd="0" parTransId="{2DD2C4A0-F544-4608-9849-D0A0C3C039EB}" sibTransId="{8AEB9EF8-C409-412B-B013-82EA48EE6546}"/>
    <dgm:cxn modelId="{FC5B1914-270A-4936-BD76-214FFD8EC6FC}" type="presOf" srcId="{1046BD5C-F219-40CF-85BA-A77D0F58ABB3}" destId="{77059850-DD47-4AF9-A5EF-44854605466A}" srcOrd="0" destOrd="0" presId="urn:microsoft.com/office/officeart/2005/8/layout/hierarchy3"/>
    <dgm:cxn modelId="{5EED77F9-6335-47D8-94A2-48AA1F85833E}" srcId="{97B37A59-71F4-497B-8D4C-5D5ADC125C47}" destId="{AE63380D-3BBA-4F77-8E16-48D2CFE66C90}" srcOrd="1" destOrd="0" parTransId="{3E757D76-985E-4D57-B76E-E543EFD44AFB}" sibTransId="{63E2167B-345B-4452-A070-EA506F77D3E3}"/>
    <dgm:cxn modelId="{C699D6E1-541B-41D7-818B-A25AFF555B03}" srcId="{97B37A59-71F4-497B-8D4C-5D5ADC125C47}" destId="{DC7B3FA2-8BBE-426F-9FE1-7198B62F2B8B}" srcOrd="0" destOrd="0" parTransId="{23C4269E-69F4-4918-9E40-58F00AEC0B92}" sibTransId="{A96D9159-BD79-4BAE-B653-2EA63BF36674}"/>
    <dgm:cxn modelId="{E83C82F6-8122-4B21-A30D-6B7DF75E9B2B}" type="presOf" srcId="{10A9D671-30BD-4D5D-87AC-2A35C5430B4A}" destId="{46645AD5-8B75-459A-A07E-59E8ECD33ECD}" srcOrd="1" destOrd="0" presId="urn:microsoft.com/office/officeart/2005/8/layout/hierarchy3"/>
    <dgm:cxn modelId="{C13B09F9-08ED-499B-995C-C22A1DDF5824}" srcId="{29E70A0A-2A5D-47FC-ABFD-AD84D297FC57}" destId="{D79A243E-633B-4140-BA2C-CA5E1BBA4D6C}" srcOrd="1" destOrd="0" parTransId="{A7ABB406-9EA3-40E9-948D-EC30A02DE3AC}" sibTransId="{DFEB6C6A-6BD3-4EB5-A8AE-4E68B643256F}"/>
    <dgm:cxn modelId="{2F0BA824-6F67-48EE-969F-223F48B1833D}" type="presOf" srcId="{5D91A152-DBEA-4C4C-A152-9A6B26EBD890}" destId="{D80D0795-9BCA-4FAD-9B4D-981027A691BB}" srcOrd="0" destOrd="0" presId="urn:microsoft.com/office/officeart/2005/8/layout/hierarchy3"/>
    <dgm:cxn modelId="{902AD04A-D755-473F-87D2-FF409E776DD7}" srcId="{97B37A59-71F4-497B-8D4C-5D5ADC125C47}" destId="{2B8A395D-DFD1-430A-AB57-4A50C69CA7FC}" srcOrd="2" destOrd="0" parTransId="{A111A8BC-DEEC-4CA1-9E64-2AFEA96A08B9}" sibTransId="{8DC35F4E-B7E9-47D8-9CF3-F281FBDDA707}"/>
    <dgm:cxn modelId="{043A5F5A-0D4E-432C-9640-DF4D120CD259}" type="presOf" srcId="{B916F55A-C19C-4B90-9316-BAF4A429609D}" destId="{0A46C83E-916A-4EC5-A094-C19295D9CA94}" srcOrd="0" destOrd="0" presId="urn:microsoft.com/office/officeart/2005/8/layout/hierarchy3"/>
    <dgm:cxn modelId="{17B9A198-85D2-4E02-93DD-CD6C9DAD0C3E}" type="presOf" srcId="{10A9D671-30BD-4D5D-87AC-2A35C5430B4A}" destId="{EBB3FB25-7A9E-488D-965C-6FCB241BA943}" srcOrd="0" destOrd="0" presId="urn:microsoft.com/office/officeart/2005/8/layout/hierarchy3"/>
    <dgm:cxn modelId="{A4BD4A56-0F49-43CA-BB9C-0A571418BAF2}" type="presParOf" srcId="{7EC36778-5363-49B8-BEAE-DAC42DFDF38B}" destId="{6B880E5C-3CA3-4F05-8CB1-6C5407D34A58}" srcOrd="0" destOrd="0" presId="urn:microsoft.com/office/officeart/2005/8/layout/hierarchy3"/>
    <dgm:cxn modelId="{BD325ED2-18EC-4C64-A924-E8E6E2A31CA4}" type="presParOf" srcId="{6B880E5C-3CA3-4F05-8CB1-6C5407D34A58}" destId="{C0795384-4E49-4C41-85CC-DCF3A2DA23F3}" srcOrd="0" destOrd="0" presId="urn:microsoft.com/office/officeart/2005/8/layout/hierarchy3"/>
    <dgm:cxn modelId="{F99097AE-848F-4BA4-9FB5-6DD7A86693AE}" type="presParOf" srcId="{C0795384-4E49-4C41-85CC-DCF3A2DA23F3}" destId="{E6A9B10B-51E7-4933-8EDB-DE7671B5C448}" srcOrd="0" destOrd="0" presId="urn:microsoft.com/office/officeart/2005/8/layout/hierarchy3"/>
    <dgm:cxn modelId="{250FDA28-42BC-4950-B4A4-BCB2DF2104B0}" type="presParOf" srcId="{C0795384-4E49-4C41-85CC-DCF3A2DA23F3}" destId="{15BA5F34-AA1F-46AF-9CC6-E56CBC78F205}" srcOrd="1" destOrd="0" presId="urn:microsoft.com/office/officeart/2005/8/layout/hierarchy3"/>
    <dgm:cxn modelId="{846C9AF3-5F43-430B-84E6-B4AA603E3E07}" type="presParOf" srcId="{6B880E5C-3CA3-4F05-8CB1-6C5407D34A58}" destId="{A1058183-B1A3-4381-9E22-4FC1A9B52C69}" srcOrd="1" destOrd="0" presId="urn:microsoft.com/office/officeart/2005/8/layout/hierarchy3"/>
    <dgm:cxn modelId="{43295C33-9297-429B-A9C8-8B72068482F1}" type="presParOf" srcId="{A1058183-B1A3-4381-9E22-4FC1A9B52C69}" destId="{4F27AC66-A028-449A-B65C-47E74C9A10DD}" srcOrd="0" destOrd="0" presId="urn:microsoft.com/office/officeart/2005/8/layout/hierarchy3"/>
    <dgm:cxn modelId="{7CFF1980-53DB-46F6-8243-E991533DD68A}" type="presParOf" srcId="{A1058183-B1A3-4381-9E22-4FC1A9B52C69}" destId="{065E2378-8C56-46CC-A35B-A153A20ABB94}" srcOrd="1" destOrd="0" presId="urn:microsoft.com/office/officeart/2005/8/layout/hierarchy3"/>
    <dgm:cxn modelId="{FB704A91-955D-4C68-9443-C322CB560D00}" type="presParOf" srcId="{A1058183-B1A3-4381-9E22-4FC1A9B52C69}" destId="{DA0191DF-2A5D-49CB-A050-47F58D0DA5AC}" srcOrd="2" destOrd="0" presId="urn:microsoft.com/office/officeart/2005/8/layout/hierarchy3"/>
    <dgm:cxn modelId="{9DAFD267-2D73-4F99-96AF-B9B7A5D2D08A}" type="presParOf" srcId="{A1058183-B1A3-4381-9E22-4FC1A9B52C69}" destId="{9ADAD45C-43FD-42BC-9FE5-BF11854E66AC}" srcOrd="3" destOrd="0" presId="urn:microsoft.com/office/officeart/2005/8/layout/hierarchy3"/>
    <dgm:cxn modelId="{90EEBFEC-996B-4D2A-9B7D-9D042054A353}" type="presParOf" srcId="{A1058183-B1A3-4381-9E22-4FC1A9B52C69}" destId="{449BA77D-C326-4B28-B2EF-F84BE10916BC}" srcOrd="4" destOrd="0" presId="urn:microsoft.com/office/officeart/2005/8/layout/hierarchy3"/>
    <dgm:cxn modelId="{B5C00C6B-2220-4DD9-8B23-97B9408496AD}" type="presParOf" srcId="{A1058183-B1A3-4381-9E22-4FC1A9B52C69}" destId="{619A0202-A3E8-4E3F-BB0E-0580949D7C7F}" srcOrd="5" destOrd="0" presId="urn:microsoft.com/office/officeart/2005/8/layout/hierarchy3"/>
    <dgm:cxn modelId="{E60A2CA9-263F-467F-B9FF-2CF37AE34C3A}" type="presParOf" srcId="{7EC36778-5363-49B8-BEAE-DAC42DFDF38B}" destId="{26A2FAAB-75D1-4C77-B07E-F71BB75AC6E6}" srcOrd="1" destOrd="0" presId="urn:microsoft.com/office/officeart/2005/8/layout/hierarchy3"/>
    <dgm:cxn modelId="{E4791637-DC91-46E4-826C-C2CC89E66EA6}" type="presParOf" srcId="{26A2FAAB-75D1-4C77-B07E-F71BB75AC6E6}" destId="{031ABB32-B017-4943-BA00-1A6D955376FE}" srcOrd="0" destOrd="0" presId="urn:microsoft.com/office/officeart/2005/8/layout/hierarchy3"/>
    <dgm:cxn modelId="{118DA182-9FFB-421D-BFB2-180A5BFD3B78}" type="presParOf" srcId="{031ABB32-B017-4943-BA00-1A6D955376FE}" destId="{EBB3FB25-7A9E-488D-965C-6FCB241BA943}" srcOrd="0" destOrd="0" presId="urn:microsoft.com/office/officeart/2005/8/layout/hierarchy3"/>
    <dgm:cxn modelId="{512B7875-88F9-479D-AF8F-E3893B39D4C3}" type="presParOf" srcId="{031ABB32-B017-4943-BA00-1A6D955376FE}" destId="{46645AD5-8B75-459A-A07E-59E8ECD33ECD}" srcOrd="1" destOrd="0" presId="urn:microsoft.com/office/officeart/2005/8/layout/hierarchy3"/>
    <dgm:cxn modelId="{1AAC1A30-DF8F-4016-8B05-F11CDA07A910}" type="presParOf" srcId="{26A2FAAB-75D1-4C77-B07E-F71BB75AC6E6}" destId="{31FA83B6-4E76-459A-8B6C-8E81C78A8DFB}" srcOrd="1" destOrd="0" presId="urn:microsoft.com/office/officeart/2005/8/layout/hierarchy3"/>
    <dgm:cxn modelId="{8AED422C-067E-4455-8136-456F47801CF1}" type="presParOf" srcId="{31FA83B6-4E76-459A-8B6C-8E81C78A8DFB}" destId="{4D56446E-7D55-4C31-BA0E-E9623EBD49FC}" srcOrd="0" destOrd="0" presId="urn:microsoft.com/office/officeart/2005/8/layout/hierarchy3"/>
    <dgm:cxn modelId="{ADEDB608-86E6-474F-89F6-B5FEDE685275}" type="presParOf" srcId="{31FA83B6-4E76-459A-8B6C-8E81C78A8DFB}" destId="{0A46C83E-916A-4EC5-A094-C19295D9CA94}" srcOrd="1" destOrd="0" presId="urn:microsoft.com/office/officeart/2005/8/layout/hierarchy3"/>
    <dgm:cxn modelId="{9CEA5A45-0820-42AF-8162-F05E542EDD94}" type="presParOf" srcId="{31FA83B6-4E76-459A-8B6C-8E81C78A8DFB}" destId="{3D8F4B62-12E3-484F-90E3-930E47806F25}" srcOrd="2" destOrd="0" presId="urn:microsoft.com/office/officeart/2005/8/layout/hierarchy3"/>
    <dgm:cxn modelId="{5E86140C-B95F-45AA-8E4D-820945D191C3}" type="presParOf" srcId="{31FA83B6-4E76-459A-8B6C-8E81C78A8DFB}" destId="{77059850-DD47-4AF9-A5EF-44854605466A}" srcOrd="3" destOrd="0" presId="urn:microsoft.com/office/officeart/2005/8/layout/hierarchy3"/>
    <dgm:cxn modelId="{D450537F-1461-4FCC-9274-258807EF1957}" type="presParOf" srcId="{31FA83B6-4E76-459A-8B6C-8E81C78A8DFB}" destId="{3123A072-DA04-41E4-A762-0E9C46A46FDD}" srcOrd="4" destOrd="0" presId="urn:microsoft.com/office/officeart/2005/8/layout/hierarchy3"/>
    <dgm:cxn modelId="{E16E3DD2-9672-447F-9A78-0FD55D0FDBA3}" type="presParOf" srcId="{31FA83B6-4E76-459A-8B6C-8E81C78A8DFB}" destId="{4ACDD7CA-B2C9-44C9-B5E0-F8C086BD1920}" srcOrd="5" destOrd="0" presId="urn:microsoft.com/office/officeart/2005/8/layout/hierarchy3"/>
    <dgm:cxn modelId="{EA2AB096-52FD-439D-A443-7C069D6C850C}" type="presParOf" srcId="{7EC36778-5363-49B8-BEAE-DAC42DFDF38B}" destId="{D6793FD9-0528-4BD9-9F84-73C7018BF787}" srcOrd="2" destOrd="0" presId="urn:microsoft.com/office/officeart/2005/8/layout/hierarchy3"/>
    <dgm:cxn modelId="{AEB71EB7-C519-4F35-A76B-4F3C63DED63D}" type="presParOf" srcId="{D6793FD9-0528-4BD9-9F84-73C7018BF787}" destId="{8DA7C915-9346-4249-ADB2-71ED74335365}" srcOrd="0" destOrd="0" presId="urn:microsoft.com/office/officeart/2005/8/layout/hierarchy3"/>
    <dgm:cxn modelId="{64C3F28A-9C45-470C-A2E5-60E29256D80E}" type="presParOf" srcId="{8DA7C915-9346-4249-ADB2-71ED74335365}" destId="{AC855334-5242-488B-8E08-66AEA5E10FA5}" srcOrd="0" destOrd="0" presId="urn:microsoft.com/office/officeart/2005/8/layout/hierarchy3"/>
    <dgm:cxn modelId="{5A7F3353-6E64-4C47-B20A-054E849A5B80}" type="presParOf" srcId="{8DA7C915-9346-4249-ADB2-71ED74335365}" destId="{9D2ECD2C-EDA1-42A6-B9D4-34DD4C2B42FB}" srcOrd="1" destOrd="0" presId="urn:microsoft.com/office/officeart/2005/8/layout/hierarchy3"/>
    <dgm:cxn modelId="{1753C8BD-EF8F-43C8-AB41-D2E23D20E08D}" type="presParOf" srcId="{D6793FD9-0528-4BD9-9F84-73C7018BF787}" destId="{83018A7E-F9FE-474E-8963-D2F5CD05B701}" srcOrd="1" destOrd="0" presId="urn:microsoft.com/office/officeart/2005/8/layout/hierarchy3"/>
    <dgm:cxn modelId="{1240D42E-8F5A-4D4F-AB67-912446397D21}" type="presParOf" srcId="{83018A7E-F9FE-474E-8963-D2F5CD05B701}" destId="{AE47B907-D4CC-4F0A-AD76-77437EB110E8}" srcOrd="0" destOrd="0" presId="urn:microsoft.com/office/officeart/2005/8/layout/hierarchy3"/>
    <dgm:cxn modelId="{955CFA04-3FCA-45F1-9098-C432471A740F}" type="presParOf" srcId="{83018A7E-F9FE-474E-8963-D2F5CD05B701}" destId="{6B6DA031-CAFA-4A5C-8A6D-221B771658A4}" srcOrd="1" destOrd="0" presId="urn:microsoft.com/office/officeart/2005/8/layout/hierarchy3"/>
    <dgm:cxn modelId="{453B95CF-2314-42BE-A3C2-A0974AEE5DE5}" type="presParOf" srcId="{83018A7E-F9FE-474E-8963-D2F5CD05B701}" destId="{2AAD05B5-44B9-40E7-B7F6-60F30F102886}" srcOrd="2" destOrd="0" presId="urn:microsoft.com/office/officeart/2005/8/layout/hierarchy3"/>
    <dgm:cxn modelId="{235CF56E-6D4D-469F-84DE-5DCC1C158383}" type="presParOf" srcId="{83018A7E-F9FE-474E-8963-D2F5CD05B701}" destId="{D10B36F1-4309-4E2E-B3CB-466329A21D62}" srcOrd="3" destOrd="0" presId="urn:microsoft.com/office/officeart/2005/8/layout/hierarchy3"/>
    <dgm:cxn modelId="{809DFA94-6E77-4F07-9C68-08F0E8DF62CC}" type="presParOf" srcId="{7EC36778-5363-49B8-BEAE-DAC42DFDF38B}" destId="{72FBD413-FD1F-4364-9FBC-DC0362E0BC8F}" srcOrd="3" destOrd="0" presId="urn:microsoft.com/office/officeart/2005/8/layout/hierarchy3"/>
    <dgm:cxn modelId="{2780311B-1D01-4604-B121-9005E1D6574C}" type="presParOf" srcId="{72FBD413-FD1F-4364-9FBC-DC0362E0BC8F}" destId="{D7EDFB72-1D94-47E7-9B3F-A8105253BBE7}" srcOrd="0" destOrd="0" presId="urn:microsoft.com/office/officeart/2005/8/layout/hierarchy3"/>
    <dgm:cxn modelId="{34A002A7-66F9-4DD3-818C-341142DD7C7D}" type="presParOf" srcId="{D7EDFB72-1D94-47E7-9B3F-A8105253BBE7}" destId="{E079BD9B-3D7E-4ADE-AB7A-15CEC13A405C}" srcOrd="0" destOrd="0" presId="urn:microsoft.com/office/officeart/2005/8/layout/hierarchy3"/>
    <dgm:cxn modelId="{F0CADD13-113D-4AF4-B0CC-C74978410780}" type="presParOf" srcId="{D7EDFB72-1D94-47E7-9B3F-A8105253BBE7}" destId="{4C3E3747-6EEB-482F-BCCF-CFDD7E9EA334}" srcOrd="1" destOrd="0" presId="urn:microsoft.com/office/officeart/2005/8/layout/hierarchy3"/>
    <dgm:cxn modelId="{BFEF49AD-7001-4573-83FB-03B8D6A87B30}" type="presParOf" srcId="{72FBD413-FD1F-4364-9FBC-DC0362E0BC8F}" destId="{1CD4D85C-51AE-4FFD-A1C2-07C30587B6E6}" srcOrd="1" destOrd="0" presId="urn:microsoft.com/office/officeart/2005/8/layout/hierarchy3"/>
    <dgm:cxn modelId="{1575DBCB-F77B-4A16-9CC9-8C031F80BD0F}" type="presParOf" srcId="{1CD4D85C-51AE-4FFD-A1C2-07C30587B6E6}" destId="{15C4051E-7268-4873-911E-6B636EE7DC9C}" srcOrd="0" destOrd="0" presId="urn:microsoft.com/office/officeart/2005/8/layout/hierarchy3"/>
    <dgm:cxn modelId="{D4A288B2-BF3E-4B26-81B1-0E805400F0DE}" type="presParOf" srcId="{1CD4D85C-51AE-4FFD-A1C2-07C30587B6E6}" destId="{D80D0795-9BCA-4FAD-9B4D-981027A691BB}" srcOrd="1" destOrd="0" presId="urn:microsoft.com/office/officeart/2005/8/layout/hierarchy3"/>
    <dgm:cxn modelId="{EFA12A6A-C7F2-43F1-8C30-4A1787DD8AA8}" type="presParOf" srcId="{1CD4D85C-51AE-4FFD-A1C2-07C30587B6E6}" destId="{965C8FC5-D6F3-44C7-91C2-15863711BE24}" srcOrd="2" destOrd="0" presId="urn:microsoft.com/office/officeart/2005/8/layout/hierarchy3"/>
    <dgm:cxn modelId="{01EFE897-B352-4D8B-A67A-006506D34422}" type="presParOf" srcId="{1CD4D85C-51AE-4FFD-A1C2-07C30587B6E6}" destId="{1EEA7A60-C567-48B6-876A-4C05BF74A81E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87FEA5D-2759-4E27-B608-CA8A517430FB}" type="doc">
      <dgm:prSet loTypeId="urn:microsoft.com/office/officeart/2005/8/layout/hierarchy3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CF0E1962-C66F-4ED4-8FA3-5CE696A26A17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Автодорожные предприятия </a:t>
          </a:r>
        </a:p>
      </dgm:t>
    </dgm:pt>
    <dgm:pt modelId="{726B5F03-0B9C-4A60-A6E1-ED824AC62D5F}" type="parTrans" cxnId="{D7D047E6-E680-47E6-97A8-069E2B6CBA98}">
      <dgm:prSet/>
      <dgm:spPr/>
      <dgm:t>
        <a:bodyPr/>
        <a:lstStyle/>
        <a:p>
          <a:endParaRPr lang="ru-RU"/>
        </a:p>
      </dgm:t>
    </dgm:pt>
    <dgm:pt modelId="{2DEA50C8-FD56-4AEC-A215-1C67B2FA89C9}" type="sibTrans" cxnId="{D7D047E6-E680-47E6-97A8-069E2B6CBA98}">
      <dgm:prSet/>
      <dgm:spPr/>
      <dgm:t>
        <a:bodyPr/>
        <a:lstStyle/>
        <a:p>
          <a:endParaRPr lang="ru-RU"/>
        </a:p>
      </dgm:t>
    </dgm:pt>
    <dgm:pt modelId="{459FABDE-8733-4C23-8871-8A43462C2252}">
      <dgm:prSet phldrT="[Текст]" custT="1"/>
      <dgm:spPr/>
      <dgm:t>
        <a:bodyPr/>
        <a:lstStyle/>
        <a:p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. Плотность точек должна составлять не менее </a:t>
          </a:r>
          <a:r>
            <a:rPr lang="ru-RU" sz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2000 т/м</a:t>
          </a:r>
          <a:r>
            <a:rPr lang="ru-RU" sz="1200" baseline="30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ru-RU" sz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11A128-18D1-4212-B73D-763CFDE8703B}" type="parTrans" cxnId="{8CD7D39E-754C-4B6E-99AF-958C015FCC9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5F5072-1E56-41DE-93CA-B1FAB37A71B7}" type="sibTrans" cxnId="{8CD7D39E-754C-4B6E-99AF-958C015FCC9B}">
      <dgm:prSet/>
      <dgm:spPr/>
      <dgm:t>
        <a:bodyPr/>
        <a:lstStyle/>
        <a:p>
          <a:endParaRPr lang="ru-RU"/>
        </a:p>
      </dgm:t>
    </dgm:pt>
    <dgm:pt modelId="{62E5CFD8-7F5A-4F9D-A588-AB066D2B4956}">
      <dgm:prSet phldrT="[Текст]" custT="1"/>
      <dgm:spPr/>
      <dgm:t>
        <a:bodyPr/>
        <a:lstStyle/>
        <a:p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Точность сканирования по разным источникам  может изменяться от 5 до 1 см, что соответствует средней / высокой точности</a:t>
          </a:r>
        </a:p>
      </dgm:t>
    </dgm:pt>
    <dgm:pt modelId="{EBED74F2-E75B-4763-8FCD-85A7A9288E98}" type="parTrans" cxnId="{0327F468-3A83-4630-A5C4-19090AE2BB7D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ACE2FA-CE91-4A6E-897F-4409D889EFD2}" type="sibTrans" cxnId="{0327F468-3A83-4630-A5C4-19090AE2BB7D}">
      <dgm:prSet/>
      <dgm:spPr/>
      <dgm:t>
        <a:bodyPr/>
        <a:lstStyle/>
        <a:p>
          <a:endParaRPr lang="ru-RU"/>
        </a:p>
      </dgm:t>
    </dgm:pt>
    <dgm:pt modelId="{C5327689-4F65-47B9-82C4-EEDFDCC8D60A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Геодезические предприятия</a:t>
          </a:r>
        </a:p>
      </dgm:t>
    </dgm:pt>
    <dgm:pt modelId="{17D4240E-9536-470A-BF61-A0866B215891}" type="parTrans" cxnId="{B523E9F6-FDC4-45CF-BEAD-8549CD4DB746}">
      <dgm:prSet/>
      <dgm:spPr/>
      <dgm:t>
        <a:bodyPr/>
        <a:lstStyle/>
        <a:p>
          <a:endParaRPr lang="ru-RU"/>
        </a:p>
      </dgm:t>
    </dgm:pt>
    <dgm:pt modelId="{A0534B18-3951-4C3D-8FE5-C47BC3122143}" type="sibTrans" cxnId="{B523E9F6-FDC4-45CF-BEAD-8549CD4DB746}">
      <dgm:prSet/>
      <dgm:spPr/>
      <dgm:t>
        <a:bodyPr/>
        <a:lstStyle/>
        <a:p>
          <a:endParaRPr lang="ru-RU"/>
        </a:p>
      </dgm:t>
    </dgm:pt>
    <dgm:pt modelId="{2A78997F-284A-426F-BB9E-6A098A2D8B4B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Точность в соответствии с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ГОСТ Р 59562-2022</a:t>
          </a:r>
        </a:p>
      </dgm:t>
    </dgm:pt>
    <dgm:pt modelId="{FA88F847-DFC2-4245-9AA0-D458CDE749AE}" type="parTrans" cxnId="{1B6097F8-EB2B-4B93-979B-6C37554D5403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A9D2EE-2DDE-45CD-8BFE-010C80CAF02C}" type="sibTrans" cxnId="{1B6097F8-EB2B-4B93-979B-6C37554D5403}">
      <dgm:prSet/>
      <dgm:spPr/>
      <dgm:t>
        <a:bodyPr/>
        <a:lstStyle/>
        <a:p>
          <a:endParaRPr lang="ru-RU"/>
        </a:p>
      </dgm:t>
    </dgm:pt>
    <dgm:pt modelId="{F7ABE02F-F226-4C7D-8427-DFDF02BE6228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Детальность в соответствии с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ГОСТ Р 59562-2022</a:t>
          </a:r>
        </a:p>
      </dgm:t>
    </dgm:pt>
    <dgm:pt modelId="{013BEE94-CC1E-462E-B52C-8A84778591B8}" type="parTrans" cxnId="{19488768-BAB2-4330-8E63-60E857EF568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2DF954-45CF-4237-A1C1-5B6BD1C82FA5}" type="sibTrans" cxnId="{19488768-BAB2-4330-8E63-60E857EF568B}">
      <dgm:prSet/>
      <dgm:spPr/>
      <dgm:t>
        <a:bodyPr/>
        <a:lstStyle/>
        <a:p>
          <a:endParaRPr lang="ru-RU"/>
        </a:p>
      </dgm:t>
    </dgm:pt>
    <dgm:pt modelId="{E9CBB115-F5F6-4A34-B220-74D671EFA08B}" type="pres">
      <dgm:prSet presAssocID="{B87FEA5D-2759-4E27-B608-CA8A517430F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9A24DF2-BD10-46DB-B646-E2D61EA66BBA}" type="pres">
      <dgm:prSet presAssocID="{CF0E1962-C66F-4ED4-8FA3-5CE696A26A17}" presName="root" presStyleCnt="0"/>
      <dgm:spPr/>
    </dgm:pt>
    <dgm:pt modelId="{3BE38675-9912-450E-9601-364A082FEC34}" type="pres">
      <dgm:prSet presAssocID="{CF0E1962-C66F-4ED4-8FA3-5CE696A26A17}" presName="rootComposite" presStyleCnt="0"/>
      <dgm:spPr/>
    </dgm:pt>
    <dgm:pt modelId="{DF0A3C70-CD0A-41CF-83A8-027C0DDE2813}" type="pres">
      <dgm:prSet presAssocID="{CF0E1962-C66F-4ED4-8FA3-5CE696A26A17}" presName="rootText" presStyleLbl="node1" presStyleIdx="0" presStyleCnt="2"/>
      <dgm:spPr/>
      <dgm:t>
        <a:bodyPr/>
        <a:lstStyle/>
        <a:p>
          <a:endParaRPr lang="ru-RU"/>
        </a:p>
      </dgm:t>
    </dgm:pt>
    <dgm:pt modelId="{E1D11BC1-1B47-4E75-8F60-934FB1A239A2}" type="pres">
      <dgm:prSet presAssocID="{CF0E1962-C66F-4ED4-8FA3-5CE696A26A17}" presName="rootConnector" presStyleLbl="node1" presStyleIdx="0" presStyleCnt="2"/>
      <dgm:spPr/>
      <dgm:t>
        <a:bodyPr/>
        <a:lstStyle/>
        <a:p>
          <a:endParaRPr lang="ru-RU"/>
        </a:p>
      </dgm:t>
    </dgm:pt>
    <dgm:pt modelId="{33A31915-4CE1-4662-A073-E4938256556A}" type="pres">
      <dgm:prSet presAssocID="{CF0E1962-C66F-4ED4-8FA3-5CE696A26A17}" presName="childShape" presStyleCnt="0"/>
      <dgm:spPr/>
    </dgm:pt>
    <dgm:pt modelId="{2A001738-F93F-45F0-8735-32292527DBE7}" type="pres">
      <dgm:prSet presAssocID="{8B11A128-18D1-4212-B73D-763CFDE8703B}" presName="Name13" presStyleLbl="parChTrans1D2" presStyleIdx="0" presStyleCnt="4"/>
      <dgm:spPr/>
      <dgm:t>
        <a:bodyPr/>
        <a:lstStyle/>
        <a:p>
          <a:endParaRPr lang="ru-RU"/>
        </a:p>
      </dgm:t>
    </dgm:pt>
    <dgm:pt modelId="{E1ABCDC2-E5B7-42C7-8933-9257A7AC22E8}" type="pres">
      <dgm:prSet presAssocID="{459FABDE-8733-4C23-8871-8A43462C2252}" presName="childText" presStyleLbl="bgAcc1" presStyleIdx="0" presStyleCnt="4" custScaleX="100425" custScaleY="1242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79B8EE-1764-4145-B615-3CD2105E1BF1}" type="pres">
      <dgm:prSet presAssocID="{EBED74F2-E75B-4763-8FCD-85A7A9288E98}" presName="Name13" presStyleLbl="parChTrans1D2" presStyleIdx="1" presStyleCnt="4"/>
      <dgm:spPr/>
      <dgm:t>
        <a:bodyPr/>
        <a:lstStyle/>
        <a:p>
          <a:endParaRPr lang="ru-RU"/>
        </a:p>
      </dgm:t>
    </dgm:pt>
    <dgm:pt modelId="{16B683E3-EE30-4348-BCCB-64F95FDB2AB3}" type="pres">
      <dgm:prSet presAssocID="{62E5CFD8-7F5A-4F9D-A588-AB066D2B4956}" presName="child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374E3F-5FCE-4E02-9EE2-4E63349C45AF}" type="pres">
      <dgm:prSet presAssocID="{C5327689-4F65-47B9-82C4-EEDFDCC8D60A}" presName="root" presStyleCnt="0"/>
      <dgm:spPr/>
    </dgm:pt>
    <dgm:pt modelId="{E2F18A0C-166D-4445-A276-DE5C8330E683}" type="pres">
      <dgm:prSet presAssocID="{C5327689-4F65-47B9-82C4-EEDFDCC8D60A}" presName="rootComposite" presStyleCnt="0"/>
      <dgm:spPr/>
    </dgm:pt>
    <dgm:pt modelId="{4A2FE0F3-6668-45EF-8C23-A62F504C236F}" type="pres">
      <dgm:prSet presAssocID="{C5327689-4F65-47B9-82C4-EEDFDCC8D60A}" presName="rootText" presStyleLbl="node1" presStyleIdx="1" presStyleCnt="2"/>
      <dgm:spPr/>
      <dgm:t>
        <a:bodyPr/>
        <a:lstStyle/>
        <a:p>
          <a:endParaRPr lang="ru-RU"/>
        </a:p>
      </dgm:t>
    </dgm:pt>
    <dgm:pt modelId="{CCAC6526-E3BF-4635-B2EF-BCDD2088FF85}" type="pres">
      <dgm:prSet presAssocID="{C5327689-4F65-47B9-82C4-EEDFDCC8D60A}" presName="rootConnector" presStyleLbl="node1" presStyleIdx="1" presStyleCnt="2"/>
      <dgm:spPr/>
      <dgm:t>
        <a:bodyPr/>
        <a:lstStyle/>
        <a:p>
          <a:endParaRPr lang="ru-RU"/>
        </a:p>
      </dgm:t>
    </dgm:pt>
    <dgm:pt modelId="{F377F064-262D-4D04-A5EF-7CDC361A3B8C}" type="pres">
      <dgm:prSet presAssocID="{C5327689-4F65-47B9-82C4-EEDFDCC8D60A}" presName="childShape" presStyleCnt="0"/>
      <dgm:spPr/>
    </dgm:pt>
    <dgm:pt modelId="{1D466735-38B0-40A1-8513-E92DCD8B503D}" type="pres">
      <dgm:prSet presAssocID="{FA88F847-DFC2-4245-9AA0-D458CDE749AE}" presName="Name13" presStyleLbl="parChTrans1D2" presStyleIdx="2" presStyleCnt="4"/>
      <dgm:spPr/>
      <dgm:t>
        <a:bodyPr/>
        <a:lstStyle/>
        <a:p>
          <a:endParaRPr lang="ru-RU"/>
        </a:p>
      </dgm:t>
    </dgm:pt>
    <dgm:pt modelId="{3FB18BC4-D050-44A1-A4F7-3B76C1D6DB22}" type="pres">
      <dgm:prSet presAssocID="{2A78997F-284A-426F-BB9E-6A098A2D8B4B}" presName="child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29D72E-82DA-42C9-955C-F481F955B6BA}" type="pres">
      <dgm:prSet presAssocID="{013BEE94-CC1E-462E-B52C-8A84778591B8}" presName="Name13" presStyleLbl="parChTrans1D2" presStyleIdx="3" presStyleCnt="4"/>
      <dgm:spPr/>
      <dgm:t>
        <a:bodyPr/>
        <a:lstStyle/>
        <a:p>
          <a:endParaRPr lang="ru-RU"/>
        </a:p>
      </dgm:t>
    </dgm:pt>
    <dgm:pt modelId="{361F1A27-3BE2-43D8-BA99-0B0F85F31035}" type="pres">
      <dgm:prSet presAssocID="{F7ABE02F-F226-4C7D-8427-DFDF02BE6228}" presName="child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B9340D-5F73-402A-8277-BAA70A2985EA}" type="presOf" srcId="{013BEE94-CC1E-462E-B52C-8A84778591B8}" destId="{7729D72E-82DA-42C9-955C-F481F955B6BA}" srcOrd="0" destOrd="0" presId="urn:microsoft.com/office/officeart/2005/8/layout/hierarchy3"/>
    <dgm:cxn modelId="{EB1DD2A6-1F0C-4936-9682-20ECC9A27AAC}" type="presOf" srcId="{CF0E1962-C66F-4ED4-8FA3-5CE696A26A17}" destId="{E1D11BC1-1B47-4E75-8F60-934FB1A239A2}" srcOrd="1" destOrd="0" presId="urn:microsoft.com/office/officeart/2005/8/layout/hierarchy3"/>
    <dgm:cxn modelId="{0327F468-3A83-4630-A5C4-19090AE2BB7D}" srcId="{CF0E1962-C66F-4ED4-8FA3-5CE696A26A17}" destId="{62E5CFD8-7F5A-4F9D-A588-AB066D2B4956}" srcOrd="1" destOrd="0" parTransId="{EBED74F2-E75B-4763-8FCD-85A7A9288E98}" sibTransId="{11ACE2FA-CE91-4A6E-897F-4409D889EFD2}"/>
    <dgm:cxn modelId="{922FBE4E-2691-490C-A856-928B96147277}" type="presOf" srcId="{459FABDE-8733-4C23-8871-8A43462C2252}" destId="{E1ABCDC2-E5B7-42C7-8933-9257A7AC22E8}" srcOrd="0" destOrd="0" presId="urn:microsoft.com/office/officeart/2005/8/layout/hierarchy3"/>
    <dgm:cxn modelId="{19488768-BAB2-4330-8E63-60E857EF568B}" srcId="{C5327689-4F65-47B9-82C4-EEDFDCC8D60A}" destId="{F7ABE02F-F226-4C7D-8427-DFDF02BE6228}" srcOrd="1" destOrd="0" parTransId="{013BEE94-CC1E-462E-B52C-8A84778591B8}" sibTransId="{9E2DF954-45CF-4237-A1C1-5B6BD1C82FA5}"/>
    <dgm:cxn modelId="{3CA243EA-BE99-4C81-A32D-04F39AE11D55}" type="presOf" srcId="{FA88F847-DFC2-4245-9AA0-D458CDE749AE}" destId="{1D466735-38B0-40A1-8513-E92DCD8B503D}" srcOrd="0" destOrd="0" presId="urn:microsoft.com/office/officeart/2005/8/layout/hierarchy3"/>
    <dgm:cxn modelId="{427109C3-D40A-4960-B0C9-241E5F0CA9F5}" type="presOf" srcId="{8B11A128-18D1-4212-B73D-763CFDE8703B}" destId="{2A001738-F93F-45F0-8735-32292527DBE7}" srcOrd="0" destOrd="0" presId="urn:microsoft.com/office/officeart/2005/8/layout/hierarchy3"/>
    <dgm:cxn modelId="{06743C3F-4021-47D5-B23E-F17731B3C8B4}" type="presOf" srcId="{C5327689-4F65-47B9-82C4-EEDFDCC8D60A}" destId="{CCAC6526-E3BF-4635-B2EF-BCDD2088FF85}" srcOrd="1" destOrd="0" presId="urn:microsoft.com/office/officeart/2005/8/layout/hierarchy3"/>
    <dgm:cxn modelId="{32909533-17C6-4C39-8396-82123B398E5C}" type="presOf" srcId="{2A78997F-284A-426F-BB9E-6A098A2D8B4B}" destId="{3FB18BC4-D050-44A1-A4F7-3B76C1D6DB22}" srcOrd="0" destOrd="0" presId="urn:microsoft.com/office/officeart/2005/8/layout/hierarchy3"/>
    <dgm:cxn modelId="{D7D047E6-E680-47E6-97A8-069E2B6CBA98}" srcId="{B87FEA5D-2759-4E27-B608-CA8A517430FB}" destId="{CF0E1962-C66F-4ED4-8FA3-5CE696A26A17}" srcOrd="0" destOrd="0" parTransId="{726B5F03-0B9C-4A60-A6E1-ED824AC62D5F}" sibTransId="{2DEA50C8-FD56-4AEC-A215-1C67B2FA89C9}"/>
    <dgm:cxn modelId="{BB971C3E-55E6-4EA4-ACC4-375C50F34951}" type="presOf" srcId="{CF0E1962-C66F-4ED4-8FA3-5CE696A26A17}" destId="{DF0A3C70-CD0A-41CF-83A8-027C0DDE2813}" srcOrd="0" destOrd="0" presId="urn:microsoft.com/office/officeart/2005/8/layout/hierarchy3"/>
    <dgm:cxn modelId="{E0E34737-6392-4F6E-AED7-C7A102123AC8}" type="presOf" srcId="{B87FEA5D-2759-4E27-B608-CA8A517430FB}" destId="{E9CBB115-F5F6-4A34-B220-74D671EFA08B}" srcOrd="0" destOrd="0" presId="urn:microsoft.com/office/officeart/2005/8/layout/hierarchy3"/>
    <dgm:cxn modelId="{B523E9F6-FDC4-45CF-BEAD-8549CD4DB746}" srcId="{B87FEA5D-2759-4E27-B608-CA8A517430FB}" destId="{C5327689-4F65-47B9-82C4-EEDFDCC8D60A}" srcOrd="1" destOrd="0" parTransId="{17D4240E-9536-470A-BF61-A0866B215891}" sibTransId="{A0534B18-3951-4C3D-8FE5-C47BC3122143}"/>
    <dgm:cxn modelId="{2C54167C-A987-4C62-BCEC-1774BBCFE0F0}" type="presOf" srcId="{62E5CFD8-7F5A-4F9D-A588-AB066D2B4956}" destId="{16B683E3-EE30-4348-BCCB-64F95FDB2AB3}" srcOrd="0" destOrd="0" presId="urn:microsoft.com/office/officeart/2005/8/layout/hierarchy3"/>
    <dgm:cxn modelId="{1B6097F8-EB2B-4B93-979B-6C37554D5403}" srcId="{C5327689-4F65-47B9-82C4-EEDFDCC8D60A}" destId="{2A78997F-284A-426F-BB9E-6A098A2D8B4B}" srcOrd="0" destOrd="0" parTransId="{FA88F847-DFC2-4245-9AA0-D458CDE749AE}" sibTransId="{CCA9D2EE-2DDE-45CD-8BFE-010C80CAF02C}"/>
    <dgm:cxn modelId="{B28E3961-E9DB-4563-A026-2CE8F0C1545B}" type="presOf" srcId="{EBED74F2-E75B-4763-8FCD-85A7A9288E98}" destId="{5E79B8EE-1764-4145-B615-3CD2105E1BF1}" srcOrd="0" destOrd="0" presId="urn:microsoft.com/office/officeart/2005/8/layout/hierarchy3"/>
    <dgm:cxn modelId="{93729944-EBFE-4022-8971-E88461FE9A98}" type="presOf" srcId="{C5327689-4F65-47B9-82C4-EEDFDCC8D60A}" destId="{4A2FE0F3-6668-45EF-8C23-A62F504C236F}" srcOrd="0" destOrd="0" presId="urn:microsoft.com/office/officeart/2005/8/layout/hierarchy3"/>
    <dgm:cxn modelId="{8CD7D39E-754C-4B6E-99AF-958C015FCC9B}" srcId="{CF0E1962-C66F-4ED4-8FA3-5CE696A26A17}" destId="{459FABDE-8733-4C23-8871-8A43462C2252}" srcOrd="0" destOrd="0" parTransId="{8B11A128-18D1-4212-B73D-763CFDE8703B}" sibTransId="{D95F5072-1E56-41DE-93CA-B1FAB37A71B7}"/>
    <dgm:cxn modelId="{9177ECA4-78E3-41E5-8A5A-93B58497B91C}" type="presOf" srcId="{F7ABE02F-F226-4C7D-8427-DFDF02BE6228}" destId="{361F1A27-3BE2-43D8-BA99-0B0F85F31035}" srcOrd="0" destOrd="0" presId="urn:microsoft.com/office/officeart/2005/8/layout/hierarchy3"/>
    <dgm:cxn modelId="{BCC628FC-BF84-4621-92EA-4A12DCC8035A}" type="presParOf" srcId="{E9CBB115-F5F6-4A34-B220-74D671EFA08B}" destId="{B9A24DF2-BD10-46DB-B646-E2D61EA66BBA}" srcOrd="0" destOrd="0" presId="urn:microsoft.com/office/officeart/2005/8/layout/hierarchy3"/>
    <dgm:cxn modelId="{8C94014B-74F0-4675-AD94-E31099E0A1EC}" type="presParOf" srcId="{B9A24DF2-BD10-46DB-B646-E2D61EA66BBA}" destId="{3BE38675-9912-450E-9601-364A082FEC34}" srcOrd="0" destOrd="0" presId="urn:microsoft.com/office/officeart/2005/8/layout/hierarchy3"/>
    <dgm:cxn modelId="{911FD58D-5FC9-434E-9539-11D0717ECB47}" type="presParOf" srcId="{3BE38675-9912-450E-9601-364A082FEC34}" destId="{DF0A3C70-CD0A-41CF-83A8-027C0DDE2813}" srcOrd="0" destOrd="0" presId="urn:microsoft.com/office/officeart/2005/8/layout/hierarchy3"/>
    <dgm:cxn modelId="{6F994394-2781-436F-8E21-D99E81541CED}" type="presParOf" srcId="{3BE38675-9912-450E-9601-364A082FEC34}" destId="{E1D11BC1-1B47-4E75-8F60-934FB1A239A2}" srcOrd="1" destOrd="0" presId="urn:microsoft.com/office/officeart/2005/8/layout/hierarchy3"/>
    <dgm:cxn modelId="{0EDC8AB0-4C4C-4A09-BDDE-C15C315C44CA}" type="presParOf" srcId="{B9A24DF2-BD10-46DB-B646-E2D61EA66BBA}" destId="{33A31915-4CE1-4662-A073-E4938256556A}" srcOrd="1" destOrd="0" presId="urn:microsoft.com/office/officeart/2005/8/layout/hierarchy3"/>
    <dgm:cxn modelId="{47C03C68-B962-46DC-BB15-C482A2E56262}" type="presParOf" srcId="{33A31915-4CE1-4662-A073-E4938256556A}" destId="{2A001738-F93F-45F0-8735-32292527DBE7}" srcOrd="0" destOrd="0" presId="urn:microsoft.com/office/officeart/2005/8/layout/hierarchy3"/>
    <dgm:cxn modelId="{B1FE34E1-9C64-4C32-BDEE-332F1B63CB39}" type="presParOf" srcId="{33A31915-4CE1-4662-A073-E4938256556A}" destId="{E1ABCDC2-E5B7-42C7-8933-9257A7AC22E8}" srcOrd="1" destOrd="0" presId="urn:microsoft.com/office/officeart/2005/8/layout/hierarchy3"/>
    <dgm:cxn modelId="{350AD208-7EDA-4DF3-961C-B6F6C6D7F6B8}" type="presParOf" srcId="{33A31915-4CE1-4662-A073-E4938256556A}" destId="{5E79B8EE-1764-4145-B615-3CD2105E1BF1}" srcOrd="2" destOrd="0" presId="urn:microsoft.com/office/officeart/2005/8/layout/hierarchy3"/>
    <dgm:cxn modelId="{961CD389-C04F-48BF-9CE8-A47B7FECB016}" type="presParOf" srcId="{33A31915-4CE1-4662-A073-E4938256556A}" destId="{16B683E3-EE30-4348-BCCB-64F95FDB2AB3}" srcOrd="3" destOrd="0" presId="urn:microsoft.com/office/officeart/2005/8/layout/hierarchy3"/>
    <dgm:cxn modelId="{FE47B6DB-7FE7-4902-AE09-86422451B380}" type="presParOf" srcId="{E9CBB115-F5F6-4A34-B220-74D671EFA08B}" destId="{C5374E3F-5FCE-4E02-9EE2-4E63349C45AF}" srcOrd="1" destOrd="0" presId="urn:microsoft.com/office/officeart/2005/8/layout/hierarchy3"/>
    <dgm:cxn modelId="{82D56A43-590B-4F29-98D0-77CDA5C0F3F1}" type="presParOf" srcId="{C5374E3F-5FCE-4E02-9EE2-4E63349C45AF}" destId="{E2F18A0C-166D-4445-A276-DE5C8330E683}" srcOrd="0" destOrd="0" presId="urn:microsoft.com/office/officeart/2005/8/layout/hierarchy3"/>
    <dgm:cxn modelId="{1D59BBF6-5BFF-4FDE-AACB-F1E4D5B609AE}" type="presParOf" srcId="{E2F18A0C-166D-4445-A276-DE5C8330E683}" destId="{4A2FE0F3-6668-45EF-8C23-A62F504C236F}" srcOrd="0" destOrd="0" presId="urn:microsoft.com/office/officeart/2005/8/layout/hierarchy3"/>
    <dgm:cxn modelId="{78B789E7-25D9-4AAA-9695-E15CE4B4AA20}" type="presParOf" srcId="{E2F18A0C-166D-4445-A276-DE5C8330E683}" destId="{CCAC6526-E3BF-4635-B2EF-BCDD2088FF85}" srcOrd="1" destOrd="0" presId="urn:microsoft.com/office/officeart/2005/8/layout/hierarchy3"/>
    <dgm:cxn modelId="{A95BBCDB-EA6A-40FD-8C41-62543E6A7AE8}" type="presParOf" srcId="{C5374E3F-5FCE-4E02-9EE2-4E63349C45AF}" destId="{F377F064-262D-4D04-A5EF-7CDC361A3B8C}" srcOrd="1" destOrd="0" presId="urn:microsoft.com/office/officeart/2005/8/layout/hierarchy3"/>
    <dgm:cxn modelId="{6BDA550E-F739-4B2C-88CB-D8687786DDE7}" type="presParOf" srcId="{F377F064-262D-4D04-A5EF-7CDC361A3B8C}" destId="{1D466735-38B0-40A1-8513-E92DCD8B503D}" srcOrd="0" destOrd="0" presId="urn:microsoft.com/office/officeart/2005/8/layout/hierarchy3"/>
    <dgm:cxn modelId="{B5F4D3D9-6CEE-43C7-985A-859C006FCA8E}" type="presParOf" srcId="{F377F064-262D-4D04-A5EF-7CDC361A3B8C}" destId="{3FB18BC4-D050-44A1-A4F7-3B76C1D6DB22}" srcOrd="1" destOrd="0" presId="urn:microsoft.com/office/officeart/2005/8/layout/hierarchy3"/>
    <dgm:cxn modelId="{B36A7D14-9E17-4394-9767-B1B8DD76C794}" type="presParOf" srcId="{F377F064-262D-4D04-A5EF-7CDC361A3B8C}" destId="{7729D72E-82DA-42C9-955C-F481F955B6BA}" srcOrd="2" destOrd="0" presId="urn:microsoft.com/office/officeart/2005/8/layout/hierarchy3"/>
    <dgm:cxn modelId="{29D86110-1791-49CF-B292-73F7F6658F24}" type="presParOf" srcId="{F377F064-262D-4D04-A5EF-7CDC361A3B8C}" destId="{361F1A27-3BE2-43D8-BA99-0B0F85F31035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10E661-53F9-4439-8532-6CF6D0F173BA}" type="doc">
      <dgm:prSet loTypeId="urn:microsoft.com/office/officeart/2005/8/layout/vList3#1" loCatId="list" qsTypeId="urn:microsoft.com/office/officeart/2005/8/quickstyle/simple1" qsCatId="simple" csTypeId="urn:microsoft.com/office/officeart/2005/8/colors/accent6_2" csCatId="accent6" phldr="1"/>
      <dgm:spPr/>
    </dgm:pt>
    <dgm:pt modelId="{280CB60A-CBF2-4369-83B7-45957CE379E8}">
      <dgm:prSet phldrT="[Текст]"/>
      <dgm:spPr/>
      <dgm:t>
        <a:bodyPr/>
        <a:lstStyle/>
        <a:p>
          <a:r>
            <a:rPr lang="ru-RU" dirty="0"/>
            <a:t>Необходимы марки для привязки облака точек </a:t>
          </a:r>
        </a:p>
      </dgm:t>
    </dgm:pt>
    <dgm:pt modelId="{15CDA961-5654-4660-AFB2-0FD9E599D18C}" type="parTrans" cxnId="{A366BD37-BBDE-4B40-BF13-9E411A35A9FD}">
      <dgm:prSet/>
      <dgm:spPr/>
      <dgm:t>
        <a:bodyPr/>
        <a:lstStyle/>
        <a:p>
          <a:endParaRPr lang="ru-RU"/>
        </a:p>
      </dgm:t>
    </dgm:pt>
    <dgm:pt modelId="{3AEDB319-EDAF-4FA8-A4DA-F6AD01E6F9CB}" type="sibTrans" cxnId="{A366BD37-BBDE-4B40-BF13-9E411A35A9FD}">
      <dgm:prSet/>
      <dgm:spPr/>
      <dgm:t>
        <a:bodyPr/>
        <a:lstStyle/>
        <a:p>
          <a:endParaRPr lang="ru-RU"/>
        </a:p>
      </dgm:t>
    </dgm:pt>
    <dgm:pt modelId="{62854C3A-8C87-429B-B7DF-301865926AC8}">
      <dgm:prSet phldrT="[Текст]"/>
      <dgm:spPr/>
      <dgm:t>
        <a:bodyPr/>
        <a:lstStyle/>
        <a:p>
          <a:r>
            <a: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Сканирующая система ориентируется методом свободной станции. Марки не требуются. Облака точек сшиваются и ориентируются автоматически. </a:t>
          </a:r>
          <a:endParaRPr lang="ru-RU" dirty="0"/>
        </a:p>
      </dgm:t>
    </dgm:pt>
    <dgm:pt modelId="{55D14C8E-AFC9-41FF-9791-CC9E45D90674}" type="parTrans" cxnId="{33BFBF57-2094-4ECE-99F5-4AE5CD90096B}">
      <dgm:prSet/>
      <dgm:spPr/>
      <dgm:t>
        <a:bodyPr/>
        <a:lstStyle/>
        <a:p>
          <a:endParaRPr lang="ru-RU"/>
        </a:p>
      </dgm:t>
    </dgm:pt>
    <dgm:pt modelId="{8DF784B6-96E3-46A3-8D19-847E93396092}" type="sibTrans" cxnId="{33BFBF57-2094-4ECE-99F5-4AE5CD90096B}">
      <dgm:prSet/>
      <dgm:spPr/>
      <dgm:t>
        <a:bodyPr/>
        <a:lstStyle/>
        <a:p>
          <a:endParaRPr lang="ru-RU"/>
        </a:p>
      </dgm:t>
    </dgm:pt>
    <dgm:pt modelId="{23CA241A-38FA-4A85-8948-27CDB7B255C9}">
      <dgm:prSet phldrT="[Текст]"/>
      <dgm:spPr/>
      <dgm:t>
        <a:bodyPr/>
        <a:lstStyle/>
        <a:p>
          <a:r>
            <a:rPr lang="ru-RU" dirty="0"/>
            <a:t>Сканирующая система ориентируется методом </a:t>
          </a:r>
          <a:r>
            <a:rPr lang="en-US" dirty="0"/>
            <a:t>RTK</a:t>
          </a:r>
          <a:r>
            <a:rPr lang="ru-RU" dirty="0"/>
            <a:t>. Марки не требуются. Облака точек сшиваются и ориентируются автоматически.</a:t>
          </a:r>
        </a:p>
      </dgm:t>
    </dgm:pt>
    <dgm:pt modelId="{4EC656C6-1C98-4512-873B-E29BE6E10D19}" type="parTrans" cxnId="{AB458695-1135-40BC-AC1E-2D29092FEDDF}">
      <dgm:prSet/>
      <dgm:spPr/>
      <dgm:t>
        <a:bodyPr/>
        <a:lstStyle/>
        <a:p>
          <a:endParaRPr lang="ru-RU"/>
        </a:p>
      </dgm:t>
    </dgm:pt>
    <dgm:pt modelId="{B029C97E-456A-41B9-AE7F-56C5F68DE76E}" type="sibTrans" cxnId="{AB458695-1135-40BC-AC1E-2D29092FEDDF}">
      <dgm:prSet/>
      <dgm:spPr/>
      <dgm:t>
        <a:bodyPr/>
        <a:lstStyle/>
        <a:p>
          <a:endParaRPr lang="ru-RU"/>
        </a:p>
      </dgm:t>
    </dgm:pt>
    <dgm:pt modelId="{350A354D-0136-4F19-B4CC-99F5F6FF1DBC}" type="pres">
      <dgm:prSet presAssocID="{5810E661-53F9-4439-8532-6CF6D0F173BA}" presName="linearFlow" presStyleCnt="0">
        <dgm:presLayoutVars>
          <dgm:dir/>
          <dgm:resizeHandles val="exact"/>
        </dgm:presLayoutVars>
      </dgm:prSet>
      <dgm:spPr/>
    </dgm:pt>
    <dgm:pt modelId="{80D09E59-0203-4BE0-8F59-96BFDA20BA76}" type="pres">
      <dgm:prSet presAssocID="{280CB60A-CBF2-4369-83B7-45957CE379E8}" presName="composite" presStyleCnt="0"/>
      <dgm:spPr/>
    </dgm:pt>
    <dgm:pt modelId="{FDA0CB99-F221-4FB7-AA4B-E222C6A6D868}" type="pres">
      <dgm:prSet presAssocID="{280CB60A-CBF2-4369-83B7-45957CE379E8}" presName="imgShp" presStyleLbl="fgImgPlace1" presStyleIdx="0" presStyleCnt="3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9172DCB-38B8-42B9-9640-9FCCCCE464A0}" type="pres">
      <dgm:prSet presAssocID="{280CB60A-CBF2-4369-83B7-45957CE379E8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D84B9C-5AAC-4B25-93AB-E8457A33A54C}" type="pres">
      <dgm:prSet presAssocID="{3AEDB319-EDAF-4FA8-A4DA-F6AD01E6F9CB}" presName="spacing" presStyleCnt="0"/>
      <dgm:spPr/>
    </dgm:pt>
    <dgm:pt modelId="{42EA5749-BE50-4CBC-805C-4FE78A4AC374}" type="pres">
      <dgm:prSet presAssocID="{62854C3A-8C87-429B-B7DF-301865926AC8}" presName="composite" presStyleCnt="0"/>
      <dgm:spPr/>
    </dgm:pt>
    <dgm:pt modelId="{AC7634AC-73D1-4636-9DCA-CAFAAFE4DE94}" type="pres">
      <dgm:prSet presAssocID="{62854C3A-8C87-429B-B7DF-301865926AC8}" presName="imgShp" presStyleLbl="fgImgPlace1" presStyleIdx="1" presStyleCnt="3"/>
      <dgm:spPr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</dgm:pt>
    <dgm:pt modelId="{F7302EC6-19B3-4F10-B6FD-0B2BD0D59B20}" type="pres">
      <dgm:prSet presAssocID="{62854C3A-8C87-429B-B7DF-301865926AC8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65E4C8-8A9C-49E2-95AD-CEEFF8BB73A9}" type="pres">
      <dgm:prSet presAssocID="{8DF784B6-96E3-46A3-8D19-847E93396092}" presName="spacing" presStyleCnt="0"/>
      <dgm:spPr/>
    </dgm:pt>
    <dgm:pt modelId="{D2D98625-BF40-4605-9876-F3E0382C744D}" type="pres">
      <dgm:prSet presAssocID="{23CA241A-38FA-4A85-8948-27CDB7B255C9}" presName="composite" presStyleCnt="0"/>
      <dgm:spPr/>
    </dgm:pt>
    <dgm:pt modelId="{8EF102AA-AB8D-45CD-B672-1338AB405E76}" type="pres">
      <dgm:prSet presAssocID="{23CA241A-38FA-4A85-8948-27CDB7B255C9}" presName="imgShp" presStyleLbl="fgImgPlace1" presStyleIdx="2" presStyleCnt="3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340A84E-349B-4DD8-AC74-D9DA138DD098}" type="pres">
      <dgm:prSet presAssocID="{23CA241A-38FA-4A85-8948-27CDB7B255C9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FC8B68-57AF-4C1C-AC30-398252BBC5EA}" type="presOf" srcId="{280CB60A-CBF2-4369-83B7-45957CE379E8}" destId="{19172DCB-38B8-42B9-9640-9FCCCCE464A0}" srcOrd="0" destOrd="0" presId="urn:microsoft.com/office/officeart/2005/8/layout/vList3#1"/>
    <dgm:cxn modelId="{AB458695-1135-40BC-AC1E-2D29092FEDDF}" srcId="{5810E661-53F9-4439-8532-6CF6D0F173BA}" destId="{23CA241A-38FA-4A85-8948-27CDB7B255C9}" srcOrd="2" destOrd="0" parTransId="{4EC656C6-1C98-4512-873B-E29BE6E10D19}" sibTransId="{B029C97E-456A-41B9-AE7F-56C5F68DE76E}"/>
    <dgm:cxn modelId="{A366BD37-BBDE-4B40-BF13-9E411A35A9FD}" srcId="{5810E661-53F9-4439-8532-6CF6D0F173BA}" destId="{280CB60A-CBF2-4369-83B7-45957CE379E8}" srcOrd="0" destOrd="0" parTransId="{15CDA961-5654-4660-AFB2-0FD9E599D18C}" sibTransId="{3AEDB319-EDAF-4FA8-A4DA-F6AD01E6F9CB}"/>
    <dgm:cxn modelId="{6D0AF456-60E8-4A72-852A-23A19EB12224}" type="presOf" srcId="{5810E661-53F9-4439-8532-6CF6D0F173BA}" destId="{350A354D-0136-4F19-B4CC-99F5F6FF1DBC}" srcOrd="0" destOrd="0" presId="urn:microsoft.com/office/officeart/2005/8/layout/vList3#1"/>
    <dgm:cxn modelId="{CE976387-C1D8-4A89-A263-3A216CC4E28C}" type="presOf" srcId="{62854C3A-8C87-429B-B7DF-301865926AC8}" destId="{F7302EC6-19B3-4F10-B6FD-0B2BD0D59B20}" srcOrd="0" destOrd="0" presId="urn:microsoft.com/office/officeart/2005/8/layout/vList3#1"/>
    <dgm:cxn modelId="{33BFBF57-2094-4ECE-99F5-4AE5CD90096B}" srcId="{5810E661-53F9-4439-8532-6CF6D0F173BA}" destId="{62854C3A-8C87-429B-B7DF-301865926AC8}" srcOrd="1" destOrd="0" parTransId="{55D14C8E-AFC9-41FF-9791-CC9E45D90674}" sibTransId="{8DF784B6-96E3-46A3-8D19-847E93396092}"/>
    <dgm:cxn modelId="{F3C521B4-14FD-423C-8115-18125E5B834A}" type="presOf" srcId="{23CA241A-38FA-4A85-8948-27CDB7B255C9}" destId="{2340A84E-349B-4DD8-AC74-D9DA138DD098}" srcOrd="0" destOrd="0" presId="urn:microsoft.com/office/officeart/2005/8/layout/vList3#1"/>
    <dgm:cxn modelId="{22E5E75B-245B-43ED-9A07-A218F90E0694}" type="presParOf" srcId="{350A354D-0136-4F19-B4CC-99F5F6FF1DBC}" destId="{80D09E59-0203-4BE0-8F59-96BFDA20BA76}" srcOrd="0" destOrd="0" presId="urn:microsoft.com/office/officeart/2005/8/layout/vList3#1"/>
    <dgm:cxn modelId="{7E97339A-3EFA-45DA-8388-71BFD6CE06E8}" type="presParOf" srcId="{80D09E59-0203-4BE0-8F59-96BFDA20BA76}" destId="{FDA0CB99-F221-4FB7-AA4B-E222C6A6D868}" srcOrd="0" destOrd="0" presId="urn:microsoft.com/office/officeart/2005/8/layout/vList3#1"/>
    <dgm:cxn modelId="{19AEC28A-1862-46C5-9371-0B701E686AFC}" type="presParOf" srcId="{80D09E59-0203-4BE0-8F59-96BFDA20BA76}" destId="{19172DCB-38B8-42B9-9640-9FCCCCE464A0}" srcOrd="1" destOrd="0" presId="urn:microsoft.com/office/officeart/2005/8/layout/vList3#1"/>
    <dgm:cxn modelId="{EDD03B68-C41F-4E10-998E-B4EDD1882329}" type="presParOf" srcId="{350A354D-0136-4F19-B4CC-99F5F6FF1DBC}" destId="{AFD84B9C-5AAC-4B25-93AB-E8457A33A54C}" srcOrd="1" destOrd="0" presId="urn:microsoft.com/office/officeart/2005/8/layout/vList3#1"/>
    <dgm:cxn modelId="{5ABA06AA-87F9-42BF-91CC-16388DC188CA}" type="presParOf" srcId="{350A354D-0136-4F19-B4CC-99F5F6FF1DBC}" destId="{42EA5749-BE50-4CBC-805C-4FE78A4AC374}" srcOrd="2" destOrd="0" presId="urn:microsoft.com/office/officeart/2005/8/layout/vList3#1"/>
    <dgm:cxn modelId="{9E6430E0-E231-4589-AF92-1A52C59099B9}" type="presParOf" srcId="{42EA5749-BE50-4CBC-805C-4FE78A4AC374}" destId="{AC7634AC-73D1-4636-9DCA-CAFAAFE4DE94}" srcOrd="0" destOrd="0" presId="urn:microsoft.com/office/officeart/2005/8/layout/vList3#1"/>
    <dgm:cxn modelId="{1EC701FC-9DB5-4DBC-81EA-F4173C85348E}" type="presParOf" srcId="{42EA5749-BE50-4CBC-805C-4FE78A4AC374}" destId="{F7302EC6-19B3-4F10-B6FD-0B2BD0D59B20}" srcOrd="1" destOrd="0" presId="urn:microsoft.com/office/officeart/2005/8/layout/vList3#1"/>
    <dgm:cxn modelId="{AA647414-A4E4-4730-BDEB-E8B0BCC1874B}" type="presParOf" srcId="{350A354D-0136-4F19-B4CC-99F5F6FF1DBC}" destId="{4665E4C8-8A9C-49E2-95AD-CEEFF8BB73A9}" srcOrd="3" destOrd="0" presId="urn:microsoft.com/office/officeart/2005/8/layout/vList3#1"/>
    <dgm:cxn modelId="{9C194ED2-D9E3-430C-9A12-2A918314317A}" type="presParOf" srcId="{350A354D-0136-4F19-B4CC-99F5F6FF1DBC}" destId="{D2D98625-BF40-4605-9876-F3E0382C744D}" srcOrd="4" destOrd="0" presId="urn:microsoft.com/office/officeart/2005/8/layout/vList3#1"/>
    <dgm:cxn modelId="{59D55B5C-FEB0-458A-A1D2-59888E004439}" type="presParOf" srcId="{D2D98625-BF40-4605-9876-F3E0382C744D}" destId="{8EF102AA-AB8D-45CD-B672-1338AB405E76}" srcOrd="0" destOrd="0" presId="urn:microsoft.com/office/officeart/2005/8/layout/vList3#1"/>
    <dgm:cxn modelId="{C0A90328-5267-4BFA-A947-F62A5707E7E2}" type="presParOf" srcId="{D2D98625-BF40-4605-9876-F3E0382C744D}" destId="{2340A84E-349B-4DD8-AC74-D9DA138DD098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810E661-53F9-4439-8532-6CF6D0F173BA}" type="doc">
      <dgm:prSet loTypeId="urn:microsoft.com/office/officeart/2005/8/layout/vList3#2" loCatId="list" qsTypeId="urn:microsoft.com/office/officeart/2005/8/quickstyle/simple1" qsCatId="simple" csTypeId="urn:microsoft.com/office/officeart/2005/8/colors/accent6_2" csCatId="accent6" phldr="1"/>
      <dgm:spPr/>
    </dgm:pt>
    <dgm:pt modelId="{280CB60A-CBF2-4369-83B7-45957CE379E8}">
      <dgm:prSet phldrT="[Текст]"/>
      <dgm:spPr/>
      <dgm:t>
        <a:bodyPr/>
        <a:lstStyle/>
        <a:p>
          <a:r>
            <a:rPr lang="ru-RU" dirty="0"/>
            <a:t>Один режим сканирования. Только полное сканирование  на 360 градусов. </a:t>
          </a:r>
        </a:p>
      </dgm:t>
    </dgm:pt>
    <dgm:pt modelId="{15CDA961-5654-4660-AFB2-0FD9E599D18C}" type="parTrans" cxnId="{A366BD37-BBDE-4B40-BF13-9E411A35A9FD}">
      <dgm:prSet/>
      <dgm:spPr/>
      <dgm:t>
        <a:bodyPr/>
        <a:lstStyle/>
        <a:p>
          <a:endParaRPr lang="ru-RU"/>
        </a:p>
      </dgm:t>
    </dgm:pt>
    <dgm:pt modelId="{3AEDB319-EDAF-4FA8-A4DA-F6AD01E6F9CB}" type="sibTrans" cxnId="{A366BD37-BBDE-4B40-BF13-9E411A35A9FD}">
      <dgm:prSet/>
      <dgm:spPr/>
      <dgm:t>
        <a:bodyPr/>
        <a:lstStyle/>
        <a:p>
          <a:endParaRPr lang="ru-RU"/>
        </a:p>
      </dgm:t>
    </dgm:pt>
    <dgm:pt modelId="{23CA241A-38FA-4A85-8948-27CDB7B255C9}">
      <dgm:prSet phldrT="[Текст]"/>
      <dgm:spPr/>
      <dgm:t>
        <a:bodyPr/>
        <a:lstStyle/>
        <a:p>
          <a:r>
            <a:rPr lang="ru-RU" dirty="0"/>
            <a:t>Обзорное сканирование (2 мин). Выбор участка для подробного сканирования. </a:t>
          </a:r>
        </a:p>
      </dgm:t>
    </dgm:pt>
    <dgm:pt modelId="{4EC656C6-1C98-4512-873B-E29BE6E10D19}" type="parTrans" cxnId="{AB458695-1135-40BC-AC1E-2D29092FEDDF}">
      <dgm:prSet/>
      <dgm:spPr/>
      <dgm:t>
        <a:bodyPr/>
        <a:lstStyle/>
        <a:p>
          <a:endParaRPr lang="ru-RU"/>
        </a:p>
      </dgm:t>
    </dgm:pt>
    <dgm:pt modelId="{B029C97E-456A-41B9-AE7F-56C5F68DE76E}" type="sibTrans" cxnId="{AB458695-1135-40BC-AC1E-2D29092FEDDF}">
      <dgm:prSet/>
      <dgm:spPr/>
      <dgm:t>
        <a:bodyPr/>
        <a:lstStyle/>
        <a:p>
          <a:endParaRPr lang="ru-RU"/>
        </a:p>
      </dgm:t>
    </dgm:pt>
    <dgm:pt modelId="{350A354D-0136-4F19-B4CC-99F5F6FF1DBC}" type="pres">
      <dgm:prSet presAssocID="{5810E661-53F9-4439-8532-6CF6D0F173BA}" presName="linearFlow" presStyleCnt="0">
        <dgm:presLayoutVars>
          <dgm:dir/>
          <dgm:resizeHandles val="exact"/>
        </dgm:presLayoutVars>
      </dgm:prSet>
      <dgm:spPr/>
    </dgm:pt>
    <dgm:pt modelId="{80D09E59-0203-4BE0-8F59-96BFDA20BA76}" type="pres">
      <dgm:prSet presAssocID="{280CB60A-CBF2-4369-83B7-45957CE379E8}" presName="composite" presStyleCnt="0"/>
      <dgm:spPr/>
    </dgm:pt>
    <dgm:pt modelId="{FDA0CB99-F221-4FB7-AA4B-E222C6A6D868}" type="pres">
      <dgm:prSet presAssocID="{280CB60A-CBF2-4369-83B7-45957CE379E8}" presName="imgShp" presStyleLbl="fgImgPlace1" presStyleIdx="0" presStyleCnt="2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9172DCB-38B8-42B9-9640-9FCCCCE464A0}" type="pres">
      <dgm:prSet presAssocID="{280CB60A-CBF2-4369-83B7-45957CE379E8}" presName="tx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D84B9C-5AAC-4B25-93AB-E8457A33A54C}" type="pres">
      <dgm:prSet presAssocID="{3AEDB319-EDAF-4FA8-A4DA-F6AD01E6F9CB}" presName="spacing" presStyleCnt="0"/>
      <dgm:spPr/>
    </dgm:pt>
    <dgm:pt modelId="{D2D98625-BF40-4605-9876-F3E0382C744D}" type="pres">
      <dgm:prSet presAssocID="{23CA241A-38FA-4A85-8948-27CDB7B255C9}" presName="composite" presStyleCnt="0"/>
      <dgm:spPr/>
    </dgm:pt>
    <dgm:pt modelId="{8EF102AA-AB8D-45CD-B672-1338AB405E76}" type="pres">
      <dgm:prSet presAssocID="{23CA241A-38FA-4A85-8948-27CDB7B255C9}" presName="imgShp" presStyleLbl="fgImgPlace1" presStyleIdx="1" presStyleCnt="2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340A84E-349B-4DD8-AC74-D9DA138DD098}" type="pres">
      <dgm:prSet presAssocID="{23CA241A-38FA-4A85-8948-27CDB7B255C9}" presName="tx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FC8B68-57AF-4C1C-AC30-398252BBC5EA}" type="presOf" srcId="{280CB60A-CBF2-4369-83B7-45957CE379E8}" destId="{19172DCB-38B8-42B9-9640-9FCCCCE464A0}" srcOrd="0" destOrd="0" presId="urn:microsoft.com/office/officeart/2005/8/layout/vList3#2"/>
    <dgm:cxn modelId="{AB458695-1135-40BC-AC1E-2D29092FEDDF}" srcId="{5810E661-53F9-4439-8532-6CF6D0F173BA}" destId="{23CA241A-38FA-4A85-8948-27CDB7B255C9}" srcOrd="1" destOrd="0" parTransId="{4EC656C6-1C98-4512-873B-E29BE6E10D19}" sibTransId="{B029C97E-456A-41B9-AE7F-56C5F68DE76E}"/>
    <dgm:cxn modelId="{A366BD37-BBDE-4B40-BF13-9E411A35A9FD}" srcId="{5810E661-53F9-4439-8532-6CF6D0F173BA}" destId="{280CB60A-CBF2-4369-83B7-45957CE379E8}" srcOrd="0" destOrd="0" parTransId="{15CDA961-5654-4660-AFB2-0FD9E599D18C}" sibTransId="{3AEDB319-EDAF-4FA8-A4DA-F6AD01E6F9CB}"/>
    <dgm:cxn modelId="{6D0AF456-60E8-4A72-852A-23A19EB12224}" type="presOf" srcId="{5810E661-53F9-4439-8532-6CF6D0F173BA}" destId="{350A354D-0136-4F19-B4CC-99F5F6FF1DBC}" srcOrd="0" destOrd="0" presId="urn:microsoft.com/office/officeart/2005/8/layout/vList3#2"/>
    <dgm:cxn modelId="{F3C521B4-14FD-423C-8115-18125E5B834A}" type="presOf" srcId="{23CA241A-38FA-4A85-8948-27CDB7B255C9}" destId="{2340A84E-349B-4DD8-AC74-D9DA138DD098}" srcOrd="0" destOrd="0" presId="urn:microsoft.com/office/officeart/2005/8/layout/vList3#2"/>
    <dgm:cxn modelId="{22E5E75B-245B-43ED-9A07-A218F90E0694}" type="presParOf" srcId="{350A354D-0136-4F19-B4CC-99F5F6FF1DBC}" destId="{80D09E59-0203-4BE0-8F59-96BFDA20BA76}" srcOrd="0" destOrd="0" presId="urn:microsoft.com/office/officeart/2005/8/layout/vList3#2"/>
    <dgm:cxn modelId="{7E97339A-3EFA-45DA-8388-71BFD6CE06E8}" type="presParOf" srcId="{80D09E59-0203-4BE0-8F59-96BFDA20BA76}" destId="{FDA0CB99-F221-4FB7-AA4B-E222C6A6D868}" srcOrd="0" destOrd="0" presId="urn:microsoft.com/office/officeart/2005/8/layout/vList3#2"/>
    <dgm:cxn modelId="{19AEC28A-1862-46C5-9371-0B701E686AFC}" type="presParOf" srcId="{80D09E59-0203-4BE0-8F59-96BFDA20BA76}" destId="{19172DCB-38B8-42B9-9640-9FCCCCE464A0}" srcOrd="1" destOrd="0" presId="urn:microsoft.com/office/officeart/2005/8/layout/vList3#2"/>
    <dgm:cxn modelId="{EDD03B68-C41F-4E10-998E-B4EDD1882329}" type="presParOf" srcId="{350A354D-0136-4F19-B4CC-99F5F6FF1DBC}" destId="{AFD84B9C-5AAC-4B25-93AB-E8457A33A54C}" srcOrd="1" destOrd="0" presId="urn:microsoft.com/office/officeart/2005/8/layout/vList3#2"/>
    <dgm:cxn modelId="{9C194ED2-D9E3-430C-9A12-2A918314317A}" type="presParOf" srcId="{350A354D-0136-4F19-B4CC-99F5F6FF1DBC}" destId="{D2D98625-BF40-4605-9876-F3E0382C744D}" srcOrd="2" destOrd="0" presId="urn:microsoft.com/office/officeart/2005/8/layout/vList3#2"/>
    <dgm:cxn modelId="{59D55B5C-FEB0-458A-A1D2-59888E004439}" type="presParOf" srcId="{D2D98625-BF40-4605-9876-F3E0382C744D}" destId="{8EF102AA-AB8D-45CD-B672-1338AB405E76}" srcOrd="0" destOrd="0" presId="urn:microsoft.com/office/officeart/2005/8/layout/vList3#2"/>
    <dgm:cxn modelId="{C0A90328-5267-4BFA-A947-F62A5707E7E2}" type="presParOf" srcId="{D2D98625-BF40-4605-9876-F3E0382C744D}" destId="{2340A84E-349B-4DD8-AC74-D9DA138DD098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76C1ED5-50F8-46EA-931B-EE1F6792D37C}" type="doc">
      <dgm:prSet loTypeId="urn:microsoft.com/office/officeart/2005/8/layout/process5" loCatId="process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671E472D-6166-4984-9C67-F16838874387}">
      <dgm:prSet phldrT="[Текст]" custT="1"/>
      <dgm:spPr/>
      <dgm:t>
        <a:bodyPr/>
        <a:lstStyle/>
        <a:p>
          <a:r>
            <a:rPr lang="ru-RU" sz="1400" b="1" u="none" dirty="0">
              <a:latin typeface="Times New Roman" panose="02020603050405020304" pitchFamily="18" charset="0"/>
              <a:cs typeface="Times New Roman" panose="02020603050405020304" pitchFamily="18" charset="0"/>
            </a:rPr>
            <a:t>Подготовительный этап </a:t>
          </a:r>
        </a:p>
      </dgm:t>
    </dgm:pt>
    <dgm:pt modelId="{BD58E9C6-F6A7-4E9E-BF32-17A2EDCC926E}" type="parTrans" cxnId="{4B281B9E-1384-486A-BF66-FB277B33E9F6}">
      <dgm:prSet/>
      <dgm:spPr/>
      <dgm:t>
        <a:bodyPr/>
        <a:lstStyle/>
        <a:p>
          <a:endParaRPr lang="ru-RU" sz="14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197147-E1E9-4582-8AA7-99E264EB05E6}" type="sibTrans" cxnId="{4B281B9E-1384-486A-BF66-FB277B33E9F6}">
      <dgm:prSet custT="1"/>
      <dgm:spPr/>
      <dgm:t>
        <a:bodyPr/>
        <a:lstStyle/>
        <a:p>
          <a:endParaRPr lang="ru-RU" sz="14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3BA8FD-1867-4C19-A3B4-9CAF10501E06}">
      <dgm:prSet phldrT="[Текст]" custT="1"/>
      <dgm:spPr/>
      <dgm:t>
        <a:bodyPr/>
        <a:lstStyle/>
        <a:p>
          <a:r>
            <a:rPr lang="ru-RU" sz="1400" b="0" u="none" dirty="0">
              <a:latin typeface="Times New Roman" panose="02020603050405020304" pitchFamily="18" charset="0"/>
              <a:cs typeface="Times New Roman" panose="02020603050405020304" pitchFamily="18" charset="0"/>
            </a:rPr>
            <a:t>получение и изучение ТЗ на контракт (объект)</a:t>
          </a:r>
        </a:p>
      </dgm:t>
    </dgm:pt>
    <dgm:pt modelId="{AA705A94-B06D-4404-80BA-067E4AFC551C}" type="parTrans" cxnId="{9A6F943C-E3D1-4F67-BDDE-F060EDC72AD3}">
      <dgm:prSet/>
      <dgm:spPr/>
      <dgm:t>
        <a:bodyPr/>
        <a:lstStyle/>
        <a:p>
          <a:endParaRPr lang="ru-RU" sz="14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E09EEF-D13B-42AD-B575-2ED45128990A}" type="sibTrans" cxnId="{9A6F943C-E3D1-4F67-BDDE-F060EDC72AD3}">
      <dgm:prSet/>
      <dgm:spPr/>
      <dgm:t>
        <a:bodyPr/>
        <a:lstStyle/>
        <a:p>
          <a:endParaRPr lang="ru-RU" sz="14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682BCE-FAE7-44B9-AC6C-0DEDFB520BAC}">
      <dgm:prSet phldrT="[Текст]" custT="1"/>
      <dgm:spPr/>
      <dgm:t>
        <a:bodyPr/>
        <a:lstStyle/>
        <a:p>
          <a:r>
            <a:rPr lang="ru-RU" sz="1400" b="0" u="none" dirty="0">
              <a:latin typeface="Times New Roman" panose="02020603050405020304" pitchFamily="18" charset="0"/>
              <a:cs typeface="Times New Roman" panose="02020603050405020304" pitchFamily="18" charset="0"/>
            </a:rPr>
            <a:t>уточнение границ района (объекта) работ</a:t>
          </a:r>
        </a:p>
      </dgm:t>
    </dgm:pt>
    <dgm:pt modelId="{4595D857-4AF7-4D16-9E89-A990BE0C53ED}" type="parTrans" cxnId="{4FC05A1E-5400-4F00-8C58-411E92FB1D25}">
      <dgm:prSet/>
      <dgm:spPr/>
      <dgm:t>
        <a:bodyPr/>
        <a:lstStyle/>
        <a:p>
          <a:endParaRPr lang="ru-RU" sz="14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B40CDC-FFE6-4E92-AC65-0E39AE220D17}" type="sibTrans" cxnId="{4FC05A1E-5400-4F00-8C58-411E92FB1D25}">
      <dgm:prSet/>
      <dgm:spPr/>
      <dgm:t>
        <a:bodyPr/>
        <a:lstStyle/>
        <a:p>
          <a:endParaRPr lang="ru-RU" sz="14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56F1CF-CADA-420B-B304-84E950B7AE26}">
      <dgm:prSet phldrT="[Текст]" custT="1"/>
      <dgm:spPr/>
      <dgm:t>
        <a:bodyPr/>
        <a:lstStyle/>
        <a:p>
          <a:r>
            <a:rPr lang="ru-RU" sz="1400" b="1" u="none" dirty="0">
              <a:latin typeface="Times New Roman" panose="02020603050405020304" pitchFamily="18" charset="0"/>
              <a:cs typeface="Times New Roman" panose="02020603050405020304" pitchFamily="18" charset="0"/>
            </a:rPr>
            <a:t>Выполнение сканирования</a:t>
          </a:r>
        </a:p>
      </dgm:t>
    </dgm:pt>
    <dgm:pt modelId="{06265726-06D7-4E0F-9B95-B806BDAE34E1}" type="parTrans" cxnId="{C7B466B4-3305-4C22-8A80-1F0C3467E83A}">
      <dgm:prSet/>
      <dgm:spPr/>
      <dgm:t>
        <a:bodyPr/>
        <a:lstStyle/>
        <a:p>
          <a:endParaRPr lang="ru-RU" sz="14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D6F900-3632-4631-B362-4F732F20365C}" type="sibTrans" cxnId="{C7B466B4-3305-4C22-8A80-1F0C3467E83A}">
      <dgm:prSet custT="1"/>
      <dgm:spPr/>
      <dgm:t>
        <a:bodyPr/>
        <a:lstStyle/>
        <a:p>
          <a:endParaRPr lang="ru-RU" sz="14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14626C-1435-4350-B1C3-3A7825AAD47C}">
      <dgm:prSet phldrT="[Текст]" custT="1"/>
      <dgm:spPr/>
      <dgm:t>
        <a:bodyPr/>
        <a:lstStyle/>
        <a:p>
          <a:r>
            <a:rPr lang="ru-RU" sz="1400" b="0" u="none" dirty="0">
              <a:latin typeface="Times New Roman" panose="02020603050405020304" pitchFamily="18" charset="0"/>
              <a:cs typeface="Times New Roman" panose="02020603050405020304" pitchFamily="18" charset="0"/>
            </a:rPr>
            <a:t>Получение, визуальный осмотр и проверка работоспособности системы сканирования</a:t>
          </a:r>
        </a:p>
      </dgm:t>
    </dgm:pt>
    <dgm:pt modelId="{E8001B5F-3642-459F-8181-3794689A372B}" type="parTrans" cxnId="{2C51780A-7098-4FDD-B84E-EDFFBC0DF39D}">
      <dgm:prSet/>
      <dgm:spPr/>
      <dgm:t>
        <a:bodyPr/>
        <a:lstStyle/>
        <a:p>
          <a:endParaRPr lang="ru-RU" sz="14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77DB6B-1DBA-49BD-BEE9-6BB470C722D2}" type="sibTrans" cxnId="{2C51780A-7098-4FDD-B84E-EDFFBC0DF39D}">
      <dgm:prSet/>
      <dgm:spPr/>
      <dgm:t>
        <a:bodyPr/>
        <a:lstStyle/>
        <a:p>
          <a:endParaRPr lang="ru-RU" sz="14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5451AF-9A1A-4AC3-90BE-29D21247F343}">
      <dgm:prSet phldrT="[Текст]" custT="1"/>
      <dgm:spPr/>
      <dgm:t>
        <a:bodyPr/>
        <a:lstStyle/>
        <a:p>
          <a:r>
            <a:rPr lang="ru-RU" sz="1400" b="0" u="none" dirty="0">
              <a:latin typeface="Times New Roman" panose="02020603050405020304" pitchFamily="18" charset="0"/>
              <a:cs typeface="Times New Roman" panose="02020603050405020304" pitchFamily="18" charset="0"/>
            </a:rPr>
            <a:t>Погрузка в автомобиль и транспортировка аппаратуры к месту выполнение работ / выгрузка аппаратуры из машины</a:t>
          </a:r>
        </a:p>
      </dgm:t>
    </dgm:pt>
    <dgm:pt modelId="{6C81E18B-FD33-4361-9A75-47AB716B1DFF}" type="parTrans" cxnId="{E796E4F0-099C-4B24-9383-E2178FD37196}">
      <dgm:prSet/>
      <dgm:spPr/>
      <dgm:t>
        <a:bodyPr/>
        <a:lstStyle/>
        <a:p>
          <a:endParaRPr lang="ru-RU" sz="14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1FA0AD-6A62-4150-86FB-05485690ABBB}" type="sibTrans" cxnId="{E796E4F0-099C-4B24-9383-E2178FD37196}">
      <dgm:prSet/>
      <dgm:spPr/>
      <dgm:t>
        <a:bodyPr/>
        <a:lstStyle/>
        <a:p>
          <a:endParaRPr lang="ru-RU" sz="14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D0D081-6822-46EE-A25B-D7DE4A910933}">
      <dgm:prSet phldrT="[Текст]" custT="1"/>
      <dgm:spPr/>
      <dgm:t>
        <a:bodyPr/>
        <a:lstStyle/>
        <a:p>
          <a:r>
            <a:rPr lang="ru-RU" sz="1400" b="1" u="none" dirty="0">
              <a:latin typeface="Times New Roman" panose="02020603050405020304" pitchFamily="18" charset="0"/>
              <a:cs typeface="Times New Roman" panose="02020603050405020304" pitchFamily="18" charset="0"/>
            </a:rPr>
            <a:t>Предварительная обработка данных наземного лазерного сканирования</a:t>
          </a:r>
        </a:p>
      </dgm:t>
    </dgm:pt>
    <dgm:pt modelId="{8309F05D-2063-450D-9484-4838BEF52490}" type="parTrans" cxnId="{578E6D77-79D8-4DA5-A866-125940EC878A}">
      <dgm:prSet/>
      <dgm:spPr/>
      <dgm:t>
        <a:bodyPr/>
        <a:lstStyle/>
        <a:p>
          <a:endParaRPr lang="ru-RU" sz="14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C82DF5-174D-4566-B8D8-25FA9A5DD3C2}" type="sibTrans" cxnId="{578E6D77-79D8-4DA5-A866-125940EC878A}">
      <dgm:prSet custT="1"/>
      <dgm:spPr/>
      <dgm:t>
        <a:bodyPr/>
        <a:lstStyle/>
        <a:p>
          <a:endParaRPr lang="ru-RU" sz="14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8F6AA5-C31A-46F2-94B5-21D8EE917805}">
      <dgm:prSet phldrT="[Текст]" custT="1"/>
      <dgm:spPr/>
      <dgm:t>
        <a:bodyPr/>
        <a:lstStyle/>
        <a:p>
          <a:r>
            <a:rPr lang="ru-RU" sz="1400" b="0" u="none" dirty="0">
              <a:latin typeface="Times New Roman" panose="02020603050405020304" pitchFamily="18" charset="0"/>
              <a:cs typeface="Times New Roman" panose="02020603050405020304" pitchFamily="18" charset="0"/>
            </a:rPr>
            <a:t>Перенос съёмочной информации</a:t>
          </a:r>
        </a:p>
      </dgm:t>
    </dgm:pt>
    <dgm:pt modelId="{696E62B4-0A52-4D0E-8ADA-CE55488EEC5F}" type="parTrans" cxnId="{A73EF6EA-C667-4853-BAE1-7D6D840977EB}">
      <dgm:prSet/>
      <dgm:spPr/>
      <dgm:t>
        <a:bodyPr/>
        <a:lstStyle/>
        <a:p>
          <a:endParaRPr lang="ru-RU" sz="14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3882C0-237B-422D-BC01-7C81AED336BF}" type="sibTrans" cxnId="{A73EF6EA-C667-4853-BAE1-7D6D840977EB}">
      <dgm:prSet/>
      <dgm:spPr/>
      <dgm:t>
        <a:bodyPr/>
        <a:lstStyle/>
        <a:p>
          <a:endParaRPr lang="ru-RU" sz="14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36EA5C-8CC8-433A-9C67-6FD905F95499}">
      <dgm:prSet phldrT="[Текст]" custT="1"/>
      <dgm:spPr/>
      <dgm:t>
        <a:bodyPr/>
        <a:lstStyle/>
        <a:p>
          <a:r>
            <a:rPr lang="ru-RU" sz="1400" b="0" u="none" dirty="0"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проекта производства работ НЛС</a:t>
          </a:r>
        </a:p>
      </dgm:t>
    </dgm:pt>
    <dgm:pt modelId="{6FD9E515-E353-45CE-909F-82DDDB15EBE5}" type="parTrans" cxnId="{81F33353-FDC6-4222-82BB-43BA6B2FAE87}">
      <dgm:prSet/>
      <dgm:spPr/>
      <dgm:t>
        <a:bodyPr/>
        <a:lstStyle/>
        <a:p>
          <a:endParaRPr lang="ru-RU" sz="14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AC8CD7-1346-4CAB-AC0F-A914726BEE49}" type="sibTrans" cxnId="{81F33353-FDC6-4222-82BB-43BA6B2FAE87}">
      <dgm:prSet/>
      <dgm:spPr/>
      <dgm:t>
        <a:bodyPr/>
        <a:lstStyle/>
        <a:p>
          <a:endParaRPr lang="ru-RU" sz="14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B723CA-F6DA-42F4-8F7E-4CA86800BD8A}">
      <dgm:prSet phldrT="[Текст]" custT="1"/>
      <dgm:spPr/>
      <dgm:t>
        <a:bodyPr/>
        <a:lstStyle/>
        <a:p>
          <a:r>
            <a:rPr lang="ru-RU" sz="1400" b="0" u="none" dirty="0">
              <a:latin typeface="Times New Roman" panose="02020603050405020304" pitchFamily="18" charset="0"/>
              <a:cs typeface="Times New Roman" panose="02020603050405020304" pitchFamily="18" charset="0"/>
            </a:rPr>
            <a:t>согласование проекта с Заказчиком</a:t>
          </a:r>
        </a:p>
      </dgm:t>
    </dgm:pt>
    <dgm:pt modelId="{E51C3223-9F1B-4260-BF30-91EF619DCA4F}" type="parTrans" cxnId="{BEF8708A-E443-4D7B-BA2B-119CE04C075B}">
      <dgm:prSet/>
      <dgm:spPr/>
      <dgm:t>
        <a:bodyPr/>
        <a:lstStyle/>
        <a:p>
          <a:endParaRPr lang="ru-RU" sz="14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BDA5A2-87E9-4A46-AC59-0A55109297D3}" type="sibTrans" cxnId="{BEF8708A-E443-4D7B-BA2B-119CE04C075B}">
      <dgm:prSet/>
      <dgm:spPr/>
      <dgm:t>
        <a:bodyPr/>
        <a:lstStyle/>
        <a:p>
          <a:endParaRPr lang="ru-RU" sz="14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E8D173-1420-4114-B4D8-D7DCEB602945}">
      <dgm:prSet phldrT="[Текст]" custT="1"/>
      <dgm:spPr/>
      <dgm:t>
        <a:bodyPr/>
        <a:lstStyle/>
        <a:p>
          <a:r>
            <a:rPr lang="ru-RU" sz="1400" b="0" u="none" dirty="0">
              <a:latin typeface="Times New Roman" panose="02020603050405020304" pitchFamily="18" charset="0"/>
              <a:cs typeface="Times New Roman" panose="02020603050405020304" pitchFamily="18" charset="0"/>
            </a:rPr>
            <a:t>Рекогносцировка на объекте работ, создание абрисов</a:t>
          </a:r>
        </a:p>
      </dgm:t>
    </dgm:pt>
    <dgm:pt modelId="{D319E1E7-31A3-441A-8DAE-24326AD8DF75}" type="parTrans" cxnId="{48DDEA15-85CA-4E9A-9118-4D39FDF8D368}">
      <dgm:prSet/>
      <dgm:spPr/>
      <dgm:t>
        <a:bodyPr/>
        <a:lstStyle/>
        <a:p>
          <a:endParaRPr lang="ru-RU" sz="14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0862F2-608E-475B-A414-ED8F8BD56374}" type="sibTrans" cxnId="{48DDEA15-85CA-4E9A-9118-4D39FDF8D368}">
      <dgm:prSet/>
      <dgm:spPr/>
      <dgm:t>
        <a:bodyPr/>
        <a:lstStyle/>
        <a:p>
          <a:endParaRPr lang="ru-RU" sz="14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C0FC20-367C-4E36-966B-1A9F030D10F7}">
      <dgm:prSet phldrT="[Текст]" custT="1"/>
      <dgm:spPr/>
      <dgm:t>
        <a:bodyPr/>
        <a:lstStyle/>
        <a:p>
          <a:r>
            <a:rPr lang="ru-RU" sz="1400" b="0" u="none" dirty="0">
              <a:latin typeface="Times New Roman" panose="02020603050405020304" pitchFamily="18" charset="0"/>
              <a:cs typeface="Times New Roman" panose="02020603050405020304" pitchFamily="18" charset="0"/>
            </a:rPr>
            <a:t>Выполнение сканирования на объекте</a:t>
          </a:r>
        </a:p>
      </dgm:t>
    </dgm:pt>
    <dgm:pt modelId="{BDAC0ED9-7216-43A0-8D06-9AD9FF86D4B3}" type="parTrans" cxnId="{2B66458A-A06D-4999-9610-9941DC4C47BA}">
      <dgm:prSet/>
      <dgm:spPr/>
      <dgm:t>
        <a:bodyPr/>
        <a:lstStyle/>
        <a:p>
          <a:endParaRPr lang="ru-RU" sz="14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D801A8-D4DA-455C-AC98-9B5EE6378619}" type="sibTrans" cxnId="{2B66458A-A06D-4999-9610-9941DC4C47BA}">
      <dgm:prSet/>
      <dgm:spPr/>
      <dgm:t>
        <a:bodyPr/>
        <a:lstStyle/>
        <a:p>
          <a:endParaRPr lang="ru-RU" sz="14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3A9EDE-65E2-4B08-A94D-CEC09B37E1ED}">
      <dgm:prSet phldrT="[Текст]" custT="1"/>
      <dgm:spPr/>
      <dgm:t>
        <a:bodyPr/>
        <a:lstStyle/>
        <a:p>
          <a:r>
            <a:rPr lang="ru-RU" sz="1400" b="0" u="none" dirty="0">
              <a:latin typeface="Times New Roman" panose="02020603050405020304" pitchFamily="18" charset="0"/>
              <a:cs typeface="Times New Roman" panose="02020603050405020304" pitchFamily="18" charset="0"/>
            </a:rPr>
            <a:t>Очистка накопителей НЛС</a:t>
          </a:r>
        </a:p>
      </dgm:t>
    </dgm:pt>
    <dgm:pt modelId="{D91C13A6-2BB6-4682-A1A9-43743D809704}" type="parTrans" cxnId="{21B46A3C-B3C5-43E9-917D-D5D1A5DF413F}">
      <dgm:prSet/>
      <dgm:spPr/>
      <dgm:t>
        <a:bodyPr/>
        <a:lstStyle/>
        <a:p>
          <a:endParaRPr lang="ru-RU" sz="14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98FA98-CA62-4756-97F9-DF0222CBD5E9}" type="sibTrans" cxnId="{21B46A3C-B3C5-43E9-917D-D5D1A5DF413F}">
      <dgm:prSet/>
      <dgm:spPr/>
      <dgm:t>
        <a:bodyPr/>
        <a:lstStyle/>
        <a:p>
          <a:endParaRPr lang="ru-RU" sz="14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7B00E7-F565-41C7-BF06-3920EDC9E023}">
      <dgm:prSet phldrT="[Текст]" custT="1"/>
      <dgm:spPr/>
      <dgm:t>
        <a:bodyPr/>
        <a:lstStyle/>
        <a:p>
          <a:r>
            <a:rPr lang="ru-RU" sz="1400" b="0" u="none" dirty="0">
              <a:latin typeface="Times New Roman" panose="02020603050405020304" pitchFamily="18" charset="0"/>
              <a:cs typeface="Times New Roman" panose="02020603050405020304" pitchFamily="18" charset="0"/>
            </a:rPr>
            <a:t>Создание проекта в ПО для обработки данных</a:t>
          </a:r>
        </a:p>
      </dgm:t>
    </dgm:pt>
    <dgm:pt modelId="{C4C71BD4-AA21-4799-9043-7E7AE57A861A}" type="parTrans" cxnId="{B01BADB2-F792-40ED-BFB5-364730EA64C5}">
      <dgm:prSet/>
      <dgm:spPr/>
      <dgm:t>
        <a:bodyPr/>
        <a:lstStyle/>
        <a:p>
          <a:endParaRPr lang="ru-RU" sz="14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D0334B-6C78-461A-9D33-081FE94CF9B1}" type="sibTrans" cxnId="{B01BADB2-F792-40ED-BFB5-364730EA64C5}">
      <dgm:prSet/>
      <dgm:spPr/>
      <dgm:t>
        <a:bodyPr/>
        <a:lstStyle/>
        <a:p>
          <a:endParaRPr lang="ru-RU" sz="14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2A9755-0BDE-4A4E-AB63-11D59F35BE37}">
      <dgm:prSet phldrT="[Текст]" custT="1"/>
      <dgm:spPr/>
      <dgm:t>
        <a:bodyPr/>
        <a:lstStyle/>
        <a:p>
          <a:r>
            <a:rPr lang="ru-RU" sz="1400" b="0" u="none" dirty="0">
              <a:latin typeface="Times New Roman" panose="02020603050405020304" pitchFamily="18" charset="0"/>
              <a:cs typeface="Times New Roman" panose="02020603050405020304" pitchFamily="18" charset="0"/>
            </a:rPr>
            <a:t>Импорт данных в программное обеспечение</a:t>
          </a:r>
        </a:p>
      </dgm:t>
    </dgm:pt>
    <dgm:pt modelId="{43724FDD-D0F2-4157-8AC3-19A22A726206}" type="parTrans" cxnId="{2F26478A-E434-4E07-86EF-BE68D60C89A3}">
      <dgm:prSet/>
      <dgm:spPr/>
      <dgm:t>
        <a:bodyPr/>
        <a:lstStyle/>
        <a:p>
          <a:endParaRPr lang="ru-RU" sz="14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0BA30F-1807-49DB-A0BC-DE01AF59E8C0}" type="sibTrans" cxnId="{2F26478A-E434-4E07-86EF-BE68D60C89A3}">
      <dgm:prSet/>
      <dgm:spPr/>
      <dgm:t>
        <a:bodyPr/>
        <a:lstStyle/>
        <a:p>
          <a:endParaRPr lang="ru-RU" sz="14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5ECD89-5521-47A3-A00D-755B8C36203E}">
      <dgm:prSet phldrT="[Текст]" custT="1"/>
      <dgm:spPr/>
      <dgm:t>
        <a:bodyPr/>
        <a:lstStyle/>
        <a:p>
          <a:r>
            <a:rPr lang="ru-RU" sz="1400" b="0" u="none" dirty="0">
              <a:latin typeface="Times New Roman" panose="02020603050405020304" pitchFamily="18" charset="0"/>
              <a:cs typeface="Times New Roman" panose="02020603050405020304" pitchFamily="18" charset="0"/>
            </a:rPr>
            <a:t>Камеральная проверка качества полученных материалов</a:t>
          </a:r>
        </a:p>
      </dgm:t>
    </dgm:pt>
    <dgm:pt modelId="{5C12A762-17D7-42A4-A03C-10158A700E57}" type="parTrans" cxnId="{73085A73-A485-40DC-9325-358E9A0DA18D}">
      <dgm:prSet/>
      <dgm:spPr/>
      <dgm:t>
        <a:bodyPr/>
        <a:lstStyle/>
        <a:p>
          <a:endParaRPr lang="ru-RU" sz="14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D22F3F-D41B-493A-925D-F1CA2A1D7427}" type="sibTrans" cxnId="{73085A73-A485-40DC-9325-358E9A0DA18D}">
      <dgm:prSet/>
      <dgm:spPr/>
      <dgm:t>
        <a:bodyPr/>
        <a:lstStyle/>
        <a:p>
          <a:endParaRPr lang="ru-RU" sz="14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A3A565-5E08-4BD3-84CB-F75F60CD03A8}">
      <dgm:prSet phldrT="[Текст]" custT="1"/>
      <dgm:spPr/>
      <dgm:t>
        <a:bodyPr/>
        <a:lstStyle/>
        <a:p>
          <a:r>
            <a:rPr lang="ru-RU" sz="1400" b="0" u="none" dirty="0">
              <a:latin typeface="Times New Roman" panose="02020603050405020304" pitchFamily="18" charset="0"/>
              <a:cs typeface="Times New Roman" panose="02020603050405020304" pitchFamily="18" charset="0"/>
            </a:rPr>
            <a:t>Трансформирование данных в заданную систему координат </a:t>
          </a:r>
        </a:p>
      </dgm:t>
    </dgm:pt>
    <dgm:pt modelId="{5624B2FC-02C5-46A0-8076-D21BCEF4C210}" type="parTrans" cxnId="{770BEC98-5968-4C2D-B541-DC7F5F022C82}">
      <dgm:prSet/>
      <dgm:spPr/>
      <dgm:t>
        <a:bodyPr/>
        <a:lstStyle/>
        <a:p>
          <a:endParaRPr lang="ru-RU" sz="14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7B6B81-CA4D-471B-9B13-67F5C46C234C}" type="sibTrans" cxnId="{770BEC98-5968-4C2D-B541-DC7F5F022C82}">
      <dgm:prSet/>
      <dgm:spPr/>
      <dgm:t>
        <a:bodyPr/>
        <a:lstStyle/>
        <a:p>
          <a:endParaRPr lang="ru-RU" sz="14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FF9ED4-4BE9-4F37-A358-18BEDAE1AB91}">
      <dgm:prSet phldrT="[Текст]" custT="1"/>
      <dgm:spPr/>
      <dgm:t>
        <a:bodyPr/>
        <a:lstStyle/>
        <a:p>
          <a:r>
            <a:rPr lang="ru-RU" sz="1400" b="0" u="none" dirty="0">
              <a:latin typeface="Times New Roman" panose="02020603050405020304" pitchFamily="18" charset="0"/>
              <a:cs typeface="Times New Roman" panose="02020603050405020304" pitchFamily="18" charset="0"/>
            </a:rPr>
            <a:t>Удаление шумов. Прореживание облака ТЛО. Классификация облака ТЛО</a:t>
          </a:r>
        </a:p>
      </dgm:t>
    </dgm:pt>
    <dgm:pt modelId="{0C3AA4FF-E830-4452-94C7-A19F29F354E5}" type="parTrans" cxnId="{89784FE5-6B3F-4568-AF23-F33FA2068A6E}">
      <dgm:prSet/>
      <dgm:spPr/>
      <dgm:t>
        <a:bodyPr/>
        <a:lstStyle/>
        <a:p>
          <a:endParaRPr lang="ru-RU" sz="14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865305-3DEE-458E-B1F8-1E338F25EC8A}" type="sibTrans" cxnId="{89784FE5-6B3F-4568-AF23-F33FA2068A6E}">
      <dgm:prSet/>
      <dgm:spPr/>
      <dgm:t>
        <a:bodyPr/>
        <a:lstStyle/>
        <a:p>
          <a:endParaRPr lang="ru-RU" sz="14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1D7D4C-C0FF-4E5C-A760-9F464B9F793D}">
      <dgm:prSet phldrT="[Текст]" custT="1"/>
      <dgm:spPr/>
      <dgm:t>
        <a:bodyPr/>
        <a:lstStyle/>
        <a:p>
          <a:r>
            <a:rPr lang="ru-RU" sz="1400" b="0" u="none" dirty="0">
              <a:latin typeface="Times New Roman" panose="02020603050405020304" pitchFamily="18" charset="0"/>
              <a:cs typeface="Times New Roman" panose="02020603050405020304" pitchFamily="18" charset="0"/>
            </a:rPr>
            <a:t>Экспорт в нужном формате данных</a:t>
          </a:r>
        </a:p>
      </dgm:t>
    </dgm:pt>
    <dgm:pt modelId="{BF1C08BB-D041-49C0-BCA6-E309BA658227}" type="parTrans" cxnId="{ECF6CBD6-9D76-499B-89B1-2B254FFFBF56}">
      <dgm:prSet/>
      <dgm:spPr/>
      <dgm:t>
        <a:bodyPr/>
        <a:lstStyle/>
        <a:p>
          <a:endParaRPr lang="ru-RU" sz="14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ECF09A-3158-45A9-997A-018D49817B4B}" type="sibTrans" cxnId="{ECF6CBD6-9D76-499B-89B1-2B254FFFBF56}">
      <dgm:prSet/>
      <dgm:spPr/>
      <dgm:t>
        <a:bodyPr/>
        <a:lstStyle/>
        <a:p>
          <a:endParaRPr lang="ru-RU" sz="14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C76CCD-6EB7-4A0D-B4FB-12D997743A17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Камеральная обработка данных и решение целевых задач</a:t>
          </a:r>
          <a:endParaRPr lang="ru-RU" sz="1400" b="1" u="none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315AE9-AF7B-4707-9F74-4B16C1943AAF}" type="parTrans" cxnId="{1CF50CF7-7454-43CB-BAC4-A175EFB92483}">
      <dgm:prSet/>
      <dgm:spPr/>
      <dgm:t>
        <a:bodyPr/>
        <a:lstStyle/>
        <a:p>
          <a:endParaRPr lang="ru-RU" sz="14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560DB8-9E7F-4EA8-BC43-2D61D82F8280}" type="sibTrans" cxnId="{1CF50CF7-7454-43CB-BAC4-A175EFB92483}">
      <dgm:prSet/>
      <dgm:spPr/>
      <dgm:t>
        <a:bodyPr/>
        <a:lstStyle/>
        <a:p>
          <a:endParaRPr lang="ru-RU" sz="14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0B8D0C-169D-47C2-911C-940D02672865}">
      <dgm:prSet phldrT="[Текст]" custT="1"/>
      <dgm:spPr/>
      <dgm:t>
        <a:bodyPr/>
        <a:lstStyle/>
        <a:p>
          <a:endParaRPr lang="ru-RU" sz="1400" b="0" u="none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13B9D9-7D09-4754-90E3-9457F14F3D5E}" type="parTrans" cxnId="{F70736CE-5BE1-47C9-AC45-0968CB3D94B5}">
      <dgm:prSet/>
      <dgm:spPr/>
      <dgm:t>
        <a:bodyPr/>
        <a:lstStyle/>
        <a:p>
          <a:endParaRPr lang="ru-RU" sz="14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01DCA2-CA66-43EB-8303-8ABEF86DE6E5}" type="sibTrans" cxnId="{F70736CE-5BE1-47C9-AC45-0968CB3D94B5}">
      <dgm:prSet/>
      <dgm:spPr/>
      <dgm:t>
        <a:bodyPr/>
        <a:lstStyle/>
        <a:p>
          <a:endParaRPr lang="ru-RU" sz="14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ECEFEA-13BD-4505-8DD6-5470B5C9916C}">
      <dgm:prSet phldrT="[Текст]" custT="1"/>
      <dgm:spPr/>
      <dgm:t>
        <a:bodyPr/>
        <a:lstStyle/>
        <a:p>
          <a:r>
            <a:rPr lang="ru-RU" sz="1400" b="0" u="none" dirty="0">
              <a:latin typeface="Times New Roman" panose="02020603050405020304" pitchFamily="18" charset="0"/>
              <a:cs typeface="Times New Roman" panose="02020603050405020304" pitchFamily="18" charset="0"/>
            </a:rPr>
            <a:t>Генерация 3D модели. Выполнение целевой задачи. Создание готовой продукции по результатам работы</a:t>
          </a:r>
        </a:p>
      </dgm:t>
    </dgm:pt>
    <dgm:pt modelId="{4A236BA0-B8AD-4A1D-8234-3BBF0C52119D}" type="parTrans" cxnId="{31335B21-40CA-45CA-921C-A5B1B1BA29B9}">
      <dgm:prSet/>
      <dgm:spPr/>
      <dgm:t>
        <a:bodyPr/>
        <a:lstStyle/>
        <a:p>
          <a:endParaRPr lang="ru-RU" sz="14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E1E917-A703-4653-857E-09A0953B0FB5}" type="sibTrans" cxnId="{31335B21-40CA-45CA-921C-A5B1B1BA29B9}">
      <dgm:prSet/>
      <dgm:spPr/>
      <dgm:t>
        <a:bodyPr/>
        <a:lstStyle/>
        <a:p>
          <a:endParaRPr lang="ru-RU" sz="14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03E26C-C706-4E07-9002-63AB0B33E2F7}">
      <dgm:prSet phldrT="[Текст]" custT="1"/>
      <dgm:spPr/>
      <dgm:t>
        <a:bodyPr/>
        <a:lstStyle/>
        <a:p>
          <a:r>
            <a:rPr lang="ru-RU" sz="1400" b="0" u="none" dirty="0">
              <a:latin typeface="Times New Roman" panose="02020603050405020304" pitchFamily="18" charset="0"/>
              <a:cs typeface="Times New Roman" panose="02020603050405020304" pitchFamily="18" charset="0"/>
            </a:rPr>
            <a:t>Создание технического отчета</a:t>
          </a:r>
        </a:p>
      </dgm:t>
    </dgm:pt>
    <dgm:pt modelId="{5C179513-AFF6-4DA8-BE1E-C3352D9A1C71}" type="parTrans" cxnId="{17C60B45-7071-4E79-B9C9-61C76083C56A}">
      <dgm:prSet/>
      <dgm:spPr/>
      <dgm:t>
        <a:bodyPr/>
        <a:lstStyle/>
        <a:p>
          <a:endParaRPr lang="ru-RU" sz="14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9D5C47-0192-4532-886C-CEA4671E72F9}" type="sibTrans" cxnId="{17C60B45-7071-4E79-B9C9-61C76083C56A}">
      <dgm:prSet/>
      <dgm:spPr/>
      <dgm:t>
        <a:bodyPr/>
        <a:lstStyle/>
        <a:p>
          <a:endParaRPr lang="ru-RU" sz="14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B1A976-AC16-47C2-93F8-F40313A78159}">
      <dgm:prSet phldrT="[Текст]" custT="1"/>
      <dgm:spPr/>
      <dgm:t>
        <a:bodyPr/>
        <a:lstStyle/>
        <a:p>
          <a:r>
            <a:rPr lang="ru-RU" sz="1400" b="0" u="none" dirty="0">
              <a:latin typeface="Times New Roman" panose="02020603050405020304" pitchFamily="18" charset="0"/>
              <a:cs typeface="Times New Roman" panose="02020603050405020304" pitchFamily="18" charset="0"/>
            </a:rPr>
            <a:t>Запись данных на внешние носители, передача в архив</a:t>
          </a:r>
        </a:p>
      </dgm:t>
    </dgm:pt>
    <dgm:pt modelId="{F4CE70A2-0268-4B77-BCAC-F6548FF9E13C}" type="parTrans" cxnId="{E0A73DF9-FE9C-41CD-9DE5-841B36F6C44B}">
      <dgm:prSet/>
      <dgm:spPr/>
      <dgm:t>
        <a:bodyPr/>
        <a:lstStyle/>
        <a:p>
          <a:endParaRPr lang="ru-RU" sz="14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303A3E-1148-4A0D-8826-2CEC019B7DFE}" type="sibTrans" cxnId="{E0A73DF9-FE9C-41CD-9DE5-841B36F6C44B}">
      <dgm:prSet/>
      <dgm:spPr/>
      <dgm:t>
        <a:bodyPr/>
        <a:lstStyle/>
        <a:p>
          <a:endParaRPr lang="ru-RU" sz="14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E3A6EA-E0A7-4D01-97B3-3EC794947713}">
      <dgm:prSet phldrT="[Текст]" custT="1"/>
      <dgm:spPr/>
      <dgm:t>
        <a:bodyPr/>
        <a:lstStyle/>
        <a:p>
          <a:r>
            <a:rPr lang="ru-RU" sz="1400" b="0" u="none" dirty="0">
              <a:latin typeface="Times New Roman" panose="02020603050405020304" pitchFamily="18" charset="0"/>
              <a:cs typeface="Times New Roman" panose="02020603050405020304" pitchFamily="18" charset="0"/>
            </a:rPr>
            <a:t>Отправка данных Заказчику</a:t>
          </a:r>
        </a:p>
      </dgm:t>
    </dgm:pt>
    <dgm:pt modelId="{C2A8A1A4-B751-4CDF-8A27-516D6E6F21B2}" type="parTrans" cxnId="{5F27C24F-05F1-4BFF-9BF8-D77D70CFC276}">
      <dgm:prSet/>
      <dgm:spPr/>
      <dgm:t>
        <a:bodyPr/>
        <a:lstStyle/>
        <a:p>
          <a:endParaRPr lang="ru-RU" sz="14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3D2EE2-63CC-4C16-A286-2C2878CCD89F}" type="sibTrans" cxnId="{5F27C24F-05F1-4BFF-9BF8-D77D70CFC276}">
      <dgm:prSet/>
      <dgm:spPr/>
      <dgm:t>
        <a:bodyPr/>
        <a:lstStyle/>
        <a:p>
          <a:endParaRPr lang="ru-RU" sz="14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0749B6-C28D-4DDD-9471-729664AF80CF}">
      <dgm:prSet phldrT="[Текст]" custT="1"/>
      <dgm:spPr/>
      <dgm:t>
        <a:bodyPr/>
        <a:lstStyle/>
        <a:p>
          <a:r>
            <a:rPr lang="ru-RU" sz="1400" b="0" u="none" dirty="0">
              <a:latin typeface="Times New Roman" panose="02020603050405020304" pitchFamily="18" charset="0"/>
              <a:cs typeface="Times New Roman" panose="02020603050405020304" pitchFamily="18" charset="0"/>
            </a:rPr>
            <a:t>Получение материалов от полевого отдела. Загрузка материалов в специальное программное обеспечение</a:t>
          </a:r>
        </a:p>
      </dgm:t>
    </dgm:pt>
    <dgm:pt modelId="{9E4ED174-4B74-48B1-8DDE-ABEF4976C94D}" type="parTrans" cxnId="{7303B949-3232-4EAA-B272-2D38879076A1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D7F630-1A3A-4E0A-84D1-855F4544557C}" type="sibTrans" cxnId="{7303B949-3232-4EAA-B272-2D38879076A1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B11E5D-8B7A-4DC3-B98E-B1E25725DF24}" type="pres">
      <dgm:prSet presAssocID="{C76C1ED5-50F8-46EA-931B-EE1F6792D37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81F321E-CCC6-48AB-9185-483F2400B3C4}" type="pres">
      <dgm:prSet presAssocID="{671E472D-6166-4984-9C67-F16838874387}" presName="node" presStyleLbl="node1" presStyleIdx="0" presStyleCnt="4" custScaleX="119504" custScaleY="118407" custLinFactNeighborX="-83422" custLinFactNeighborY="24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6C1DFE-F593-4DB3-AEAC-E2620D9C07E6}" type="pres">
      <dgm:prSet presAssocID="{3F197147-E1E9-4582-8AA7-99E264EB05E6}" presName="sibTrans" presStyleLbl="sibTrans2D1" presStyleIdx="0" presStyleCnt="3"/>
      <dgm:spPr/>
      <dgm:t>
        <a:bodyPr/>
        <a:lstStyle/>
        <a:p>
          <a:endParaRPr lang="ru-RU"/>
        </a:p>
      </dgm:t>
    </dgm:pt>
    <dgm:pt modelId="{9F0C03E7-F84B-45DA-B2D1-390082625FD2}" type="pres">
      <dgm:prSet presAssocID="{3F197147-E1E9-4582-8AA7-99E264EB05E6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A733EDEF-55F0-4EB5-96AB-E92D0D11CD4A}" type="pres">
      <dgm:prSet presAssocID="{7156F1CF-CADA-420B-B304-84E950B7AE26}" presName="node" presStyleLbl="node1" presStyleIdx="1" presStyleCnt="4" custScaleX="141129" custScaleY="127466" custLinFactNeighborX="-251" custLinFactNeighborY="-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5D672C-93E8-478C-9473-4D5336EBC6D3}" type="pres">
      <dgm:prSet presAssocID="{5BD6F900-3632-4631-B362-4F732F20365C}" presName="sibTrans" presStyleLbl="sibTrans2D1" presStyleIdx="1" presStyleCnt="3"/>
      <dgm:spPr/>
      <dgm:t>
        <a:bodyPr/>
        <a:lstStyle/>
        <a:p>
          <a:endParaRPr lang="ru-RU"/>
        </a:p>
      </dgm:t>
    </dgm:pt>
    <dgm:pt modelId="{A2CC6D16-41DC-492D-91E7-5A66413E3220}" type="pres">
      <dgm:prSet presAssocID="{5BD6F900-3632-4631-B362-4F732F20365C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D9893C7A-3376-4504-B262-E28069F36DA4}" type="pres">
      <dgm:prSet presAssocID="{57D0D081-6822-46EE-A25B-D7DE4A910933}" presName="node" presStyleLbl="node1" presStyleIdx="2" presStyleCnt="4" custScaleX="195703" custScaleY="189772" custLinFactNeighborX="29553" custLinFactNeighborY="-265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3C7C0F-4C10-4E48-9B3B-58D9451DD8D9}" type="pres">
      <dgm:prSet presAssocID="{1FC82DF5-174D-4566-B8D8-25FA9A5DD3C2}" presName="sibTrans" presStyleLbl="sibTrans2D1" presStyleIdx="2" presStyleCnt="3"/>
      <dgm:spPr/>
      <dgm:t>
        <a:bodyPr/>
        <a:lstStyle/>
        <a:p>
          <a:endParaRPr lang="ru-RU"/>
        </a:p>
      </dgm:t>
    </dgm:pt>
    <dgm:pt modelId="{D3282DAF-6AD1-46A6-8EC6-EE070FB22F9A}" type="pres">
      <dgm:prSet presAssocID="{1FC82DF5-174D-4566-B8D8-25FA9A5DD3C2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2E38DDD2-BFE0-4660-AFF4-397A2AE95516}" type="pres">
      <dgm:prSet presAssocID="{9EC76CCD-6EB7-4A0D-B4FB-12D997743A17}" presName="node" presStyleLbl="node1" presStyleIdx="3" presStyleCnt="4" custScaleX="127859" custScaleY="124085" custLinFactNeighborX="-22885" custLinFactNeighborY="-217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57341D4-E25D-4FCF-984E-19A156FF803B}" type="presOf" srcId="{0CE3A6EA-E0A7-4D01-97B3-3EC794947713}" destId="{2E38DDD2-BFE0-4660-AFF4-397A2AE95516}" srcOrd="0" destOrd="5" presId="urn:microsoft.com/office/officeart/2005/8/layout/process5"/>
    <dgm:cxn modelId="{FD279B14-44CC-4EC5-89EC-174FACDF7E37}" type="presOf" srcId="{7156F1CF-CADA-420B-B304-84E950B7AE26}" destId="{A733EDEF-55F0-4EB5-96AB-E92D0D11CD4A}" srcOrd="0" destOrd="0" presId="urn:microsoft.com/office/officeart/2005/8/layout/process5"/>
    <dgm:cxn modelId="{9C16722F-B86E-4B6F-BA71-034E75AAF910}" type="presOf" srcId="{1FC82DF5-174D-4566-B8D8-25FA9A5DD3C2}" destId="{D3282DAF-6AD1-46A6-8EC6-EE070FB22F9A}" srcOrd="1" destOrd="0" presId="urn:microsoft.com/office/officeart/2005/8/layout/process5"/>
    <dgm:cxn modelId="{C7B466B4-3305-4C22-8A80-1F0C3467E83A}" srcId="{C76C1ED5-50F8-46EA-931B-EE1F6792D37C}" destId="{7156F1CF-CADA-420B-B304-84E950B7AE26}" srcOrd="1" destOrd="0" parTransId="{06265726-06D7-4E0F-9B95-B806BDAE34E1}" sibTransId="{5BD6F900-3632-4631-B362-4F732F20365C}"/>
    <dgm:cxn modelId="{7303B949-3232-4EAA-B272-2D38879076A1}" srcId="{57D0D081-6822-46EE-A25B-D7DE4A910933}" destId="{460749B6-C28D-4DDD-9471-729664AF80CF}" srcOrd="2" destOrd="0" parTransId="{9E4ED174-4B74-48B1-8DDE-ABEF4976C94D}" sibTransId="{42D7F630-1A3A-4E0A-84D1-855F4544557C}"/>
    <dgm:cxn modelId="{48DDEA15-85CA-4E9A-9118-4D39FDF8D368}" srcId="{7156F1CF-CADA-420B-B304-84E950B7AE26}" destId="{FBE8D173-1420-4114-B4D8-D7DCEB602945}" srcOrd="2" destOrd="0" parTransId="{D319E1E7-31A3-441A-8DAE-24326AD8DF75}" sibTransId="{530862F2-608E-475B-A414-ED8F8BD56374}"/>
    <dgm:cxn modelId="{B01BADB2-F792-40ED-BFB5-364730EA64C5}" srcId="{57D0D081-6822-46EE-A25B-D7DE4A910933}" destId="{347B00E7-F565-41C7-BF06-3920EDC9E023}" srcOrd="3" destOrd="0" parTransId="{C4C71BD4-AA21-4799-9043-7E7AE57A861A}" sibTransId="{E8D0334B-6C78-461A-9D33-081FE94CF9B1}"/>
    <dgm:cxn modelId="{1AD02C6E-6423-4623-874A-7C56772B7DD6}" type="presOf" srcId="{14FF9ED4-4BE9-4F37-A358-18BEDAE1AB91}" destId="{D9893C7A-3376-4504-B262-E28069F36DA4}" srcOrd="0" destOrd="8" presId="urn:microsoft.com/office/officeart/2005/8/layout/process5"/>
    <dgm:cxn modelId="{F70736CE-5BE1-47C9-AC45-0968CB3D94B5}" srcId="{9EC76CCD-6EB7-4A0D-B4FB-12D997743A17}" destId="{A10B8D0C-169D-47C2-911C-940D02672865}" srcOrd="0" destOrd="0" parTransId="{B513B9D9-7D09-4754-90E3-9457F14F3D5E}" sibTransId="{CB01DCA2-CA66-43EB-8303-8ABEF86DE6E5}"/>
    <dgm:cxn modelId="{008D2647-4BBC-4F00-AFE1-FBB67130C10A}" type="presOf" srcId="{D83BA8FD-1867-4C19-A3B4-9CAF10501E06}" destId="{681F321E-CCC6-48AB-9185-483F2400B3C4}" srcOrd="0" destOrd="1" presId="urn:microsoft.com/office/officeart/2005/8/layout/process5"/>
    <dgm:cxn modelId="{7DD311A0-8AE4-4759-BA73-2F15773F0DE7}" type="presOf" srcId="{53C0FC20-367C-4E36-966B-1A9F030D10F7}" destId="{A733EDEF-55F0-4EB5-96AB-E92D0D11CD4A}" srcOrd="0" destOrd="4" presId="urn:microsoft.com/office/officeart/2005/8/layout/process5"/>
    <dgm:cxn modelId="{F2DF3243-C201-483C-9682-A811A08569B3}" type="presOf" srcId="{C2ECEFEA-13BD-4505-8DD6-5470B5C9916C}" destId="{2E38DDD2-BFE0-4660-AFF4-397A2AE95516}" srcOrd="0" destOrd="2" presId="urn:microsoft.com/office/officeart/2005/8/layout/process5"/>
    <dgm:cxn modelId="{F558D06A-EA28-4AC4-AF7A-6E01E3AEDD6F}" type="presOf" srcId="{885451AF-9A1A-4AC3-90BE-29D21247F343}" destId="{A733EDEF-55F0-4EB5-96AB-E92D0D11CD4A}" srcOrd="0" destOrd="2" presId="urn:microsoft.com/office/officeart/2005/8/layout/process5"/>
    <dgm:cxn modelId="{21B46A3C-B3C5-43E9-917D-D5D1A5DF413F}" srcId="{57D0D081-6822-46EE-A25B-D7DE4A910933}" destId="{893A9EDE-65E2-4B08-A94D-CEC09B37E1ED}" srcOrd="1" destOrd="0" parTransId="{D91C13A6-2BB6-4682-A1A9-43743D809704}" sibTransId="{9C98FA98-CA62-4756-97F9-DF0222CBD5E9}"/>
    <dgm:cxn modelId="{ECF6CBD6-9D76-499B-89B1-2B254FFFBF56}" srcId="{57D0D081-6822-46EE-A25B-D7DE4A910933}" destId="{F91D7D4C-C0FF-4E5C-A760-9F464B9F793D}" srcOrd="8" destOrd="0" parTransId="{BF1C08BB-D041-49C0-BCA6-E309BA658227}" sibTransId="{F1ECF09A-3158-45A9-997A-018D49817B4B}"/>
    <dgm:cxn modelId="{0332C0FF-FB56-4313-A0E6-FE2FACBFFB76}" type="presOf" srcId="{1FC82DF5-174D-4566-B8D8-25FA9A5DD3C2}" destId="{F43C7C0F-4C10-4E48-9B3B-58D9451DD8D9}" srcOrd="0" destOrd="0" presId="urn:microsoft.com/office/officeart/2005/8/layout/process5"/>
    <dgm:cxn modelId="{AC1A0CEC-815C-49D6-A605-27C431A0173F}" type="presOf" srcId="{74B723CA-F6DA-42F4-8F7E-4CA86800BD8A}" destId="{681F321E-CCC6-48AB-9185-483F2400B3C4}" srcOrd="0" destOrd="4" presId="urn:microsoft.com/office/officeart/2005/8/layout/process5"/>
    <dgm:cxn modelId="{CD4603C2-0261-4D87-B06E-2142D38C6C86}" type="presOf" srcId="{5BD6F900-3632-4631-B362-4F732F20365C}" destId="{6A5D672C-93E8-478C-9473-4D5336EBC6D3}" srcOrd="0" destOrd="0" presId="urn:microsoft.com/office/officeart/2005/8/layout/process5"/>
    <dgm:cxn modelId="{770BEC98-5968-4C2D-B541-DC7F5F022C82}" srcId="{57D0D081-6822-46EE-A25B-D7DE4A910933}" destId="{01A3A565-5E08-4BD3-84CB-F75F60CD03A8}" srcOrd="6" destOrd="0" parTransId="{5624B2FC-02C5-46A0-8076-D21BCEF4C210}" sibTransId="{E37B6B81-CA4D-471B-9B13-67F5C46C234C}"/>
    <dgm:cxn modelId="{4B281B9E-1384-486A-BF66-FB277B33E9F6}" srcId="{C76C1ED5-50F8-46EA-931B-EE1F6792D37C}" destId="{671E472D-6166-4984-9C67-F16838874387}" srcOrd="0" destOrd="0" parTransId="{BD58E9C6-F6A7-4E9E-BF32-17A2EDCC926E}" sibTransId="{3F197147-E1E9-4582-8AA7-99E264EB05E6}"/>
    <dgm:cxn modelId="{144500AD-B536-4DD8-B5B6-5872A66B9E55}" type="presOf" srcId="{A10B8D0C-169D-47C2-911C-940D02672865}" destId="{2E38DDD2-BFE0-4660-AFF4-397A2AE95516}" srcOrd="0" destOrd="1" presId="urn:microsoft.com/office/officeart/2005/8/layout/process5"/>
    <dgm:cxn modelId="{93485FB1-B824-48F3-BD34-AAD7C0574BFD}" type="presOf" srcId="{671E472D-6166-4984-9C67-F16838874387}" destId="{681F321E-CCC6-48AB-9185-483F2400B3C4}" srcOrd="0" destOrd="0" presId="urn:microsoft.com/office/officeart/2005/8/layout/process5"/>
    <dgm:cxn modelId="{A05894B9-1BBA-436E-A009-7BC4137FD74D}" type="presOf" srcId="{C76C1ED5-50F8-46EA-931B-EE1F6792D37C}" destId="{C9B11E5D-8B7A-4DC3-B98E-B1E25725DF24}" srcOrd="0" destOrd="0" presId="urn:microsoft.com/office/officeart/2005/8/layout/process5"/>
    <dgm:cxn modelId="{4FC05A1E-5400-4F00-8C58-411E92FB1D25}" srcId="{671E472D-6166-4984-9C67-F16838874387}" destId="{F2682BCE-FAE7-44B9-AC6C-0DEDFB520BAC}" srcOrd="1" destOrd="0" parTransId="{4595D857-4AF7-4D16-9E89-A990BE0C53ED}" sibTransId="{25B40CDC-FFE6-4E92-AC65-0E39AE220D17}"/>
    <dgm:cxn modelId="{8AFC8498-CC13-43FB-9120-B845B35A97CE}" type="presOf" srcId="{5BD6F900-3632-4631-B362-4F732F20365C}" destId="{A2CC6D16-41DC-492D-91E7-5A66413E3220}" srcOrd="1" destOrd="0" presId="urn:microsoft.com/office/officeart/2005/8/layout/process5"/>
    <dgm:cxn modelId="{F5704152-211B-468F-9563-630D86C06AEC}" type="presOf" srcId="{3F197147-E1E9-4582-8AA7-99E264EB05E6}" destId="{9F0C03E7-F84B-45DA-B2D1-390082625FD2}" srcOrd="1" destOrd="0" presId="urn:microsoft.com/office/officeart/2005/8/layout/process5"/>
    <dgm:cxn modelId="{E0A73DF9-FE9C-41CD-9DE5-841B36F6C44B}" srcId="{9EC76CCD-6EB7-4A0D-B4FB-12D997743A17}" destId="{B3B1A976-AC16-47C2-93F8-F40313A78159}" srcOrd="3" destOrd="0" parTransId="{F4CE70A2-0268-4B77-BCAC-F6548FF9E13C}" sibTransId="{67303A3E-1148-4A0D-8826-2CEC019B7DFE}"/>
    <dgm:cxn modelId="{D780EBB4-71F0-47C0-A979-E7DC1CD347F8}" type="presOf" srcId="{B3B1A976-AC16-47C2-93F8-F40313A78159}" destId="{2E38DDD2-BFE0-4660-AFF4-397A2AE95516}" srcOrd="0" destOrd="4" presId="urn:microsoft.com/office/officeart/2005/8/layout/process5"/>
    <dgm:cxn modelId="{A73EF6EA-C667-4853-BAE1-7D6D840977EB}" srcId="{57D0D081-6822-46EE-A25B-D7DE4A910933}" destId="{968F6AA5-C31A-46F2-94B5-21D8EE917805}" srcOrd="0" destOrd="0" parTransId="{696E62B4-0A52-4D0E-8ADA-CE55488EEC5F}" sibTransId="{DA3882C0-237B-422D-BC01-7C81AED336BF}"/>
    <dgm:cxn modelId="{F4AFE6CA-7A43-4268-93B7-B311A3EE2A97}" type="presOf" srcId="{F2682BCE-FAE7-44B9-AC6C-0DEDFB520BAC}" destId="{681F321E-CCC6-48AB-9185-483F2400B3C4}" srcOrd="0" destOrd="2" presId="urn:microsoft.com/office/officeart/2005/8/layout/process5"/>
    <dgm:cxn modelId="{4C4CB30C-2C93-4125-9B60-AD3324F38A9C}" type="presOf" srcId="{F91D7D4C-C0FF-4E5C-A760-9F464B9F793D}" destId="{D9893C7A-3376-4504-B262-E28069F36DA4}" srcOrd="0" destOrd="9" presId="urn:microsoft.com/office/officeart/2005/8/layout/process5"/>
    <dgm:cxn modelId="{C70AB770-2B36-4C9C-AA7F-51E34FC0158B}" type="presOf" srcId="{2E03E26C-C706-4E07-9002-63AB0B33E2F7}" destId="{2E38DDD2-BFE0-4660-AFF4-397A2AE95516}" srcOrd="0" destOrd="3" presId="urn:microsoft.com/office/officeart/2005/8/layout/process5"/>
    <dgm:cxn modelId="{73085A73-A485-40DC-9325-358E9A0DA18D}" srcId="{57D0D081-6822-46EE-A25B-D7DE4A910933}" destId="{0C5ECD89-5521-47A3-A00D-755B8C36203E}" srcOrd="5" destOrd="0" parTransId="{5C12A762-17D7-42A4-A03C-10158A700E57}" sibTransId="{3ED22F3F-D41B-493A-925D-F1CA2A1D7427}"/>
    <dgm:cxn modelId="{040FBD32-0B60-4545-813A-FF31B4EEB558}" type="presOf" srcId="{0C5ECD89-5521-47A3-A00D-755B8C36203E}" destId="{D9893C7A-3376-4504-B262-E28069F36DA4}" srcOrd="0" destOrd="6" presId="urn:microsoft.com/office/officeart/2005/8/layout/process5"/>
    <dgm:cxn modelId="{6ABEC237-8A42-452B-A742-D95BE6FF4264}" type="presOf" srcId="{01A3A565-5E08-4BD3-84CB-F75F60CD03A8}" destId="{D9893C7A-3376-4504-B262-E28069F36DA4}" srcOrd="0" destOrd="7" presId="urn:microsoft.com/office/officeart/2005/8/layout/process5"/>
    <dgm:cxn modelId="{1CF50CF7-7454-43CB-BAC4-A175EFB92483}" srcId="{C76C1ED5-50F8-46EA-931B-EE1F6792D37C}" destId="{9EC76CCD-6EB7-4A0D-B4FB-12D997743A17}" srcOrd="3" destOrd="0" parTransId="{7A315AE9-AF7B-4707-9F74-4B16C1943AAF}" sibTransId="{D9560DB8-9E7F-4EA8-BC43-2D61D82F8280}"/>
    <dgm:cxn modelId="{536BD346-0D83-44BF-8356-01F1FA32C04C}" type="presOf" srcId="{893A9EDE-65E2-4B08-A94D-CEC09B37E1ED}" destId="{D9893C7A-3376-4504-B262-E28069F36DA4}" srcOrd="0" destOrd="2" presId="urn:microsoft.com/office/officeart/2005/8/layout/process5"/>
    <dgm:cxn modelId="{2B66458A-A06D-4999-9610-9941DC4C47BA}" srcId="{7156F1CF-CADA-420B-B304-84E950B7AE26}" destId="{53C0FC20-367C-4E36-966B-1A9F030D10F7}" srcOrd="3" destOrd="0" parTransId="{BDAC0ED9-7216-43A0-8D06-9AD9FF86D4B3}" sibTransId="{9ED801A8-D4DA-455C-AC98-9B5EE6378619}"/>
    <dgm:cxn modelId="{E796E4F0-099C-4B24-9383-E2178FD37196}" srcId="{7156F1CF-CADA-420B-B304-84E950B7AE26}" destId="{885451AF-9A1A-4AC3-90BE-29D21247F343}" srcOrd="1" destOrd="0" parTransId="{6C81E18B-FD33-4361-9A75-47AB716B1DFF}" sibTransId="{011FA0AD-6A62-4150-86FB-05485690ABBB}"/>
    <dgm:cxn modelId="{17C60B45-7071-4E79-B9C9-61C76083C56A}" srcId="{9EC76CCD-6EB7-4A0D-B4FB-12D997743A17}" destId="{2E03E26C-C706-4E07-9002-63AB0B33E2F7}" srcOrd="2" destOrd="0" parTransId="{5C179513-AFF6-4DA8-BE1E-C3352D9A1C71}" sibTransId="{F39D5C47-0192-4532-886C-CEA4671E72F9}"/>
    <dgm:cxn modelId="{2C51780A-7098-4FDD-B84E-EDFFBC0DF39D}" srcId="{7156F1CF-CADA-420B-B304-84E950B7AE26}" destId="{EC14626C-1435-4350-B1C3-3A7825AAD47C}" srcOrd="0" destOrd="0" parTransId="{E8001B5F-3642-459F-8181-3794689A372B}" sibTransId="{1577DB6B-1DBA-49BD-BEE9-6BB470C722D2}"/>
    <dgm:cxn modelId="{BB6063F2-2527-4C42-BBFF-3EB055227951}" type="presOf" srcId="{460749B6-C28D-4DDD-9471-729664AF80CF}" destId="{D9893C7A-3376-4504-B262-E28069F36DA4}" srcOrd="0" destOrd="3" presId="urn:microsoft.com/office/officeart/2005/8/layout/process5"/>
    <dgm:cxn modelId="{578E6D77-79D8-4DA5-A866-125940EC878A}" srcId="{C76C1ED5-50F8-46EA-931B-EE1F6792D37C}" destId="{57D0D081-6822-46EE-A25B-D7DE4A910933}" srcOrd="2" destOrd="0" parTransId="{8309F05D-2063-450D-9484-4838BEF52490}" sibTransId="{1FC82DF5-174D-4566-B8D8-25FA9A5DD3C2}"/>
    <dgm:cxn modelId="{B7E41B07-250B-48BE-B272-B5AF60F98F59}" type="presOf" srcId="{57D0D081-6822-46EE-A25B-D7DE4A910933}" destId="{D9893C7A-3376-4504-B262-E28069F36DA4}" srcOrd="0" destOrd="0" presId="urn:microsoft.com/office/officeart/2005/8/layout/process5"/>
    <dgm:cxn modelId="{89784FE5-6B3F-4568-AF23-F33FA2068A6E}" srcId="{57D0D081-6822-46EE-A25B-D7DE4A910933}" destId="{14FF9ED4-4BE9-4F37-A358-18BEDAE1AB91}" srcOrd="7" destOrd="0" parTransId="{0C3AA4FF-E830-4452-94C7-A19F29F354E5}" sibTransId="{E3865305-3DEE-458E-B1F8-1E338F25EC8A}"/>
    <dgm:cxn modelId="{2FC7944A-59D6-4F00-AB3B-F74475D8341F}" type="presOf" srcId="{2136EA5C-8CC8-433A-9C67-6FD905F95499}" destId="{681F321E-CCC6-48AB-9185-483F2400B3C4}" srcOrd="0" destOrd="3" presId="urn:microsoft.com/office/officeart/2005/8/layout/process5"/>
    <dgm:cxn modelId="{507F9A52-D9AB-41BC-8897-FF955498AAE5}" type="presOf" srcId="{968F6AA5-C31A-46F2-94B5-21D8EE917805}" destId="{D9893C7A-3376-4504-B262-E28069F36DA4}" srcOrd="0" destOrd="1" presId="urn:microsoft.com/office/officeart/2005/8/layout/process5"/>
    <dgm:cxn modelId="{2A42EF4A-F207-417D-BE8D-517B6FC9C4AE}" type="presOf" srcId="{9EC76CCD-6EB7-4A0D-B4FB-12D997743A17}" destId="{2E38DDD2-BFE0-4660-AFF4-397A2AE95516}" srcOrd="0" destOrd="0" presId="urn:microsoft.com/office/officeart/2005/8/layout/process5"/>
    <dgm:cxn modelId="{6E768860-1F20-4AE3-8479-61D27784E65E}" type="presOf" srcId="{347B00E7-F565-41C7-BF06-3920EDC9E023}" destId="{D9893C7A-3376-4504-B262-E28069F36DA4}" srcOrd="0" destOrd="4" presId="urn:microsoft.com/office/officeart/2005/8/layout/process5"/>
    <dgm:cxn modelId="{BEF8708A-E443-4D7B-BA2B-119CE04C075B}" srcId="{671E472D-6166-4984-9C67-F16838874387}" destId="{74B723CA-F6DA-42F4-8F7E-4CA86800BD8A}" srcOrd="3" destOrd="0" parTransId="{E51C3223-9F1B-4260-BF30-91EF619DCA4F}" sibTransId="{59BDA5A2-87E9-4A46-AC59-0A55109297D3}"/>
    <dgm:cxn modelId="{5F27C24F-05F1-4BFF-9BF8-D77D70CFC276}" srcId="{9EC76CCD-6EB7-4A0D-B4FB-12D997743A17}" destId="{0CE3A6EA-E0A7-4D01-97B3-3EC794947713}" srcOrd="4" destOrd="0" parTransId="{C2A8A1A4-B751-4CDF-8A27-516D6E6F21B2}" sibTransId="{243D2EE2-63CC-4C16-A286-2C2878CCD89F}"/>
    <dgm:cxn modelId="{4F0342DE-2A0D-487E-AD0C-CEF5BB7DBDC2}" type="presOf" srcId="{152A9755-0BDE-4A4E-AB63-11D59F35BE37}" destId="{D9893C7A-3376-4504-B262-E28069F36DA4}" srcOrd="0" destOrd="5" presId="urn:microsoft.com/office/officeart/2005/8/layout/process5"/>
    <dgm:cxn modelId="{9A6F943C-E3D1-4F67-BDDE-F060EDC72AD3}" srcId="{671E472D-6166-4984-9C67-F16838874387}" destId="{D83BA8FD-1867-4C19-A3B4-9CAF10501E06}" srcOrd="0" destOrd="0" parTransId="{AA705A94-B06D-4404-80BA-067E4AFC551C}" sibTransId="{B6E09EEF-D13B-42AD-B575-2ED45128990A}"/>
    <dgm:cxn modelId="{81F33353-FDC6-4222-82BB-43BA6B2FAE87}" srcId="{671E472D-6166-4984-9C67-F16838874387}" destId="{2136EA5C-8CC8-433A-9C67-6FD905F95499}" srcOrd="2" destOrd="0" parTransId="{6FD9E515-E353-45CE-909F-82DDDB15EBE5}" sibTransId="{5EAC8CD7-1346-4CAB-AC0F-A914726BEE49}"/>
    <dgm:cxn modelId="{2F26478A-E434-4E07-86EF-BE68D60C89A3}" srcId="{57D0D081-6822-46EE-A25B-D7DE4A910933}" destId="{152A9755-0BDE-4A4E-AB63-11D59F35BE37}" srcOrd="4" destOrd="0" parTransId="{43724FDD-D0F2-4157-8AC3-19A22A726206}" sibTransId="{860BA30F-1807-49DB-A0BC-DE01AF59E8C0}"/>
    <dgm:cxn modelId="{31335B21-40CA-45CA-921C-A5B1B1BA29B9}" srcId="{9EC76CCD-6EB7-4A0D-B4FB-12D997743A17}" destId="{C2ECEFEA-13BD-4505-8DD6-5470B5C9916C}" srcOrd="1" destOrd="0" parTransId="{4A236BA0-B8AD-4A1D-8234-3BBF0C52119D}" sibTransId="{E4E1E917-A703-4653-857E-09A0953B0FB5}"/>
    <dgm:cxn modelId="{3880CE5E-74E6-4081-A112-2F20F2278E9D}" type="presOf" srcId="{EC14626C-1435-4350-B1C3-3A7825AAD47C}" destId="{A733EDEF-55F0-4EB5-96AB-E92D0D11CD4A}" srcOrd="0" destOrd="1" presId="urn:microsoft.com/office/officeart/2005/8/layout/process5"/>
    <dgm:cxn modelId="{1198A08E-A190-47B7-B9A1-36AC966435A7}" type="presOf" srcId="{3F197147-E1E9-4582-8AA7-99E264EB05E6}" destId="{516C1DFE-F593-4DB3-AEAC-E2620D9C07E6}" srcOrd="0" destOrd="0" presId="urn:microsoft.com/office/officeart/2005/8/layout/process5"/>
    <dgm:cxn modelId="{C8B20D7A-4CA9-4DC7-8657-81ED5F59560B}" type="presOf" srcId="{FBE8D173-1420-4114-B4D8-D7DCEB602945}" destId="{A733EDEF-55F0-4EB5-96AB-E92D0D11CD4A}" srcOrd="0" destOrd="3" presId="urn:microsoft.com/office/officeart/2005/8/layout/process5"/>
    <dgm:cxn modelId="{10B34582-6810-4F65-BBDC-D52706430FD3}" type="presParOf" srcId="{C9B11E5D-8B7A-4DC3-B98E-B1E25725DF24}" destId="{681F321E-CCC6-48AB-9185-483F2400B3C4}" srcOrd="0" destOrd="0" presId="urn:microsoft.com/office/officeart/2005/8/layout/process5"/>
    <dgm:cxn modelId="{C0211457-0283-40B6-B67D-632134F4B766}" type="presParOf" srcId="{C9B11E5D-8B7A-4DC3-B98E-B1E25725DF24}" destId="{516C1DFE-F593-4DB3-AEAC-E2620D9C07E6}" srcOrd="1" destOrd="0" presId="urn:microsoft.com/office/officeart/2005/8/layout/process5"/>
    <dgm:cxn modelId="{B3828B26-9FF1-4E77-B8A1-FA824AE2DF07}" type="presParOf" srcId="{516C1DFE-F593-4DB3-AEAC-E2620D9C07E6}" destId="{9F0C03E7-F84B-45DA-B2D1-390082625FD2}" srcOrd="0" destOrd="0" presId="urn:microsoft.com/office/officeart/2005/8/layout/process5"/>
    <dgm:cxn modelId="{BF298CBF-F64B-457D-9508-AD2387AB0DD7}" type="presParOf" srcId="{C9B11E5D-8B7A-4DC3-B98E-B1E25725DF24}" destId="{A733EDEF-55F0-4EB5-96AB-E92D0D11CD4A}" srcOrd="2" destOrd="0" presId="urn:microsoft.com/office/officeart/2005/8/layout/process5"/>
    <dgm:cxn modelId="{E544D749-8646-45D6-A523-C2BB45F9AD86}" type="presParOf" srcId="{C9B11E5D-8B7A-4DC3-B98E-B1E25725DF24}" destId="{6A5D672C-93E8-478C-9473-4D5336EBC6D3}" srcOrd="3" destOrd="0" presId="urn:microsoft.com/office/officeart/2005/8/layout/process5"/>
    <dgm:cxn modelId="{8421495B-03F5-48FE-80EE-57DC4F262CB2}" type="presParOf" srcId="{6A5D672C-93E8-478C-9473-4D5336EBC6D3}" destId="{A2CC6D16-41DC-492D-91E7-5A66413E3220}" srcOrd="0" destOrd="0" presId="urn:microsoft.com/office/officeart/2005/8/layout/process5"/>
    <dgm:cxn modelId="{EE6C51A6-167E-403B-A1E4-A464EF4FC513}" type="presParOf" srcId="{C9B11E5D-8B7A-4DC3-B98E-B1E25725DF24}" destId="{D9893C7A-3376-4504-B262-E28069F36DA4}" srcOrd="4" destOrd="0" presId="urn:microsoft.com/office/officeart/2005/8/layout/process5"/>
    <dgm:cxn modelId="{8C2863B4-503D-48AC-813D-4074A0F93EE6}" type="presParOf" srcId="{C9B11E5D-8B7A-4DC3-B98E-B1E25725DF24}" destId="{F43C7C0F-4C10-4E48-9B3B-58D9451DD8D9}" srcOrd="5" destOrd="0" presId="urn:microsoft.com/office/officeart/2005/8/layout/process5"/>
    <dgm:cxn modelId="{A1448A00-F34D-41FF-85A3-087536FE6482}" type="presParOf" srcId="{F43C7C0F-4C10-4E48-9B3B-58D9451DD8D9}" destId="{D3282DAF-6AD1-46A6-8EC6-EE070FB22F9A}" srcOrd="0" destOrd="0" presId="urn:microsoft.com/office/officeart/2005/8/layout/process5"/>
    <dgm:cxn modelId="{BDB7C8E3-E62D-4FB9-A885-CAFB445403DA}" type="presParOf" srcId="{C9B11E5D-8B7A-4DC3-B98E-B1E25725DF24}" destId="{2E38DDD2-BFE0-4660-AFF4-397A2AE95516}" srcOrd="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1B945FD-2964-4AF4-8F27-915305929BEB}" type="doc">
      <dgm:prSet loTypeId="urn:microsoft.com/office/officeart/2008/layout/VerticalCurvedList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12E31ABF-0C07-4978-8FDB-A1E013895F6F}">
      <dgm:prSet phldrT="[Текст]"/>
      <dgm:spPr/>
      <dgm:t>
        <a:bodyPr/>
        <a:lstStyle/>
        <a:p>
          <a:r>
            <a: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Подготовка предложений по разработке норм времени производственных работ  </a:t>
          </a:r>
          <a:endParaRPr lang="ru-RU" b="1" dirty="0"/>
        </a:p>
      </dgm:t>
    </dgm:pt>
    <dgm:pt modelId="{7891AA05-0839-45B8-B139-4D0EF475DBBE}" type="parTrans" cxnId="{198D72AE-30D9-4AE1-95BC-FBE5D731870B}">
      <dgm:prSet/>
      <dgm:spPr/>
      <dgm:t>
        <a:bodyPr/>
        <a:lstStyle/>
        <a:p>
          <a:endParaRPr lang="ru-RU"/>
        </a:p>
      </dgm:t>
    </dgm:pt>
    <dgm:pt modelId="{A7E64F81-72A6-4020-AA5E-558A6E4D22E3}" type="sibTrans" cxnId="{198D72AE-30D9-4AE1-95BC-FBE5D731870B}">
      <dgm:prSet/>
      <dgm:spPr/>
      <dgm:t>
        <a:bodyPr/>
        <a:lstStyle/>
        <a:p>
          <a:endParaRPr lang="ru-RU"/>
        </a:p>
      </dgm:t>
    </dgm:pt>
    <dgm:pt modelId="{A7D8EC42-CAF7-4FE5-B101-8C2565332B31}">
      <dgm:prSet phldrT="[Текст]"/>
      <dgm:spPr/>
      <dgm:t>
        <a:bodyPr/>
        <a:lstStyle/>
        <a:p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Подготовка материалов для предложений по определению расценок по видам продукции производственных работ с использованием лазерного сканирования</a:t>
          </a:r>
          <a:endParaRPr lang="ru-RU" dirty="0"/>
        </a:p>
      </dgm:t>
    </dgm:pt>
    <dgm:pt modelId="{C9692225-7B0E-4D37-A7DB-B20573712D58}" type="parTrans" cxnId="{2D374C75-8451-4AF8-96E8-D90AE15B0C2A}">
      <dgm:prSet/>
      <dgm:spPr/>
      <dgm:t>
        <a:bodyPr/>
        <a:lstStyle/>
        <a:p>
          <a:endParaRPr lang="ru-RU"/>
        </a:p>
      </dgm:t>
    </dgm:pt>
    <dgm:pt modelId="{6CA57030-5000-4279-BD2E-FD5D168F8842}" type="sibTrans" cxnId="{2D374C75-8451-4AF8-96E8-D90AE15B0C2A}">
      <dgm:prSet/>
      <dgm:spPr/>
      <dgm:t>
        <a:bodyPr/>
        <a:lstStyle/>
        <a:p>
          <a:endParaRPr lang="ru-RU"/>
        </a:p>
      </dgm:t>
    </dgm:pt>
    <dgm:pt modelId="{D4013914-FC62-40B1-9E65-E28120C0A0D7}" type="pres">
      <dgm:prSet presAssocID="{61B945FD-2964-4AF4-8F27-915305929BE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49D24C53-C7FB-43EA-B641-6FA05F501652}" type="pres">
      <dgm:prSet presAssocID="{61B945FD-2964-4AF4-8F27-915305929BEB}" presName="Name1" presStyleCnt="0"/>
      <dgm:spPr/>
    </dgm:pt>
    <dgm:pt modelId="{7E82F6CF-7245-4CF0-983C-9E61B3AFDE31}" type="pres">
      <dgm:prSet presAssocID="{61B945FD-2964-4AF4-8F27-915305929BEB}" presName="cycle" presStyleCnt="0"/>
      <dgm:spPr/>
    </dgm:pt>
    <dgm:pt modelId="{5EC1A92A-58E8-4D84-8D19-4F0A55A8BF52}" type="pres">
      <dgm:prSet presAssocID="{61B945FD-2964-4AF4-8F27-915305929BEB}" presName="srcNode" presStyleLbl="node1" presStyleIdx="0" presStyleCnt="2"/>
      <dgm:spPr/>
    </dgm:pt>
    <dgm:pt modelId="{F5F40C93-B0A9-4E8A-BB57-04393CEA3951}" type="pres">
      <dgm:prSet presAssocID="{61B945FD-2964-4AF4-8F27-915305929BEB}" presName="conn" presStyleLbl="parChTrans1D2" presStyleIdx="0" presStyleCnt="1"/>
      <dgm:spPr/>
      <dgm:t>
        <a:bodyPr/>
        <a:lstStyle/>
        <a:p>
          <a:endParaRPr lang="ru-RU"/>
        </a:p>
      </dgm:t>
    </dgm:pt>
    <dgm:pt modelId="{484287EF-7F3E-4F0C-9071-1E10153B2135}" type="pres">
      <dgm:prSet presAssocID="{61B945FD-2964-4AF4-8F27-915305929BEB}" presName="extraNode" presStyleLbl="node1" presStyleIdx="0" presStyleCnt="2"/>
      <dgm:spPr/>
    </dgm:pt>
    <dgm:pt modelId="{255711F1-0A42-4397-8A62-8F65D748DB87}" type="pres">
      <dgm:prSet presAssocID="{61B945FD-2964-4AF4-8F27-915305929BEB}" presName="dstNode" presStyleLbl="node1" presStyleIdx="0" presStyleCnt="2"/>
      <dgm:spPr/>
    </dgm:pt>
    <dgm:pt modelId="{835332A8-5720-4FCE-8716-9E09AB67D825}" type="pres">
      <dgm:prSet presAssocID="{12E31ABF-0C07-4978-8FDB-A1E013895F6F}" presName="text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32CC42-FF25-468C-804A-9B6BDCAC55E8}" type="pres">
      <dgm:prSet presAssocID="{12E31ABF-0C07-4978-8FDB-A1E013895F6F}" presName="accent_1" presStyleCnt="0"/>
      <dgm:spPr/>
    </dgm:pt>
    <dgm:pt modelId="{F6FCB694-763F-42B6-AFDB-B422B071D5BE}" type="pres">
      <dgm:prSet presAssocID="{12E31ABF-0C07-4978-8FDB-A1E013895F6F}" presName="accentRepeatNode" presStyleLbl="solidFgAcc1" presStyleIdx="0" presStyleCnt="2"/>
      <dgm:spPr>
        <a:blipFill rotWithShape="0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6AF4690A-EC71-44F0-89FB-078D5B1017A1}" type="pres">
      <dgm:prSet presAssocID="{A7D8EC42-CAF7-4FE5-B101-8C2565332B31}" presName="text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E577A2-C1F1-4F6D-9A61-1C7917E80819}" type="pres">
      <dgm:prSet presAssocID="{A7D8EC42-CAF7-4FE5-B101-8C2565332B31}" presName="accent_2" presStyleCnt="0"/>
      <dgm:spPr/>
    </dgm:pt>
    <dgm:pt modelId="{8112E4EA-82FD-46DC-8B5A-ED0891678F61}" type="pres">
      <dgm:prSet presAssocID="{A7D8EC42-CAF7-4FE5-B101-8C2565332B31}" presName="accentRepeatNode" presStyleLbl="solidFgAcc1" presStyleIdx="1" presStyleCnt="2"/>
      <dgm:spPr>
        <a:blipFill rotWithShape="0">
          <a:blip xmlns:r="http://schemas.openxmlformats.org/officeDocument/2006/relationships" r:embed="rId2"/>
          <a:srcRect/>
          <a:stretch>
            <a:fillRect l="-31000" r="-31000"/>
          </a:stretch>
        </a:blipFill>
      </dgm:spPr>
    </dgm:pt>
  </dgm:ptLst>
  <dgm:cxnLst>
    <dgm:cxn modelId="{198D72AE-30D9-4AE1-95BC-FBE5D731870B}" srcId="{61B945FD-2964-4AF4-8F27-915305929BEB}" destId="{12E31ABF-0C07-4978-8FDB-A1E013895F6F}" srcOrd="0" destOrd="0" parTransId="{7891AA05-0839-45B8-B139-4D0EF475DBBE}" sibTransId="{A7E64F81-72A6-4020-AA5E-558A6E4D22E3}"/>
    <dgm:cxn modelId="{0E617E74-20AC-4AA0-9307-75FA54C8FA7C}" type="presOf" srcId="{12E31ABF-0C07-4978-8FDB-A1E013895F6F}" destId="{835332A8-5720-4FCE-8716-9E09AB67D825}" srcOrd="0" destOrd="0" presId="urn:microsoft.com/office/officeart/2008/layout/VerticalCurvedList"/>
    <dgm:cxn modelId="{1F7A0D90-4900-4666-A733-32C9A059E708}" type="presOf" srcId="{61B945FD-2964-4AF4-8F27-915305929BEB}" destId="{D4013914-FC62-40B1-9E65-E28120C0A0D7}" srcOrd="0" destOrd="0" presId="urn:microsoft.com/office/officeart/2008/layout/VerticalCurvedList"/>
    <dgm:cxn modelId="{05CBDFD4-A2E4-4A82-AEB1-A73F4295DF0A}" type="presOf" srcId="{A7E64F81-72A6-4020-AA5E-558A6E4D22E3}" destId="{F5F40C93-B0A9-4E8A-BB57-04393CEA3951}" srcOrd="0" destOrd="0" presId="urn:microsoft.com/office/officeart/2008/layout/VerticalCurvedList"/>
    <dgm:cxn modelId="{AB0A6C9D-5683-4221-B711-CF40BC3788D3}" type="presOf" srcId="{A7D8EC42-CAF7-4FE5-B101-8C2565332B31}" destId="{6AF4690A-EC71-44F0-89FB-078D5B1017A1}" srcOrd="0" destOrd="0" presId="urn:microsoft.com/office/officeart/2008/layout/VerticalCurvedList"/>
    <dgm:cxn modelId="{2D374C75-8451-4AF8-96E8-D90AE15B0C2A}" srcId="{61B945FD-2964-4AF4-8F27-915305929BEB}" destId="{A7D8EC42-CAF7-4FE5-B101-8C2565332B31}" srcOrd="1" destOrd="0" parTransId="{C9692225-7B0E-4D37-A7DB-B20573712D58}" sibTransId="{6CA57030-5000-4279-BD2E-FD5D168F8842}"/>
    <dgm:cxn modelId="{9900DA6D-E311-45A1-9721-17D2C11FE46C}" type="presParOf" srcId="{D4013914-FC62-40B1-9E65-E28120C0A0D7}" destId="{49D24C53-C7FB-43EA-B641-6FA05F501652}" srcOrd="0" destOrd="0" presId="urn:microsoft.com/office/officeart/2008/layout/VerticalCurvedList"/>
    <dgm:cxn modelId="{8ABA2FF5-1B25-4F27-B216-F85C2AC4E353}" type="presParOf" srcId="{49D24C53-C7FB-43EA-B641-6FA05F501652}" destId="{7E82F6CF-7245-4CF0-983C-9E61B3AFDE31}" srcOrd="0" destOrd="0" presId="urn:microsoft.com/office/officeart/2008/layout/VerticalCurvedList"/>
    <dgm:cxn modelId="{E4C7EBCC-F4CC-45FF-B313-E8ACFF004FA9}" type="presParOf" srcId="{7E82F6CF-7245-4CF0-983C-9E61B3AFDE31}" destId="{5EC1A92A-58E8-4D84-8D19-4F0A55A8BF52}" srcOrd="0" destOrd="0" presId="urn:microsoft.com/office/officeart/2008/layout/VerticalCurvedList"/>
    <dgm:cxn modelId="{A1591B6C-AA75-41C9-8C91-866723007786}" type="presParOf" srcId="{7E82F6CF-7245-4CF0-983C-9E61B3AFDE31}" destId="{F5F40C93-B0A9-4E8A-BB57-04393CEA3951}" srcOrd="1" destOrd="0" presId="urn:microsoft.com/office/officeart/2008/layout/VerticalCurvedList"/>
    <dgm:cxn modelId="{FB52E6E7-A61E-4BA5-8400-B16B6B19C114}" type="presParOf" srcId="{7E82F6CF-7245-4CF0-983C-9E61B3AFDE31}" destId="{484287EF-7F3E-4F0C-9071-1E10153B2135}" srcOrd="2" destOrd="0" presId="urn:microsoft.com/office/officeart/2008/layout/VerticalCurvedList"/>
    <dgm:cxn modelId="{DC5DD753-45DB-4DE6-838C-B957FF6920A6}" type="presParOf" srcId="{7E82F6CF-7245-4CF0-983C-9E61B3AFDE31}" destId="{255711F1-0A42-4397-8A62-8F65D748DB87}" srcOrd="3" destOrd="0" presId="urn:microsoft.com/office/officeart/2008/layout/VerticalCurvedList"/>
    <dgm:cxn modelId="{923F8478-5496-4DF6-99D9-B9E13B4737F0}" type="presParOf" srcId="{49D24C53-C7FB-43EA-B641-6FA05F501652}" destId="{835332A8-5720-4FCE-8716-9E09AB67D825}" srcOrd="1" destOrd="0" presId="urn:microsoft.com/office/officeart/2008/layout/VerticalCurvedList"/>
    <dgm:cxn modelId="{0D4ADA24-FF92-41EC-B3DB-7F1242FE065A}" type="presParOf" srcId="{49D24C53-C7FB-43EA-B641-6FA05F501652}" destId="{6632CC42-FF25-468C-804A-9B6BDCAC55E8}" srcOrd="2" destOrd="0" presId="urn:microsoft.com/office/officeart/2008/layout/VerticalCurvedList"/>
    <dgm:cxn modelId="{E06C60FA-06F1-4BE6-A025-F9169D290A9E}" type="presParOf" srcId="{6632CC42-FF25-468C-804A-9B6BDCAC55E8}" destId="{F6FCB694-763F-42B6-AFDB-B422B071D5BE}" srcOrd="0" destOrd="0" presId="urn:microsoft.com/office/officeart/2008/layout/VerticalCurvedList"/>
    <dgm:cxn modelId="{4CFDD50E-25FF-4B50-B330-B7FAF578BF8D}" type="presParOf" srcId="{49D24C53-C7FB-43EA-B641-6FA05F501652}" destId="{6AF4690A-EC71-44F0-89FB-078D5B1017A1}" srcOrd="3" destOrd="0" presId="urn:microsoft.com/office/officeart/2008/layout/VerticalCurvedList"/>
    <dgm:cxn modelId="{F9299109-AF0F-4EBE-AE26-30D365B22524}" type="presParOf" srcId="{49D24C53-C7FB-43EA-B641-6FA05F501652}" destId="{99E577A2-C1F1-4F6D-9A61-1C7917E80819}" srcOrd="4" destOrd="0" presId="urn:microsoft.com/office/officeart/2008/layout/VerticalCurvedList"/>
    <dgm:cxn modelId="{814FCCB1-E47C-45FB-965C-8D5FC6B3DBEC}" type="presParOf" srcId="{99E577A2-C1F1-4F6D-9A61-1C7917E80819}" destId="{8112E4EA-82FD-46DC-8B5A-ED0891678F6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02AED5D-34CD-41A7-941E-74ED63CBF9A1}" type="doc">
      <dgm:prSet loTypeId="urn:microsoft.com/office/officeart/2008/layout/VerticalCurvedList" loCatId="list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ru-RU"/>
        </a:p>
      </dgm:t>
    </dgm:pt>
    <dgm:pt modelId="{9FC58CCE-8E4E-4242-98D6-73A35A7765FA}">
      <dgm:prSet phldrT="[Текст]" custT="1"/>
      <dgm:spPr/>
      <dgm:t>
        <a:bodyPr/>
        <a:lstStyle/>
        <a:p>
          <a:pPr>
            <a:buFont typeface="+mj-lt"/>
            <a:buNone/>
          </a:pPr>
          <a:r>
            <a:rPr lang="ru-RU" sz="16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 данный момент существуют отдельные нормативно-технические документы, регламентирующие возможность использования НЛС. Однако в большей их части технические требования к выполнению работ либо не отражены, либо отражены фрагментарно на основе общих методик выполнения работ и не охватывают конкретное применение данных систем в сфере кадастровой деятельности и картографии</a:t>
          </a:r>
          <a:endParaRPr lang="ru-RU" sz="1600" dirty="0"/>
        </a:p>
      </dgm:t>
    </dgm:pt>
    <dgm:pt modelId="{7F9AC1C6-C1EF-40F5-92A4-F816A4D184BC}" type="parTrans" cxnId="{2AD6DB09-0283-4370-92E4-C348AE5E9DBD}">
      <dgm:prSet/>
      <dgm:spPr/>
      <dgm:t>
        <a:bodyPr/>
        <a:lstStyle/>
        <a:p>
          <a:endParaRPr lang="ru-RU" sz="1600"/>
        </a:p>
      </dgm:t>
    </dgm:pt>
    <dgm:pt modelId="{916A6B97-D2AB-4501-9B54-86CC4EEE6BC2}" type="sibTrans" cxnId="{2AD6DB09-0283-4370-92E4-C348AE5E9DBD}">
      <dgm:prSet/>
      <dgm:spPr/>
      <dgm:t>
        <a:bodyPr/>
        <a:lstStyle/>
        <a:p>
          <a:endParaRPr lang="ru-RU" sz="1600"/>
        </a:p>
      </dgm:t>
    </dgm:pt>
    <dgm:pt modelId="{78ACBEB1-F130-476E-9372-3C2763EA6957}">
      <dgm:prSet phldrT="[Текст]" custT="1"/>
      <dgm:spPr/>
      <dgm:t>
        <a:bodyPr/>
        <a:lstStyle/>
        <a:p>
          <a:pPr>
            <a:buFont typeface="+mj-lt"/>
            <a:buNone/>
          </a:pPr>
          <a:r>
            <a: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В сфере строительства отсутствуют требования к планированию работ и к характеристикам материалов. Другие виды требований представлены частично и также требуют совершенствования. Кроме того, большая часть требований в сфере строительства затрагивают только обмерные работы, а не весь комплекс работ, для которых может применяться НЛС</a:t>
          </a:r>
          <a:endParaRPr lang="ru-RU" sz="1600" dirty="0"/>
        </a:p>
      </dgm:t>
    </dgm:pt>
    <dgm:pt modelId="{2E34BC4B-CB49-4C08-ABE8-E690888B9A07}" type="parTrans" cxnId="{44108702-C685-42E6-B546-65F825B5F29B}">
      <dgm:prSet/>
      <dgm:spPr/>
      <dgm:t>
        <a:bodyPr/>
        <a:lstStyle/>
        <a:p>
          <a:endParaRPr lang="ru-RU" sz="1600"/>
        </a:p>
      </dgm:t>
    </dgm:pt>
    <dgm:pt modelId="{87B16B72-69D7-4AC4-9A67-C19C363E6493}" type="sibTrans" cxnId="{44108702-C685-42E6-B546-65F825B5F29B}">
      <dgm:prSet/>
      <dgm:spPr/>
      <dgm:t>
        <a:bodyPr/>
        <a:lstStyle/>
        <a:p>
          <a:endParaRPr lang="ru-RU" sz="1600"/>
        </a:p>
      </dgm:t>
    </dgm:pt>
    <dgm:pt modelId="{EE0DE3C6-E224-44CA-974B-EE8118DC131F}">
      <dgm:prSet phldrT="[Текст]" custT="1"/>
      <dgm:spPr/>
      <dgm:t>
        <a:bodyPr/>
        <a:lstStyle/>
        <a:p>
          <a:pPr>
            <a:buFont typeface="+mj-lt"/>
            <a:buNone/>
          </a:pPr>
          <a:r>
            <a: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В сфере топографического картографирования и кадастра требования отсутствуют полностью.</a:t>
          </a:r>
          <a:endParaRPr lang="ru-RU" sz="1600" dirty="0"/>
        </a:p>
      </dgm:t>
    </dgm:pt>
    <dgm:pt modelId="{792295B0-A5D9-43F1-BEF6-C3402139701F}" type="parTrans" cxnId="{DEB2F3E8-4FD9-443F-A01F-A8EE89E09291}">
      <dgm:prSet/>
      <dgm:spPr/>
      <dgm:t>
        <a:bodyPr/>
        <a:lstStyle/>
        <a:p>
          <a:endParaRPr lang="ru-RU" sz="1600"/>
        </a:p>
      </dgm:t>
    </dgm:pt>
    <dgm:pt modelId="{6982F4B0-6FDF-47D6-8C91-C4B8FC207ED7}" type="sibTrans" cxnId="{DEB2F3E8-4FD9-443F-A01F-A8EE89E09291}">
      <dgm:prSet/>
      <dgm:spPr/>
      <dgm:t>
        <a:bodyPr/>
        <a:lstStyle/>
        <a:p>
          <a:endParaRPr lang="ru-RU" sz="1600"/>
        </a:p>
      </dgm:t>
    </dgm:pt>
    <dgm:pt modelId="{62FE4287-2259-4922-BDDF-790DBA7333D2}">
      <dgm:prSet phldrT="[Текст]" custT="1"/>
      <dgm:spPr/>
      <dgm:t>
        <a:bodyPr/>
        <a:lstStyle/>
        <a:p>
          <a:pPr algn="just"/>
          <a:r>
            <a: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В сфере изысканий на данный момент нет полноценной нормативной документации, регламентирующей применения НЛС, однако существует проектируемый документ, который в полной мере способен регулировать применение НЛС в автодорожных работах</a:t>
          </a:r>
          <a:endParaRPr lang="ru-RU" sz="1600" dirty="0"/>
        </a:p>
      </dgm:t>
    </dgm:pt>
    <dgm:pt modelId="{AB0FBC8F-DC4E-4FFC-9E34-E3DF8F17436D}" type="sibTrans" cxnId="{DDA25C99-170A-4787-814B-111B91FE34E7}">
      <dgm:prSet/>
      <dgm:spPr/>
      <dgm:t>
        <a:bodyPr/>
        <a:lstStyle/>
        <a:p>
          <a:endParaRPr lang="ru-RU" sz="1600"/>
        </a:p>
      </dgm:t>
    </dgm:pt>
    <dgm:pt modelId="{72F9873D-479D-4E79-B25F-C6FC2B8F309B}" type="parTrans" cxnId="{DDA25C99-170A-4787-814B-111B91FE34E7}">
      <dgm:prSet/>
      <dgm:spPr/>
      <dgm:t>
        <a:bodyPr/>
        <a:lstStyle/>
        <a:p>
          <a:endParaRPr lang="ru-RU" sz="1600"/>
        </a:p>
      </dgm:t>
    </dgm:pt>
    <dgm:pt modelId="{95BCB171-6BED-4132-B278-D7E2A2C0E2A2}" type="pres">
      <dgm:prSet presAssocID="{202AED5D-34CD-41A7-941E-74ED63CBF9A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85D9818D-D320-49AA-85EE-888B3550B548}" type="pres">
      <dgm:prSet presAssocID="{202AED5D-34CD-41A7-941E-74ED63CBF9A1}" presName="Name1" presStyleCnt="0"/>
      <dgm:spPr/>
    </dgm:pt>
    <dgm:pt modelId="{85A4A0D1-FD28-4AEC-8388-015BDC8220B1}" type="pres">
      <dgm:prSet presAssocID="{202AED5D-34CD-41A7-941E-74ED63CBF9A1}" presName="cycle" presStyleCnt="0"/>
      <dgm:spPr/>
    </dgm:pt>
    <dgm:pt modelId="{0FD53695-26B2-4FA6-9003-3521B0F0ACF7}" type="pres">
      <dgm:prSet presAssocID="{202AED5D-34CD-41A7-941E-74ED63CBF9A1}" presName="srcNode" presStyleLbl="node1" presStyleIdx="0" presStyleCnt="4"/>
      <dgm:spPr/>
    </dgm:pt>
    <dgm:pt modelId="{96BD4ECE-1D96-469B-9AF0-CC421FB7EF38}" type="pres">
      <dgm:prSet presAssocID="{202AED5D-34CD-41A7-941E-74ED63CBF9A1}" presName="conn" presStyleLbl="parChTrans1D2" presStyleIdx="0" presStyleCnt="1"/>
      <dgm:spPr/>
      <dgm:t>
        <a:bodyPr/>
        <a:lstStyle/>
        <a:p>
          <a:endParaRPr lang="ru-RU"/>
        </a:p>
      </dgm:t>
    </dgm:pt>
    <dgm:pt modelId="{D7312B7B-FF60-4F22-A531-763F0CA0AF9A}" type="pres">
      <dgm:prSet presAssocID="{202AED5D-34CD-41A7-941E-74ED63CBF9A1}" presName="extraNode" presStyleLbl="node1" presStyleIdx="0" presStyleCnt="4"/>
      <dgm:spPr/>
    </dgm:pt>
    <dgm:pt modelId="{15F2E21A-066A-4BB2-8B34-636E69AB2AD2}" type="pres">
      <dgm:prSet presAssocID="{202AED5D-34CD-41A7-941E-74ED63CBF9A1}" presName="dstNode" presStyleLbl="node1" presStyleIdx="0" presStyleCnt="4"/>
      <dgm:spPr/>
    </dgm:pt>
    <dgm:pt modelId="{8F5700A6-D9E9-413B-9EB0-25AB94022676}" type="pres">
      <dgm:prSet presAssocID="{9FC58CCE-8E4E-4242-98D6-73A35A7765FA}" presName="text_1" presStyleLbl="node1" presStyleIdx="0" presStyleCnt="4" custScaleX="98113" custScaleY="1336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48ECC8-2CC5-474B-BE99-230E5479E731}" type="pres">
      <dgm:prSet presAssocID="{9FC58CCE-8E4E-4242-98D6-73A35A7765FA}" presName="accent_1" presStyleCnt="0"/>
      <dgm:spPr/>
    </dgm:pt>
    <dgm:pt modelId="{3BCFF11C-8594-4B74-80E8-6B9212FFB27D}" type="pres">
      <dgm:prSet presAssocID="{9FC58CCE-8E4E-4242-98D6-73A35A7765FA}" presName="accentRepeatNode" presStyleLbl="solidFgAcc1" presStyleIdx="0" presStyleCnt="4" custScaleX="123541" custScaleY="119422" custLinFactNeighborY="703"/>
      <dgm:spPr>
        <a:blipFill rotWithShape="0">
          <a:blip xmlns:r="http://schemas.openxmlformats.org/officeDocument/2006/relationships" r:embed="rId1"/>
          <a:srcRect/>
          <a:stretch>
            <a:fillRect l="-30000" r="-30000"/>
          </a:stretch>
        </a:blipFill>
      </dgm:spPr>
    </dgm:pt>
    <dgm:pt modelId="{66798FAD-74C7-4DDF-89A3-C8A626DC3901}" type="pres">
      <dgm:prSet presAssocID="{62FE4287-2259-4922-BDDF-790DBA7333D2}" presName="text_2" presStyleLbl="node1" presStyleIdx="1" presStyleCnt="4" custScaleY="1002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DF7FB0-831C-4C09-878D-C55256E8472A}" type="pres">
      <dgm:prSet presAssocID="{62FE4287-2259-4922-BDDF-790DBA7333D2}" presName="accent_2" presStyleCnt="0"/>
      <dgm:spPr/>
    </dgm:pt>
    <dgm:pt modelId="{E8E45B75-8ED8-4789-9A6A-792BB823E5B5}" type="pres">
      <dgm:prSet presAssocID="{62FE4287-2259-4922-BDDF-790DBA7333D2}" presName="accentRepeatNode" presStyleLbl="solidFgAcc1" presStyleIdx="1" presStyleCnt="4" custScaleX="117236" custScaleY="118891"/>
      <dgm:spPr>
        <a:blipFill rotWithShape="0">
          <a:blip xmlns:r="http://schemas.openxmlformats.org/officeDocument/2006/relationships" r:embed="rId2"/>
          <a:srcRect/>
          <a:stretch>
            <a:fillRect l="-17000" r="-17000"/>
          </a:stretch>
        </a:blipFill>
      </dgm:spPr>
    </dgm:pt>
    <dgm:pt modelId="{9A71340F-F3A7-480C-B134-5DCA37B4F7BD}" type="pres">
      <dgm:prSet presAssocID="{78ACBEB1-F130-476E-9372-3C2763EA6957}" presName="text_3" presStyleLbl="node1" presStyleIdx="2" presStyleCnt="4" custScaleX="98210" custScaleY="1284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8EA120-31E8-4F49-ACD1-4834B9595192}" type="pres">
      <dgm:prSet presAssocID="{78ACBEB1-F130-476E-9372-3C2763EA6957}" presName="accent_3" presStyleCnt="0"/>
      <dgm:spPr/>
    </dgm:pt>
    <dgm:pt modelId="{13262EFC-DDD7-44D5-90DF-819A28E1A9AE}" type="pres">
      <dgm:prSet presAssocID="{78ACBEB1-F130-476E-9372-3C2763EA6957}" presName="accentRepeatNode" presStyleLbl="solidFgAcc1" presStyleIdx="2" presStyleCnt="4" custScaleX="122568" custScaleY="117231"/>
      <dgm:spPr>
        <a:blipFill rotWithShape="0">
          <a:blip xmlns:r="http://schemas.openxmlformats.org/officeDocument/2006/relationships" r:embed="rId3"/>
          <a:srcRect/>
          <a:stretch>
            <a:fillRect l="-13000" r="-13000"/>
          </a:stretch>
        </a:blipFill>
      </dgm:spPr>
    </dgm:pt>
    <dgm:pt modelId="{1D9D9320-8CF6-4EF1-956E-A90D45246C9D}" type="pres">
      <dgm:prSet presAssocID="{EE0DE3C6-E224-44CA-974B-EE8118DC131F}" presName="text_4" presStyleLbl="node1" presStyleIdx="3" presStyleCnt="4" custScaleX="981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C5F926-C44C-44F4-8D3D-7D154C9323A3}" type="pres">
      <dgm:prSet presAssocID="{EE0DE3C6-E224-44CA-974B-EE8118DC131F}" presName="accent_4" presStyleCnt="0"/>
      <dgm:spPr/>
    </dgm:pt>
    <dgm:pt modelId="{C121F44B-C921-4F95-9573-AD8FFB8EE7C1}" type="pres">
      <dgm:prSet presAssocID="{EE0DE3C6-E224-44CA-974B-EE8118DC131F}" presName="accentRepeatNode" presStyleLbl="solidFgAcc1" presStyleIdx="3" presStyleCnt="4" custScaleX="123540" custScaleY="122523"/>
      <dgm:spPr>
        <a:blipFill rotWithShape="0">
          <a:blip xmlns:r="http://schemas.openxmlformats.org/officeDocument/2006/relationships" r:embed="rId4"/>
          <a:srcRect/>
          <a:stretch>
            <a:fillRect l="-37000" r="-37000"/>
          </a:stretch>
        </a:blipFill>
      </dgm:spPr>
    </dgm:pt>
  </dgm:ptLst>
  <dgm:cxnLst>
    <dgm:cxn modelId="{500EE3BD-43BE-4999-BDE5-D960D4FFE6A6}" type="presOf" srcId="{62FE4287-2259-4922-BDDF-790DBA7333D2}" destId="{66798FAD-74C7-4DDF-89A3-C8A626DC3901}" srcOrd="0" destOrd="0" presId="urn:microsoft.com/office/officeart/2008/layout/VerticalCurvedList"/>
    <dgm:cxn modelId="{DDA25C99-170A-4787-814B-111B91FE34E7}" srcId="{202AED5D-34CD-41A7-941E-74ED63CBF9A1}" destId="{62FE4287-2259-4922-BDDF-790DBA7333D2}" srcOrd="1" destOrd="0" parTransId="{72F9873D-479D-4E79-B25F-C6FC2B8F309B}" sibTransId="{AB0FBC8F-DC4E-4FFC-9E34-E3DF8F17436D}"/>
    <dgm:cxn modelId="{9EA40B23-892D-4E0C-97E7-58ABB1ED8A16}" type="presOf" srcId="{916A6B97-D2AB-4501-9B54-86CC4EEE6BC2}" destId="{96BD4ECE-1D96-469B-9AF0-CC421FB7EF38}" srcOrd="0" destOrd="0" presId="urn:microsoft.com/office/officeart/2008/layout/VerticalCurvedList"/>
    <dgm:cxn modelId="{44108702-C685-42E6-B546-65F825B5F29B}" srcId="{202AED5D-34CD-41A7-941E-74ED63CBF9A1}" destId="{78ACBEB1-F130-476E-9372-3C2763EA6957}" srcOrd="2" destOrd="0" parTransId="{2E34BC4B-CB49-4C08-ABE8-E690888B9A07}" sibTransId="{87B16B72-69D7-4AC4-9A67-C19C363E6493}"/>
    <dgm:cxn modelId="{2AD6DB09-0283-4370-92E4-C348AE5E9DBD}" srcId="{202AED5D-34CD-41A7-941E-74ED63CBF9A1}" destId="{9FC58CCE-8E4E-4242-98D6-73A35A7765FA}" srcOrd="0" destOrd="0" parTransId="{7F9AC1C6-C1EF-40F5-92A4-F816A4D184BC}" sibTransId="{916A6B97-D2AB-4501-9B54-86CC4EEE6BC2}"/>
    <dgm:cxn modelId="{17CC2BE6-EB35-4665-BA3A-8E2F6629EAB1}" type="presOf" srcId="{78ACBEB1-F130-476E-9372-3C2763EA6957}" destId="{9A71340F-F3A7-480C-B134-5DCA37B4F7BD}" srcOrd="0" destOrd="0" presId="urn:microsoft.com/office/officeart/2008/layout/VerticalCurvedList"/>
    <dgm:cxn modelId="{01E76FA4-A2ED-4BBE-87D3-D1BAE2560CD3}" type="presOf" srcId="{202AED5D-34CD-41A7-941E-74ED63CBF9A1}" destId="{95BCB171-6BED-4132-B278-D7E2A2C0E2A2}" srcOrd="0" destOrd="0" presId="urn:microsoft.com/office/officeart/2008/layout/VerticalCurvedList"/>
    <dgm:cxn modelId="{BF9B3210-C2F5-41E9-9244-9C4E646E2764}" type="presOf" srcId="{EE0DE3C6-E224-44CA-974B-EE8118DC131F}" destId="{1D9D9320-8CF6-4EF1-956E-A90D45246C9D}" srcOrd="0" destOrd="0" presId="urn:microsoft.com/office/officeart/2008/layout/VerticalCurvedList"/>
    <dgm:cxn modelId="{DEB2F3E8-4FD9-443F-A01F-A8EE89E09291}" srcId="{202AED5D-34CD-41A7-941E-74ED63CBF9A1}" destId="{EE0DE3C6-E224-44CA-974B-EE8118DC131F}" srcOrd="3" destOrd="0" parTransId="{792295B0-A5D9-43F1-BEF6-C3402139701F}" sibTransId="{6982F4B0-6FDF-47D6-8C91-C4B8FC207ED7}"/>
    <dgm:cxn modelId="{E6FBB691-426D-4A0F-8C8E-22437A6C9839}" type="presOf" srcId="{9FC58CCE-8E4E-4242-98D6-73A35A7765FA}" destId="{8F5700A6-D9E9-413B-9EB0-25AB94022676}" srcOrd="0" destOrd="0" presId="urn:microsoft.com/office/officeart/2008/layout/VerticalCurvedList"/>
    <dgm:cxn modelId="{B2764309-7CD5-44C7-A31F-583E8DDAFFF9}" type="presParOf" srcId="{95BCB171-6BED-4132-B278-D7E2A2C0E2A2}" destId="{85D9818D-D320-49AA-85EE-888B3550B548}" srcOrd="0" destOrd="0" presId="urn:microsoft.com/office/officeart/2008/layout/VerticalCurvedList"/>
    <dgm:cxn modelId="{7BD9D2AF-258C-45FD-90BD-CA3DAC6E44E0}" type="presParOf" srcId="{85D9818D-D320-49AA-85EE-888B3550B548}" destId="{85A4A0D1-FD28-4AEC-8388-015BDC8220B1}" srcOrd="0" destOrd="0" presId="urn:microsoft.com/office/officeart/2008/layout/VerticalCurvedList"/>
    <dgm:cxn modelId="{D7398946-5128-4296-81A7-5B43B80E5448}" type="presParOf" srcId="{85A4A0D1-FD28-4AEC-8388-015BDC8220B1}" destId="{0FD53695-26B2-4FA6-9003-3521B0F0ACF7}" srcOrd="0" destOrd="0" presId="urn:microsoft.com/office/officeart/2008/layout/VerticalCurvedList"/>
    <dgm:cxn modelId="{B642C459-891B-4717-80C4-CF25077BF991}" type="presParOf" srcId="{85A4A0D1-FD28-4AEC-8388-015BDC8220B1}" destId="{96BD4ECE-1D96-469B-9AF0-CC421FB7EF38}" srcOrd="1" destOrd="0" presId="urn:microsoft.com/office/officeart/2008/layout/VerticalCurvedList"/>
    <dgm:cxn modelId="{2B9F7C4E-1C48-4F16-83F4-5307088C7C1D}" type="presParOf" srcId="{85A4A0D1-FD28-4AEC-8388-015BDC8220B1}" destId="{D7312B7B-FF60-4F22-A531-763F0CA0AF9A}" srcOrd="2" destOrd="0" presId="urn:microsoft.com/office/officeart/2008/layout/VerticalCurvedList"/>
    <dgm:cxn modelId="{02846871-A2DA-4988-A6DB-635A228DD30D}" type="presParOf" srcId="{85A4A0D1-FD28-4AEC-8388-015BDC8220B1}" destId="{15F2E21A-066A-4BB2-8B34-636E69AB2AD2}" srcOrd="3" destOrd="0" presId="urn:microsoft.com/office/officeart/2008/layout/VerticalCurvedList"/>
    <dgm:cxn modelId="{2760E2E1-8F62-4AD8-BF63-66FCF4017590}" type="presParOf" srcId="{85D9818D-D320-49AA-85EE-888B3550B548}" destId="{8F5700A6-D9E9-413B-9EB0-25AB94022676}" srcOrd="1" destOrd="0" presId="urn:microsoft.com/office/officeart/2008/layout/VerticalCurvedList"/>
    <dgm:cxn modelId="{4B04F74F-908E-4F10-A958-CB921B082776}" type="presParOf" srcId="{85D9818D-D320-49AA-85EE-888B3550B548}" destId="{CB48ECC8-2CC5-474B-BE99-230E5479E731}" srcOrd="2" destOrd="0" presId="urn:microsoft.com/office/officeart/2008/layout/VerticalCurvedList"/>
    <dgm:cxn modelId="{E99297F1-0106-4FF6-8C3B-2E3C12288955}" type="presParOf" srcId="{CB48ECC8-2CC5-474B-BE99-230E5479E731}" destId="{3BCFF11C-8594-4B74-80E8-6B9212FFB27D}" srcOrd="0" destOrd="0" presId="urn:microsoft.com/office/officeart/2008/layout/VerticalCurvedList"/>
    <dgm:cxn modelId="{98A43D96-2AA3-41A7-81E6-BC7E490AC330}" type="presParOf" srcId="{85D9818D-D320-49AA-85EE-888B3550B548}" destId="{66798FAD-74C7-4DDF-89A3-C8A626DC3901}" srcOrd="3" destOrd="0" presId="urn:microsoft.com/office/officeart/2008/layout/VerticalCurvedList"/>
    <dgm:cxn modelId="{8330915C-5098-44B7-8536-A5EECF25101E}" type="presParOf" srcId="{85D9818D-D320-49AA-85EE-888B3550B548}" destId="{D9DF7FB0-831C-4C09-878D-C55256E8472A}" srcOrd="4" destOrd="0" presId="urn:microsoft.com/office/officeart/2008/layout/VerticalCurvedList"/>
    <dgm:cxn modelId="{74450325-8318-4556-8EA9-1A93142F8DBD}" type="presParOf" srcId="{D9DF7FB0-831C-4C09-878D-C55256E8472A}" destId="{E8E45B75-8ED8-4789-9A6A-792BB823E5B5}" srcOrd="0" destOrd="0" presId="urn:microsoft.com/office/officeart/2008/layout/VerticalCurvedList"/>
    <dgm:cxn modelId="{73FFF34C-1938-4BC3-B9F8-89813721421A}" type="presParOf" srcId="{85D9818D-D320-49AA-85EE-888B3550B548}" destId="{9A71340F-F3A7-480C-B134-5DCA37B4F7BD}" srcOrd="5" destOrd="0" presId="urn:microsoft.com/office/officeart/2008/layout/VerticalCurvedList"/>
    <dgm:cxn modelId="{63D0C7FA-AAAD-4311-91E7-DB7BB4858CD3}" type="presParOf" srcId="{85D9818D-D320-49AA-85EE-888B3550B548}" destId="{7C8EA120-31E8-4F49-ACD1-4834B9595192}" srcOrd="6" destOrd="0" presId="urn:microsoft.com/office/officeart/2008/layout/VerticalCurvedList"/>
    <dgm:cxn modelId="{690F0757-2F93-4890-A77D-5E6B65DAB143}" type="presParOf" srcId="{7C8EA120-31E8-4F49-ACD1-4834B9595192}" destId="{13262EFC-DDD7-44D5-90DF-819A28E1A9AE}" srcOrd="0" destOrd="0" presId="urn:microsoft.com/office/officeart/2008/layout/VerticalCurvedList"/>
    <dgm:cxn modelId="{7ACD6952-DCC1-4FA3-BDE1-10B81B01ADF0}" type="presParOf" srcId="{85D9818D-D320-49AA-85EE-888B3550B548}" destId="{1D9D9320-8CF6-4EF1-956E-A90D45246C9D}" srcOrd="7" destOrd="0" presId="urn:microsoft.com/office/officeart/2008/layout/VerticalCurvedList"/>
    <dgm:cxn modelId="{7BEC703E-4A84-4E2F-896A-1F80EE274B0A}" type="presParOf" srcId="{85D9818D-D320-49AA-85EE-888B3550B548}" destId="{93C5F926-C44C-44F4-8D3D-7D154C9323A3}" srcOrd="8" destOrd="0" presId="urn:microsoft.com/office/officeart/2008/layout/VerticalCurvedList"/>
    <dgm:cxn modelId="{53EA2AD8-21E2-4652-8E9D-1D25998DE959}" type="presParOf" srcId="{93C5F926-C44C-44F4-8D3D-7D154C9323A3}" destId="{C121F44B-C921-4F95-9573-AD8FFB8EE7C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37ADED7-F5FB-4626-AA8D-651316450A9D}" type="doc">
      <dgm:prSet loTypeId="urn:microsoft.com/office/officeart/2005/8/layout/vProcess5" loCatId="process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BB3C64C4-27E0-4412-984B-778C6366522D}">
      <dgm:prSet phldrT="[Текст]"/>
      <dgm:spPr/>
      <dgm:t>
        <a:bodyPr/>
        <a:lstStyle/>
        <a:p>
          <a:r>
            <a:rPr lang="ru-RU" dirty="0"/>
            <a:t>Анализ требований потребителей</a:t>
          </a:r>
        </a:p>
      </dgm:t>
    </dgm:pt>
    <dgm:pt modelId="{DA17CA83-9142-457C-9FE1-7C7377479F9A}" type="parTrans" cxnId="{83063A2D-0136-4E94-94FA-996DD1AFCA63}">
      <dgm:prSet/>
      <dgm:spPr/>
      <dgm:t>
        <a:bodyPr/>
        <a:lstStyle/>
        <a:p>
          <a:endParaRPr lang="ru-RU"/>
        </a:p>
      </dgm:t>
    </dgm:pt>
    <dgm:pt modelId="{5008820E-3B04-4FD0-A68A-41AF2E2049FD}" type="sibTrans" cxnId="{83063A2D-0136-4E94-94FA-996DD1AFCA63}">
      <dgm:prSet/>
      <dgm:spPr/>
      <dgm:t>
        <a:bodyPr/>
        <a:lstStyle/>
        <a:p>
          <a:endParaRPr lang="ru-RU"/>
        </a:p>
      </dgm:t>
    </dgm:pt>
    <dgm:pt modelId="{8D04CBC7-B9C8-43BA-B66A-13456B8345EF}">
      <dgm:prSet phldrT="[Текст]"/>
      <dgm:spPr/>
      <dgm:t>
        <a:bodyPr/>
        <a:lstStyle/>
        <a:p>
          <a:r>
            <a:rPr lang="ru-RU" dirty="0"/>
            <a:t>Анализ научных публикаций</a:t>
          </a:r>
        </a:p>
      </dgm:t>
    </dgm:pt>
    <dgm:pt modelId="{89CAB701-917A-4C01-BB30-F8609124D727}" type="parTrans" cxnId="{06CF8B05-58D2-42B5-AC9C-CB8DBCEF3F09}">
      <dgm:prSet/>
      <dgm:spPr/>
      <dgm:t>
        <a:bodyPr/>
        <a:lstStyle/>
        <a:p>
          <a:endParaRPr lang="ru-RU"/>
        </a:p>
      </dgm:t>
    </dgm:pt>
    <dgm:pt modelId="{46ECFEFA-C80A-4102-BE49-87B729AD213E}" type="sibTrans" cxnId="{06CF8B05-58D2-42B5-AC9C-CB8DBCEF3F09}">
      <dgm:prSet/>
      <dgm:spPr/>
      <dgm:t>
        <a:bodyPr/>
        <a:lstStyle/>
        <a:p>
          <a:endParaRPr lang="ru-RU"/>
        </a:p>
      </dgm:t>
    </dgm:pt>
    <dgm:pt modelId="{85BD1A46-7C89-4189-8BC4-D32DB722B68C}">
      <dgm:prSet phldrT="[Текст]"/>
      <dgm:spPr/>
      <dgm:t>
        <a:bodyPr/>
        <a:lstStyle/>
        <a:p>
          <a:r>
            <a:rPr lang="ru-RU" dirty="0"/>
            <a:t>Анализ минимальных требований на основе материалов лазерного сканирования</a:t>
          </a:r>
        </a:p>
      </dgm:t>
    </dgm:pt>
    <dgm:pt modelId="{8F026D2E-A87E-4746-A032-81E5DD524D36}" type="parTrans" cxnId="{92FAB77A-0545-483C-9EEA-CD263CA41ABD}">
      <dgm:prSet/>
      <dgm:spPr/>
      <dgm:t>
        <a:bodyPr/>
        <a:lstStyle/>
        <a:p>
          <a:endParaRPr lang="ru-RU"/>
        </a:p>
      </dgm:t>
    </dgm:pt>
    <dgm:pt modelId="{AD2F18E4-F953-4009-BF2C-11FBBAD8055F}" type="sibTrans" cxnId="{92FAB77A-0545-483C-9EEA-CD263CA41ABD}">
      <dgm:prSet/>
      <dgm:spPr/>
      <dgm:t>
        <a:bodyPr/>
        <a:lstStyle/>
        <a:p>
          <a:endParaRPr lang="ru-RU"/>
        </a:p>
      </dgm:t>
    </dgm:pt>
    <dgm:pt modelId="{895EB104-55ED-43F8-B2E6-480681788DAF}">
      <dgm:prSet phldrT="[Текст]"/>
      <dgm:spPr/>
      <dgm:t>
        <a:bodyPr/>
        <a:lstStyle/>
        <a:p>
          <a:r>
            <a:rPr lang="ru-RU" dirty="0"/>
            <a:t>Анализ сфер применения</a:t>
          </a:r>
        </a:p>
      </dgm:t>
    </dgm:pt>
    <dgm:pt modelId="{C0A94594-8537-434E-BC75-412CA83F9C5B}" type="parTrans" cxnId="{86A35CEE-71DB-417E-B81D-8221F178A169}">
      <dgm:prSet/>
      <dgm:spPr/>
    </dgm:pt>
    <dgm:pt modelId="{9D439D36-CBF5-4F44-9684-D01782384744}" type="sibTrans" cxnId="{86A35CEE-71DB-417E-B81D-8221F178A169}">
      <dgm:prSet/>
      <dgm:spPr/>
      <dgm:t>
        <a:bodyPr/>
        <a:lstStyle/>
        <a:p>
          <a:endParaRPr lang="ru-RU"/>
        </a:p>
      </dgm:t>
    </dgm:pt>
    <dgm:pt modelId="{5613B777-C517-4C34-A6FB-BDDC8622CE61}" type="pres">
      <dgm:prSet presAssocID="{437ADED7-F5FB-4626-AA8D-651316450A9D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561603C-8037-4BF4-9801-C8CB56B53186}" type="pres">
      <dgm:prSet presAssocID="{437ADED7-F5FB-4626-AA8D-651316450A9D}" presName="dummyMaxCanvas" presStyleCnt="0">
        <dgm:presLayoutVars/>
      </dgm:prSet>
      <dgm:spPr/>
    </dgm:pt>
    <dgm:pt modelId="{5DD1129F-691D-45F9-9E0E-7AFD2282BB4D}" type="pres">
      <dgm:prSet presAssocID="{437ADED7-F5FB-4626-AA8D-651316450A9D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233372-7CC1-4495-BE69-10AA94F1F08B}" type="pres">
      <dgm:prSet presAssocID="{437ADED7-F5FB-4626-AA8D-651316450A9D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E4EB0E-4618-4751-BE94-015D515DF045}" type="pres">
      <dgm:prSet presAssocID="{437ADED7-F5FB-4626-AA8D-651316450A9D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C3A2D0-2ED1-4CCA-8E15-8B9C96B772B9}" type="pres">
      <dgm:prSet presAssocID="{437ADED7-F5FB-4626-AA8D-651316450A9D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2BBF17-3E80-44A3-8C8D-EB50C1CF3BDE}" type="pres">
      <dgm:prSet presAssocID="{437ADED7-F5FB-4626-AA8D-651316450A9D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5A7F5F-C158-4C78-BDC4-5D58EF8F41BC}" type="pres">
      <dgm:prSet presAssocID="{437ADED7-F5FB-4626-AA8D-651316450A9D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F5FC3C-9A6E-49EE-81FB-925F5D6809D5}" type="pres">
      <dgm:prSet presAssocID="{437ADED7-F5FB-4626-AA8D-651316450A9D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E48881-4307-4346-B5B3-24FA7CA8428C}" type="pres">
      <dgm:prSet presAssocID="{437ADED7-F5FB-4626-AA8D-651316450A9D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556FC5-5985-4C40-A7B5-E1D929C4CDDC}" type="pres">
      <dgm:prSet presAssocID="{437ADED7-F5FB-4626-AA8D-651316450A9D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6985B6-4A3B-40BB-A278-4E3B114369FD}" type="pres">
      <dgm:prSet presAssocID="{437ADED7-F5FB-4626-AA8D-651316450A9D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A9518C-8C4A-4A86-A2BE-9B5CF1C08564}" type="pres">
      <dgm:prSet presAssocID="{437ADED7-F5FB-4626-AA8D-651316450A9D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AB8F885-7166-4819-A304-B9796D55532D}" type="presOf" srcId="{46ECFEFA-C80A-4102-BE49-87B729AD213E}" destId="{8BF5FC3C-9A6E-49EE-81FB-925F5D6809D5}" srcOrd="0" destOrd="0" presId="urn:microsoft.com/office/officeart/2005/8/layout/vProcess5"/>
    <dgm:cxn modelId="{F6F88F6E-4B16-4EAC-B8A2-7B9A97AF0249}" type="presOf" srcId="{895EB104-55ED-43F8-B2E6-480681788DAF}" destId="{5DD1129F-691D-45F9-9E0E-7AFD2282BB4D}" srcOrd="0" destOrd="0" presId="urn:microsoft.com/office/officeart/2005/8/layout/vProcess5"/>
    <dgm:cxn modelId="{D6DD8445-CCFA-4907-B4ED-BC58EE21C099}" type="presOf" srcId="{8D04CBC7-B9C8-43BA-B66A-13456B8345EF}" destId="{24E4EB0E-4618-4751-BE94-015D515DF045}" srcOrd="0" destOrd="0" presId="urn:microsoft.com/office/officeart/2005/8/layout/vProcess5"/>
    <dgm:cxn modelId="{5C8E1129-727B-492F-9AE5-B8BC27835B8E}" type="presOf" srcId="{895EB104-55ED-43F8-B2E6-480681788DAF}" destId="{39E48881-4307-4346-B5B3-24FA7CA8428C}" srcOrd="1" destOrd="0" presId="urn:microsoft.com/office/officeart/2005/8/layout/vProcess5"/>
    <dgm:cxn modelId="{87896692-45AA-4E64-8CCF-E984368FAA5F}" type="presOf" srcId="{9D439D36-CBF5-4F44-9684-D01782384744}" destId="{3B2BBF17-3E80-44A3-8C8D-EB50C1CF3BDE}" srcOrd="0" destOrd="0" presId="urn:microsoft.com/office/officeart/2005/8/layout/vProcess5"/>
    <dgm:cxn modelId="{92FAB77A-0545-483C-9EEA-CD263CA41ABD}" srcId="{437ADED7-F5FB-4626-AA8D-651316450A9D}" destId="{85BD1A46-7C89-4189-8BC4-D32DB722B68C}" srcOrd="3" destOrd="0" parTransId="{8F026D2E-A87E-4746-A032-81E5DD524D36}" sibTransId="{AD2F18E4-F953-4009-BF2C-11FBBAD8055F}"/>
    <dgm:cxn modelId="{86A35CEE-71DB-417E-B81D-8221F178A169}" srcId="{437ADED7-F5FB-4626-AA8D-651316450A9D}" destId="{895EB104-55ED-43F8-B2E6-480681788DAF}" srcOrd="0" destOrd="0" parTransId="{C0A94594-8537-434E-BC75-412CA83F9C5B}" sibTransId="{9D439D36-CBF5-4F44-9684-D01782384744}"/>
    <dgm:cxn modelId="{83063A2D-0136-4E94-94FA-996DD1AFCA63}" srcId="{437ADED7-F5FB-4626-AA8D-651316450A9D}" destId="{BB3C64C4-27E0-4412-984B-778C6366522D}" srcOrd="1" destOrd="0" parTransId="{DA17CA83-9142-457C-9FE1-7C7377479F9A}" sibTransId="{5008820E-3B04-4FD0-A68A-41AF2E2049FD}"/>
    <dgm:cxn modelId="{A182A506-BDDB-404E-A8A5-C0AEDF771470}" type="presOf" srcId="{BB3C64C4-27E0-4412-984B-778C6366522D}" destId="{88233372-7CC1-4495-BE69-10AA94F1F08B}" srcOrd="0" destOrd="0" presId="urn:microsoft.com/office/officeart/2005/8/layout/vProcess5"/>
    <dgm:cxn modelId="{9DC84A1C-E74F-4EBB-AB8C-E9570362C519}" type="presOf" srcId="{8D04CBC7-B9C8-43BA-B66A-13456B8345EF}" destId="{D76985B6-4A3B-40BB-A278-4E3B114369FD}" srcOrd="1" destOrd="0" presId="urn:microsoft.com/office/officeart/2005/8/layout/vProcess5"/>
    <dgm:cxn modelId="{98E6BD0F-D77C-4E42-A6DF-072902FACFA3}" type="presOf" srcId="{85BD1A46-7C89-4189-8BC4-D32DB722B68C}" destId="{77A9518C-8C4A-4A86-A2BE-9B5CF1C08564}" srcOrd="1" destOrd="0" presId="urn:microsoft.com/office/officeart/2005/8/layout/vProcess5"/>
    <dgm:cxn modelId="{13F2286F-982E-4E9C-8E16-3E2AB8C1732C}" type="presOf" srcId="{5008820E-3B04-4FD0-A68A-41AF2E2049FD}" destId="{DC5A7F5F-C158-4C78-BDC4-5D58EF8F41BC}" srcOrd="0" destOrd="0" presId="urn:microsoft.com/office/officeart/2005/8/layout/vProcess5"/>
    <dgm:cxn modelId="{49870786-4995-49A6-8D6C-49430EE85293}" type="presOf" srcId="{BB3C64C4-27E0-4412-984B-778C6366522D}" destId="{1A556FC5-5985-4C40-A7B5-E1D929C4CDDC}" srcOrd="1" destOrd="0" presId="urn:microsoft.com/office/officeart/2005/8/layout/vProcess5"/>
    <dgm:cxn modelId="{06CF8B05-58D2-42B5-AC9C-CB8DBCEF3F09}" srcId="{437ADED7-F5FB-4626-AA8D-651316450A9D}" destId="{8D04CBC7-B9C8-43BA-B66A-13456B8345EF}" srcOrd="2" destOrd="0" parTransId="{89CAB701-917A-4C01-BB30-F8609124D727}" sibTransId="{46ECFEFA-C80A-4102-BE49-87B729AD213E}"/>
    <dgm:cxn modelId="{6CBC6A95-7955-433E-B135-0E7B719792AD}" type="presOf" srcId="{85BD1A46-7C89-4189-8BC4-D32DB722B68C}" destId="{46C3A2D0-2ED1-4CCA-8E15-8B9C96B772B9}" srcOrd="0" destOrd="0" presId="urn:microsoft.com/office/officeart/2005/8/layout/vProcess5"/>
    <dgm:cxn modelId="{B3F5413F-C2C4-40DC-B7C2-FE8A02837754}" type="presOf" srcId="{437ADED7-F5FB-4626-AA8D-651316450A9D}" destId="{5613B777-C517-4C34-A6FB-BDDC8622CE61}" srcOrd="0" destOrd="0" presId="urn:microsoft.com/office/officeart/2005/8/layout/vProcess5"/>
    <dgm:cxn modelId="{885CCD38-AB54-4416-B546-FFF211166D17}" type="presParOf" srcId="{5613B777-C517-4C34-A6FB-BDDC8622CE61}" destId="{7561603C-8037-4BF4-9801-C8CB56B53186}" srcOrd="0" destOrd="0" presId="urn:microsoft.com/office/officeart/2005/8/layout/vProcess5"/>
    <dgm:cxn modelId="{D44274A0-ABDB-4405-BD2E-085D6DF7A70D}" type="presParOf" srcId="{5613B777-C517-4C34-A6FB-BDDC8622CE61}" destId="{5DD1129F-691D-45F9-9E0E-7AFD2282BB4D}" srcOrd="1" destOrd="0" presId="urn:microsoft.com/office/officeart/2005/8/layout/vProcess5"/>
    <dgm:cxn modelId="{B580B7AE-2C86-4833-9A92-1E067AD30B6E}" type="presParOf" srcId="{5613B777-C517-4C34-A6FB-BDDC8622CE61}" destId="{88233372-7CC1-4495-BE69-10AA94F1F08B}" srcOrd="2" destOrd="0" presId="urn:microsoft.com/office/officeart/2005/8/layout/vProcess5"/>
    <dgm:cxn modelId="{09D76985-DB5F-46CB-951D-1D0EB696DED8}" type="presParOf" srcId="{5613B777-C517-4C34-A6FB-BDDC8622CE61}" destId="{24E4EB0E-4618-4751-BE94-015D515DF045}" srcOrd="3" destOrd="0" presId="urn:microsoft.com/office/officeart/2005/8/layout/vProcess5"/>
    <dgm:cxn modelId="{05491097-FB04-4F02-A544-B5DAB60A19E8}" type="presParOf" srcId="{5613B777-C517-4C34-A6FB-BDDC8622CE61}" destId="{46C3A2D0-2ED1-4CCA-8E15-8B9C96B772B9}" srcOrd="4" destOrd="0" presId="urn:microsoft.com/office/officeart/2005/8/layout/vProcess5"/>
    <dgm:cxn modelId="{EA10CF16-47D6-4853-8E6F-373411331AF9}" type="presParOf" srcId="{5613B777-C517-4C34-A6FB-BDDC8622CE61}" destId="{3B2BBF17-3E80-44A3-8C8D-EB50C1CF3BDE}" srcOrd="5" destOrd="0" presId="urn:microsoft.com/office/officeart/2005/8/layout/vProcess5"/>
    <dgm:cxn modelId="{A1FAE08E-AA33-4EB0-96BA-964AF1C6E0A6}" type="presParOf" srcId="{5613B777-C517-4C34-A6FB-BDDC8622CE61}" destId="{DC5A7F5F-C158-4C78-BDC4-5D58EF8F41BC}" srcOrd="6" destOrd="0" presId="urn:microsoft.com/office/officeart/2005/8/layout/vProcess5"/>
    <dgm:cxn modelId="{50E47573-4DBB-4ADE-86B7-EB4677E14BDF}" type="presParOf" srcId="{5613B777-C517-4C34-A6FB-BDDC8622CE61}" destId="{8BF5FC3C-9A6E-49EE-81FB-925F5D6809D5}" srcOrd="7" destOrd="0" presId="urn:microsoft.com/office/officeart/2005/8/layout/vProcess5"/>
    <dgm:cxn modelId="{CD90D710-9CDA-49D4-AE24-348588F4D3BF}" type="presParOf" srcId="{5613B777-C517-4C34-A6FB-BDDC8622CE61}" destId="{39E48881-4307-4346-B5B3-24FA7CA8428C}" srcOrd="8" destOrd="0" presId="urn:microsoft.com/office/officeart/2005/8/layout/vProcess5"/>
    <dgm:cxn modelId="{42CB543B-0B6B-4CC7-BFF0-14DF9B0A4344}" type="presParOf" srcId="{5613B777-C517-4C34-A6FB-BDDC8622CE61}" destId="{1A556FC5-5985-4C40-A7B5-E1D929C4CDDC}" srcOrd="9" destOrd="0" presId="urn:microsoft.com/office/officeart/2005/8/layout/vProcess5"/>
    <dgm:cxn modelId="{78842291-57E6-4130-B893-F00150179F1E}" type="presParOf" srcId="{5613B777-C517-4C34-A6FB-BDDC8622CE61}" destId="{D76985B6-4A3B-40BB-A278-4E3B114369FD}" srcOrd="10" destOrd="0" presId="urn:microsoft.com/office/officeart/2005/8/layout/vProcess5"/>
    <dgm:cxn modelId="{349F5504-9BA0-440B-B216-88519E3A57F9}" type="presParOf" srcId="{5613B777-C517-4C34-A6FB-BDDC8622CE61}" destId="{77A9518C-8C4A-4A86-A2BE-9B5CF1C08564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A97378E-580A-48A8-A2E8-DF26BBB06386}" type="doc">
      <dgm:prSet loTypeId="urn:microsoft.com/office/officeart/2005/8/layout/hList7" loCatId="list" qsTypeId="urn:microsoft.com/office/officeart/2005/8/quickstyle/simple1" qsCatId="simple" csTypeId="urn:microsoft.com/office/officeart/2005/8/colors/accent6_3" csCatId="accent6" phldr="1"/>
      <dgm:spPr/>
    </dgm:pt>
    <dgm:pt modelId="{03BC87EA-FEF2-4257-932D-659875BFE2DD}">
      <dgm:prSet phldrT="[Текст]"/>
      <dgm:spPr/>
      <dgm:t>
        <a:bodyPr/>
        <a:lstStyle/>
        <a:p>
          <a:r>
            <a:rPr lang="ru-RU" dirty="0"/>
            <a:t>Инженерные изыскания</a:t>
          </a:r>
        </a:p>
      </dgm:t>
    </dgm:pt>
    <dgm:pt modelId="{241AE425-E5B1-41A8-9A7A-3C223CFBA5D6}" type="parTrans" cxnId="{2406E2C6-C65E-4350-B721-20114A33C99C}">
      <dgm:prSet/>
      <dgm:spPr/>
      <dgm:t>
        <a:bodyPr/>
        <a:lstStyle/>
        <a:p>
          <a:endParaRPr lang="ru-RU"/>
        </a:p>
      </dgm:t>
    </dgm:pt>
    <dgm:pt modelId="{F335A06A-4836-4823-914E-A17B57D8C4B4}" type="sibTrans" cxnId="{2406E2C6-C65E-4350-B721-20114A33C99C}">
      <dgm:prSet/>
      <dgm:spPr/>
      <dgm:t>
        <a:bodyPr/>
        <a:lstStyle/>
        <a:p>
          <a:endParaRPr lang="ru-RU"/>
        </a:p>
      </dgm:t>
    </dgm:pt>
    <dgm:pt modelId="{F49EC2D8-5DF9-4553-AF3A-AC7D98979902}">
      <dgm:prSet phldrT="[Текст]"/>
      <dgm:spPr/>
      <dgm:t>
        <a:bodyPr/>
        <a:lstStyle/>
        <a:p>
          <a:r>
            <a:rPr lang="ru-RU" dirty="0"/>
            <a:t>Кадастр</a:t>
          </a:r>
        </a:p>
      </dgm:t>
    </dgm:pt>
    <dgm:pt modelId="{3EFEEFC2-507C-40B0-A3E0-6E8384867FB0}" type="parTrans" cxnId="{822FF938-4BE3-41AA-9790-62A1A5E81376}">
      <dgm:prSet/>
      <dgm:spPr/>
      <dgm:t>
        <a:bodyPr/>
        <a:lstStyle/>
        <a:p>
          <a:endParaRPr lang="ru-RU"/>
        </a:p>
      </dgm:t>
    </dgm:pt>
    <dgm:pt modelId="{568C9CD6-A8A5-4209-8D70-76C94020F4ED}" type="sibTrans" cxnId="{822FF938-4BE3-41AA-9790-62A1A5E81376}">
      <dgm:prSet/>
      <dgm:spPr/>
      <dgm:t>
        <a:bodyPr/>
        <a:lstStyle/>
        <a:p>
          <a:endParaRPr lang="ru-RU"/>
        </a:p>
      </dgm:t>
    </dgm:pt>
    <dgm:pt modelId="{1B3F0FBE-09BF-4865-8AF4-26CFA3CD7AE5}">
      <dgm:prSet phldrT="[Текст]"/>
      <dgm:spPr/>
      <dgm:t>
        <a:bodyPr/>
        <a:lstStyle/>
        <a:p>
          <a:r>
            <a:rPr lang="ru-RU" dirty="0"/>
            <a:t>Картографирование</a:t>
          </a:r>
        </a:p>
      </dgm:t>
    </dgm:pt>
    <dgm:pt modelId="{0E71404C-923C-43BA-9499-7086B2A87998}" type="parTrans" cxnId="{D5365612-E2AF-426B-B0C6-9AFEC66A91CB}">
      <dgm:prSet/>
      <dgm:spPr/>
      <dgm:t>
        <a:bodyPr/>
        <a:lstStyle/>
        <a:p>
          <a:endParaRPr lang="ru-RU"/>
        </a:p>
      </dgm:t>
    </dgm:pt>
    <dgm:pt modelId="{39EDA6DE-921F-4557-9A64-C5958EF84048}" type="sibTrans" cxnId="{D5365612-E2AF-426B-B0C6-9AFEC66A91CB}">
      <dgm:prSet/>
      <dgm:spPr/>
      <dgm:t>
        <a:bodyPr/>
        <a:lstStyle/>
        <a:p>
          <a:endParaRPr lang="ru-RU"/>
        </a:p>
      </dgm:t>
    </dgm:pt>
    <dgm:pt modelId="{022E91A0-4505-4972-AEBD-446BAE4FFBFA}">
      <dgm:prSet phldrT="[Текст]"/>
      <dgm:spPr/>
      <dgm:t>
        <a:bodyPr/>
        <a:lstStyle/>
        <a:p>
          <a:r>
            <a:rPr lang="ru-RU" dirty="0"/>
            <a:t>Геотехнический мониторинг</a:t>
          </a:r>
        </a:p>
      </dgm:t>
    </dgm:pt>
    <dgm:pt modelId="{CF303D0E-36DE-4281-BE46-2BCD559A7C32}" type="parTrans" cxnId="{340C02DF-7054-48E5-97FE-C0691F9F7C7B}">
      <dgm:prSet/>
      <dgm:spPr/>
      <dgm:t>
        <a:bodyPr/>
        <a:lstStyle/>
        <a:p>
          <a:endParaRPr lang="ru-RU"/>
        </a:p>
      </dgm:t>
    </dgm:pt>
    <dgm:pt modelId="{B0686E28-52C2-4BE9-9014-8D8F1224D9F5}" type="sibTrans" cxnId="{340C02DF-7054-48E5-97FE-C0691F9F7C7B}">
      <dgm:prSet/>
      <dgm:spPr/>
      <dgm:t>
        <a:bodyPr/>
        <a:lstStyle/>
        <a:p>
          <a:endParaRPr lang="ru-RU"/>
        </a:p>
      </dgm:t>
    </dgm:pt>
    <dgm:pt modelId="{7898AB0B-C970-4F70-BFD2-3026958E283A}">
      <dgm:prSet phldrT="[Текст]"/>
      <dgm:spPr/>
      <dgm:t>
        <a:bodyPr/>
        <a:lstStyle/>
        <a:p>
          <a:r>
            <a:rPr lang="ru-RU" dirty="0"/>
            <a:t>Сохранение культурного наследия</a:t>
          </a:r>
        </a:p>
      </dgm:t>
    </dgm:pt>
    <dgm:pt modelId="{5D1746D1-8E80-401B-BF24-0EC30F09D8E0}" type="parTrans" cxnId="{89FEF347-1480-4EB5-B266-80ED519B03F2}">
      <dgm:prSet/>
      <dgm:spPr/>
      <dgm:t>
        <a:bodyPr/>
        <a:lstStyle/>
        <a:p>
          <a:endParaRPr lang="ru-RU"/>
        </a:p>
      </dgm:t>
    </dgm:pt>
    <dgm:pt modelId="{CC57A92E-DD9D-4E57-91CD-4565FB174571}" type="sibTrans" cxnId="{89FEF347-1480-4EB5-B266-80ED519B03F2}">
      <dgm:prSet/>
      <dgm:spPr/>
      <dgm:t>
        <a:bodyPr/>
        <a:lstStyle/>
        <a:p>
          <a:endParaRPr lang="ru-RU"/>
        </a:p>
      </dgm:t>
    </dgm:pt>
    <dgm:pt modelId="{601D4734-316F-488A-81AA-AB1F37B36C9E}" type="pres">
      <dgm:prSet presAssocID="{9A97378E-580A-48A8-A2E8-DF26BBB06386}" presName="Name0" presStyleCnt="0">
        <dgm:presLayoutVars>
          <dgm:dir/>
          <dgm:resizeHandles val="exact"/>
        </dgm:presLayoutVars>
      </dgm:prSet>
      <dgm:spPr/>
    </dgm:pt>
    <dgm:pt modelId="{9479140E-E087-42BA-88A2-0F295017178E}" type="pres">
      <dgm:prSet presAssocID="{9A97378E-580A-48A8-A2E8-DF26BBB06386}" presName="fgShape" presStyleLbl="fgShp" presStyleIdx="0" presStyleCnt="1"/>
      <dgm:spPr/>
    </dgm:pt>
    <dgm:pt modelId="{CF45D3C9-9348-4388-882D-ADC26EA64F5C}" type="pres">
      <dgm:prSet presAssocID="{9A97378E-580A-48A8-A2E8-DF26BBB06386}" presName="linComp" presStyleCnt="0"/>
      <dgm:spPr/>
    </dgm:pt>
    <dgm:pt modelId="{1B516D0C-816E-4FCA-B040-56757A89B290}" type="pres">
      <dgm:prSet presAssocID="{03BC87EA-FEF2-4257-932D-659875BFE2DD}" presName="compNode" presStyleCnt="0"/>
      <dgm:spPr/>
    </dgm:pt>
    <dgm:pt modelId="{B472CE07-5EA5-4498-8DC8-80A200C10979}" type="pres">
      <dgm:prSet presAssocID="{03BC87EA-FEF2-4257-932D-659875BFE2DD}" presName="bkgdShape" presStyleLbl="node1" presStyleIdx="0" presStyleCnt="5"/>
      <dgm:spPr/>
      <dgm:t>
        <a:bodyPr/>
        <a:lstStyle/>
        <a:p>
          <a:endParaRPr lang="ru-RU"/>
        </a:p>
      </dgm:t>
    </dgm:pt>
    <dgm:pt modelId="{AFB67833-3F03-4167-A4FE-C886A2F887AF}" type="pres">
      <dgm:prSet presAssocID="{03BC87EA-FEF2-4257-932D-659875BFE2DD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2532B9-4F52-442A-9476-EE6A30F90B5B}" type="pres">
      <dgm:prSet presAssocID="{03BC87EA-FEF2-4257-932D-659875BFE2DD}" presName="invisiNode" presStyleLbl="node1" presStyleIdx="0" presStyleCnt="5"/>
      <dgm:spPr/>
    </dgm:pt>
    <dgm:pt modelId="{37199FA0-A022-4E1C-A184-A4BD9E24B8A0}" type="pres">
      <dgm:prSet presAssocID="{03BC87EA-FEF2-4257-932D-659875BFE2DD}" presName="imagNode" presStyleLbl="fgImgPlace1" presStyleIdx="0" presStyleCnt="5" custScaleX="115760" custScaleY="11341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9000" r="-49000"/>
          </a:stretch>
        </a:blipFill>
      </dgm:spPr>
    </dgm:pt>
    <dgm:pt modelId="{9BE283B0-6B3A-42E4-92C5-E9D8CB1FC790}" type="pres">
      <dgm:prSet presAssocID="{F335A06A-4836-4823-914E-A17B57D8C4B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F9A8E1D-BE4D-4B65-88E1-96160234405B}" type="pres">
      <dgm:prSet presAssocID="{F49EC2D8-5DF9-4553-AF3A-AC7D98979902}" presName="compNode" presStyleCnt="0"/>
      <dgm:spPr/>
    </dgm:pt>
    <dgm:pt modelId="{983ED011-5D53-4955-8774-A145C3FB9966}" type="pres">
      <dgm:prSet presAssocID="{F49EC2D8-5DF9-4553-AF3A-AC7D98979902}" presName="bkgdShape" presStyleLbl="node1" presStyleIdx="1" presStyleCnt="5"/>
      <dgm:spPr/>
      <dgm:t>
        <a:bodyPr/>
        <a:lstStyle/>
        <a:p>
          <a:endParaRPr lang="ru-RU"/>
        </a:p>
      </dgm:t>
    </dgm:pt>
    <dgm:pt modelId="{300DC628-9F09-48DE-B469-8E251C08AD7A}" type="pres">
      <dgm:prSet presAssocID="{F49EC2D8-5DF9-4553-AF3A-AC7D98979902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C64ABF-1AD3-41AE-A16B-3751C5FCD28E}" type="pres">
      <dgm:prSet presAssocID="{F49EC2D8-5DF9-4553-AF3A-AC7D98979902}" presName="invisiNode" presStyleLbl="node1" presStyleIdx="1" presStyleCnt="5"/>
      <dgm:spPr/>
    </dgm:pt>
    <dgm:pt modelId="{5D5B3D83-B0E2-440F-846B-56838121B487}" type="pres">
      <dgm:prSet presAssocID="{F49EC2D8-5DF9-4553-AF3A-AC7D98979902}" presName="imagNode" presStyleLbl="fgImgPlace1" presStyleIdx="1" presStyleCnt="5" custScaleX="115463" custScaleY="116894"/>
      <dgm:spPr>
        <a:blipFill>
          <a:blip xmlns:r="http://schemas.openxmlformats.org/officeDocument/2006/relationships" r:embed="rId2"/>
          <a:srcRect/>
          <a:stretch>
            <a:fillRect l="-50000" r="-50000"/>
          </a:stretch>
        </a:blipFill>
      </dgm:spPr>
    </dgm:pt>
    <dgm:pt modelId="{93DFEA22-6582-41E0-BF19-F1F161930D69}" type="pres">
      <dgm:prSet presAssocID="{568C9CD6-A8A5-4209-8D70-76C94020F4E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97CA916-B263-4859-956B-B1C39818F7E5}" type="pres">
      <dgm:prSet presAssocID="{1B3F0FBE-09BF-4865-8AF4-26CFA3CD7AE5}" presName="compNode" presStyleCnt="0"/>
      <dgm:spPr/>
    </dgm:pt>
    <dgm:pt modelId="{91881F9E-6AF7-4508-9CE3-D36263AD046D}" type="pres">
      <dgm:prSet presAssocID="{1B3F0FBE-09BF-4865-8AF4-26CFA3CD7AE5}" presName="bkgdShape" presStyleLbl="node1" presStyleIdx="2" presStyleCnt="5"/>
      <dgm:spPr/>
      <dgm:t>
        <a:bodyPr/>
        <a:lstStyle/>
        <a:p>
          <a:endParaRPr lang="ru-RU"/>
        </a:p>
      </dgm:t>
    </dgm:pt>
    <dgm:pt modelId="{E7E7926A-F6CF-4522-A7A5-C176569336B0}" type="pres">
      <dgm:prSet presAssocID="{1B3F0FBE-09BF-4865-8AF4-26CFA3CD7AE5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9AF93F-5D73-469F-9D93-C8D4092C4393}" type="pres">
      <dgm:prSet presAssocID="{1B3F0FBE-09BF-4865-8AF4-26CFA3CD7AE5}" presName="invisiNode" presStyleLbl="node1" presStyleIdx="2" presStyleCnt="5"/>
      <dgm:spPr/>
    </dgm:pt>
    <dgm:pt modelId="{0C90EFCF-08E5-422E-AB73-BC84243241AD}" type="pres">
      <dgm:prSet presAssocID="{1B3F0FBE-09BF-4865-8AF4-26CFA3CD7AE5}" presName="imagNode" presStyleLbl="fgImgPlace1" presStyleIdx="2" presStyleCnt="5" custScaleX="117773" custScaleY="118633"/>
      <dgm:spPr>
        <a:blipFill>
          <a:blip xmlns:r="http://schemas.openxmlformats.org/officeDocument/2006/relationships" r:embed="rId3"/>
          <a:srcRect/>
          <a:stretch>
            <a:fillRect l="-51000" r="-51000"/>
          </a:stretch>
        </a:blipFill>
      </dgm:spPr>
    </dgm:pt>
    <dgm:pt modelId="{1776306E-AC2A-4556-8EBB-FB8CB58D662A}" type="pres">
      <dgm:prSet presAssocID="{39EDA6DE-921F-4557-9A64-C5958EF8404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D8337D4-C482-4267-AAD9-1C8FCC324F1E}" type="pres">
      <dgm:prSet presAssocID="{022E91A0-4505-4972-AEBD-446BAE4FFBFA}" presName="compNode" presStyleCnt="0"/>
      <dgm:spPr/>
    </dgm:pt>
    <dgm:pt modelId="{B920BCBB-85C6-4532-856D-9487DAE60977}" type="pres">
      <dgm:prSet presAssocID="{022E91A0-4505-4972-AEBD-446BAE4FFBFA}" presName="bkgdShape" presStyleLbl="node1" presStyleIdx="3" presStyleCnt="5"/>
      <dgm:spPr/>
      <dgm:t>
        <a:bodyPr/>
        <a:lstStyle/>
        <a:p>
          <a:endParaRPr lang="ru-RU"/>
        </a:p>
      </dgm:t>
    </dgm:pt>
    <dgm:pt modelId="{F4241ED4-7B41-4A96-B58B-72D655E1CF57}" type="pres">
      <dgm:prSet presAssocID="{022E91A0-4505-4972-AEBD-446BAE4FFBFA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5A7026-C25D-4606-9A10-ECC4222EC8CE}" type="pres">
      <dgm:prSet presAssocID="{022E91A0-4505-4972-AEBD-446BAE4FFBFA}" presName="invisiNode" presStyleLbl="node1" presStyleIdx="3" presStyleCnt="5"/>
      <dgm:spPr/>
    </dgm:pt>
    <dgm:pt modelId="{5BD5FD97-9557-4C1A-B83F-2F67F2750CAC}" type="pres">
      <dgm:prSet presAssocID="{022E91A0-4505-4972-AEBD-446BAE4FFBFA}" presName="imagNode" presStyleLbl="fgImgPlace1" presStyleIdx="3" presStyleCnt="5" custScaleX="116607" custScaleY="110810"/>
      <dgm:spPr>
        <a:blipFill>
          <a:blip xmlns:r="http://schemas.openxmlformats.org/officeDocument/2006/relationships" r:embed="rId4"/>
          <a:srcRect/>
          <a:stretch>
            <a:fillRect l="-31000" r="-31000"/>
          </a:stretch>
        </a:blipFill>
      </dgm:spPr>
    </dgm:pt>
    <dgm:pt modelId="{C6A03D7D-A490-4700-B84F-FCCFC55FEAC3}" type="pres">
      <dgm:prSet presAssocID="{B0686E28-52C2-4BE9-9014-8D8F1224D9F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151F438-5C8B-4223-8F1B-F166BFB41B59}" type="pres">
      <dgm:prSet presAssocID="{7898AB0B-C970-4F70-BFD2-3026958E283A}" presName="compNode" presStyleCnt="0"/>
      <dgm:spPr/>
    </dgm:pt>
    <dgm:pt modelId="{8A315239-3664-4A4B-81D8-787609D7040C}" type="pres">
      <dgm:prSet presAssocID="{7898AB0B-C970-4F70-BFD2-3026958E283A}" presName="bkgdShape" presStyleLbl="node1" presStyleIdx="4" presStyleCnt="5"/>
      <dgm:spPr/>
      <dgm:t>
        <a:bodyPr/>
        <a:lstStyle/>
        <a:p>
          <a:endParaRPr lang="ru-RU"/>
        </a:p>
      </dgm:t>
    </dgm:pt>
    <dgm:pt modelId="{6CC91E05-9F69-4B1B-A2EA-AF0C3A980EA9}" type="pres">
      <dgm:prSet presAssocID="{7898AB0B-C970-4F70-BFD2-3026958E283A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184E00-F81A-47DF-B597-95A64ACA9F1F}" type="pres">
      <dgm:prSet presAssocID="{7898AB0B-C970-4F70-BFD2-3026958E283A}" presName="invisiNode" presStyleLbl="node1" presStyleIdx="4" presStyleCnt="5"/>
      <dgm:spPr/>
    </dgm:pt>
    <dgm:pt modelId="{B5FB15B5-055E-499F-B311-FE9C1C3CF158}" type="pres">
      <dgm:prSet presAssocID="{7898AB0B-C970-4F70-BFD2-3026958E283A}" presName="imagNode" presStyleLbl="fgImgPlace1" presStyleIdx="4" presStyleCnt="5" custScaleX="117179" custScaleY="112548"/>
      <dgm:spPr>
        <a:blipFill>
          <a:blip xmlns:r="http://schemas.openxmlformats.org/officeDocument/2006/relationships" r:embed="rId5"/>
          <a:srcRect/>
          <a:stretch>
            <a:fillRect l="-50000" r="-50000"/>
          </a:stretch>
        </a:blipFill>
      </dgm:spPr>
    </dgm:pt>
  </dgm:ptLst>
  <dgm:cxnLst>
    <dgm:cxn modelId="{C0CDDAB0-B736-42BC-982A-E43B9ABE82B7}" type="presOf" srcId="{03BC87EA-FEF2-4257-932D-659875BFE2DD}" destId="{B472CE07-5EA5-4498-8DC8-80A200C10979}" srcOrd="0" destOrd="0" presId="urn:microsoft.com/office/officeart/2005/8/layout/hList7"/>
    <dgm:cxn modelId="{7CE6F883-999A-4B22-A4B9-745B77CF2BBE}" type="presOf" srcId="{39EDA6DE-921F-4557-9A64-C5958EF84048}" destId="{1776306E-AC2A-4556-8EBB-FB8CB58D662A}" srcOrd="0" destOrd="0" presId="urn:microsoft.com/office/officeart/2005/8/layout/hList7"/>
    <dgm:cxn modelId="{56CF1B7A-4FB3-4FD8-A066-A63FF0FE46F3}" type="presOf" srcId="{7898AB0B-C970-4F70-BFD2-3026958E283A}" destId="{6CC91E05-9F69-4B1B-A2EA-AF0C3A980EA9}" srcOrd="1" destOrd="0" presId="urn:microsoft.com/office/officeart/2005/8/layout/hList7"/>
    <dgm:cxn modelId="{6CE64141-7A65-40E1-8561-401826AE1B61}" type="presOf" srcId="{9A97378E-580A-48A8-A2E8-DF26BBB06386}" destId="{601D4734-316F-488A-81AA-AB1F37B36C9E}" srcOrd="0" destOrd="0" presId="urn:microsoft.com/office/officeart/2005/8/layout/hList7"/>
    <dgm:cxn modelId="{BD2E82E2-A346-487E-9C2B-B00D13396209}" type="presOf" srcId="{F49EC2D8-5DF9-4553-AF3A-AC7D98979902}" destId="{300DC628-9F09-48DE-B469-8E251C08AD7A}" srcOrd="1" destOrd="0" presId="urn:microsoft.com/office/officeart/2005/8/layout/hList7"/>
    <dgm:cxn modelId="{CA82B551-8401-4192-8B0B-42CADCEF376B}" type="presOf" srcId="{022E91A0-4505-4972-AEBD-446BAE4FFBFA}" destId="{B920BCBB-85C6-4532-856D-9487DAE60977}" srcOrd="0" destOrd="0" presId="urn:microsoft.com/office/officeart/2005/8/layout/hList7"/>
    <dgm:cxn modelId="{2406E2C6-C65E-4350-B721-20114A33C99C}" srcId="{9A97378E-580A-48A8-A2E8-DF26BBB06386}" destId="{03BC87EA-FEF2-4257-932D-659875BFE2DD}" srcOrd="0" destOrd="0" parTransId="{241AE425-E5B1-41A8-9A7A-3C223CFBA5D6}" sibTransId="{F335A06A-4836-4823-914E-A17B57D8C4B4}"/>
    <dgm:cxn modelId="{340C02DF-7054-48E5-97FE-C0691F9F7C7B}" srcId="{9A97378E-580A-48A8-A2E8-DF26BBB06386}" destId="{022E91A0-4505-4972-AEBD-446BAE4FFBFA}" srcOrd="3" destOrd="0" parTransId="{CF303D0E-36DE-4281-BE46-2BCD559A7C32}" sibTransId="{B0686E28-52C2-4BE9-9014-8D8F1224D9F5}"/>
    <dgm:cxn modelId="{1B78378C-CA04-4EC3-8D22-CE5A82129B95}" type="presOf" srcId="{1B3F0FBE-09BF-4865-8AF4-26CFA3CD7AE5}" destId="{91881F9E-6AF7-4508-9CE3-D36263AD046D}" srcOrd="0" destOrd="0" presId="urn:microsoft.com/office/officeart/2005/8/layout/hList7"/>
    <dgm:cxn modelId="{B213D0E7-70C8-443B-955D-1F5D25AB74A7}" type="presOf" srcId="{03BC87EA-FEF2-4257-932D-659875BFE2DD}" destId="{AFB67833-3F03-4167-A4FE-C886A2F887AF}" srcOrd="1" destOrd="0" presId="urn:microsoft.com/office/officeart/2005/8/layout/hList7"/>
    <dgm:cxn modelId="{F34027BB-7BC9-45D1-8B1F-885C87508673}" type="presOf" srcId="{568C9CD6-A8A5-4209-8D70-76C94020F4ED}" destId="{93DFEA22-6582-41E0-BF19-F1F161930D69}" srcOrd="0" destOrd="0" presId="urn:microsoft.com/office/officeart/2005/8/layout/hList7"/>
    <dgm:cxn modelId="{DE385FA3-AE94-48BA-9D71-9CE9A0BC28C7}" type="presOf" srcId="{F335A06A-4836-4823-914E-A17B57D8C4B4}" destId="{9BE283B0-6B3A-42E4-92C5-E9D8CB1FC790}" srcOrd="0" destOrd="0" presId="urn:microsoft.com/office/officeart/2005/8/layout/hList7"/>
    <dgm:cxn modelId="{4F6FD443-45EC-429A-B8AB-6AD67A0CC385}" type="presOf" srcId="{F49EC2D8-5DF9-4553-AF3A-AC7D98979902}" destId="{983ED011-5D53-4955-8774-A145C3FB9966}" srcOrd="0" destOrd="0" presId="urn:microsoft.com/office/officeart/2005/8/layout/hList7"/>
    <dgm:cxn modelId="{D5365612-E2AF-426B-B0C6-9AFEC66A91CB}" srcId="{9A97378E-580A-48A8-A2E8-DF26BBB06386}" destId="{1B3F0FBE-09BF-4865-8AF4-26CFA3CD7AE5}" srcOrd="2" destOrd="0" parTransId="{0E71404C-923C-43BA-9499-7086B2A87998}" sibTransId="{39EDA6DE-921F-4557-9A64-C5958EF84048}"/>
    <dgm:cxn modelId="{822FF938-4BE3-41AA-9790-62A1A5E81376}" srcId="{9A97378E-580A-48A8-A2E8-DF26BBB06386}" destId="{F49EC2D8-5DF9-4553-AF3A-AC7D98979902}" srcOrd="1" destOrd="0" parTransId="{3EFEEFC2-507C-40B0-A3E0-6E8384867FB0}" sibTransId="{568C9CD6-A8A5-4209-8D70-76C94020F4ED}"/>
    <dgm:cxn modelId="{89FEF347-1480-4EB5-B266-80ED519B03F2}" srcId="{9A97378E-580A-48A8-A2E8-DF26BBB06386}" destId="{7898AB0B-C970-4F70-BFD2-3026958E283A}" srcOrd="4" destOrd="0" parTransId="{5D1746D1-8E80-401B-BF24-0EC30F09D8E0}" sibTransId="{CC57A92E-DD9D-4E57-91CD-4565FB174571}"/>
    <dgm:cxn modelId="{5039E6C6-4EE1-4170-9633-26FF258A70F0}" type="presOf" srcId="{7898AB0B-C970-4F70-BFD2-3026958E283A}" destId="{8A315239-3664-4A4B-81D8-787609D7040C}" srcOrd="0" destOrd="0" presId="urn:microsoft.com/office/officeart/2005/8/layout/hList7"/>
    <dgm:cxn modelId="{6F7B52A9-60C5-45D2-9B96-4713970A6BF0}" type="presOf" srcId="{1B3F0FBE-09BF-4865-8AF4-26CFA3CD7AE5}" destId="{E7E7926A-F6CF-4522-A7A5-C176569336B0}" srcOrd="1" destOrd="0" presId="urn:microsoft.com/office/officeart/2005/8/layout/hList7"/>
    <dgm:cxn modelId="{42C5C3BC-96A0-4710-8385-9906F9840A2A}" type="presOf" srcId="{022E91A0-4505-4972-AEBD-446BAE4FFBFA}" destId="{F4241ED4-7B41-4A96-B58B-72D655E1CF57}" srcOrd="1" destOrd="0" presId="urn:microsoft.com/office/officeart/2005/8/layout/hList7"/>
    <dgm:cxn modelId="{70F1B14F-49FA-464A-8E5C-725BD77226ED}" type="presOf" srcId="{B0686E28-52C2-4BE9-9014-8D8F1224D9F5}" destId="{C6A03D7D-A490-4700-B84F-FCCFC55FEAC3}" srcOrd="0" destOrd="0" presId="urn:microsoft.com/office/officeart/2005/8/layout/hList7"/>
    <dgm:cxn modelId="{7BA39B74-8940-4569-803C-1750249E924D}" type="presParOf" srcId="{601D4734-316F-488A-81AA-AB1F37B36C9E}" destId="{9479140E-E087-42BA-88A2-0F295017178E}" srcOrd="0" destOrd="0" presId="urn:microsoft.com/office/officeart/2005/8/layout/hList7"/>
    <dgm:cxn modelId="{EFE34978-B2F5-4EBF-8963-A9D8B3320D6E}" type="presParOf" srcId="{601D4734-316F-488A-81AA-AB1F37B36C9E}" destId="{CF45D3C9-9348-4388-882D-ADC26EA64F5C}" srcOrd="1" destOrd="0" presId="urn:microsoft.com/office/officeart/2005/8/layout/hList7"/>
    <dgm:cxn modelId="{E25AAECE-AF06-41A6-8B44-2C85DE4D0023}" type="presParOf" srcId="{CF45D3C9-9348-4388-882D-ADC26EA64F5C}" destId="{1B516D0C-816E-4FCA-B040-56757A89B290}" srcOrd="0" destOrd="0" presId="urn:microsoft.com/office/officeart/2005/8/layout/hList7"/>
    <dgm:cxn modelId="{4D7C7244-07E5-4E4D-95B2-EF6FCE727E33}" type="presParOf" srcId="{1B516D0C-816E-4FCA-B040-56757A89B290}" destId="{B472CE07-5EA5-4498-8DC8-80A200C10979}" srcOrd="0" destOrd="0" presId="urn:microsoft.com/office/officeart/2005/8/layout/hList7"/>
    <dgm:cxn modelId="{1BBD0A03-33D1-49A4-9888-F5D5C3566E5D}" type="presParOf" srcId="{1B516D0C-816E-4FCA-B040-56757A89B290}" destId="{AFB67833-3F03-4167-A4FE-C886A2F887AF}" srcOrd="1" destOrd="0" presId="urn:microsoft.com/office/officeart/2005/8/layout/hList7"/>
    <dgm:cxn modelId="{7A00D104-F3FA-4C9B-9CF2-014D8FB32C6E}" type="presParOf" srcId="{1B516D0C-816E-4FCA-B040-56757A89B290}" destId="{422532B9-4F52-442A-9476-EE6A30F90B5B}" srcOrd="2" destOrd="0" presId="urn:microsoft.com/office/officeart/2005/8/layout/hList7"/>
    <dgm:cxn modelId="{796BD5EE-823B-4860-B4ED-B34625E09FCD}" type="presParOf" srcId="{1B516D0C-816E-4FCA-B040-56757A89B290}" destId="{37199FA0-A022-4E1C-A184-A4BD9E24B8A0}" srcOrd="3" destOrd="0" presId="urn:microsoft.com/office/officeart/2005/8/layout/hList7"/>
    <dgm:cxn modelId="{6217692D-7F99-47C3-820C-66A386043C28}" type="presParOf" srcId="{CF45D3C9-9348-4388-882D-ADC26EA64F5C}" destId="{9BE283B0-6B3A-42E4-92C5-E9D8CB1FC790}" srcOrd="1" destOrd="0" presId="urn:microsoft.com/office/officeart/2005/8/layout/hList7"/>
    <dgm:cxn modelId="{EF14D8E8-1652-4F53-9D23-CA1277254549}" type="presParOf" srcId="{CF45D3C9-9348-4388-882D-ADC26EA64F5C}" destId="{2F9A8E1D-BE4D-4B65-88E1-96160234405B}" srcOrd="2" destOrd="0" presId="urn:microsoft.com/office/officeart/2005/8/layout/hList7"/>
    <dgm:cxn modelId="{A9D6343C-25B0-4FC6-98A0-034E19426105}" type="presParOf" srcId="{2F9A8E1D-BE4D-4B65-88E1-96160234405B}" destId="{983ED011-5D53-4955-8774-A145C3FB9966}" srcOrd="0" destOrd="0" presId="urn:microsoft.com/office/officeart/2005/8/layout/hList7"/>
    <dgm:cxn modelId="{ABCB82C2-93AF-4F7A-AADB-496CE040DF42}" type="presParOf" srcId="{2F9A8E1D-BE4D-4B65-88E1-96160234405B}" destId="{300DC628-9F09-48DE-B469-8E251C08AD7A}" srcOrd="1" destOrd="0" presId="urn:microsoft.com/office/officeart/2005/8/layout/hList7"/>
    <dgm:cxn modelId="{F5EFF89F-A144-489A-8584-A4191A1CA3BE}" type="presParOf" srcId="{2F9A8E1D-BE4D-4B65-88E1-96160234405B}" destId="{82C64ABF-1AD3-41AE-A16B-3751C5FCD28E}" srcOrd="2" destOrd="0" presId="urn:microsoft.com/office/officeart/2005/8/layout/hList7"/>
    <dgm:cxn modelId="{45A4C9C7-8750-4AF7-B535-E9B382B4DC1E}" type="presParOf" srcId="{2F9A8E1D-BE4D-4B65-88E1-96160234405B}" destId="{5D5B3D83-B0E2-440F-846B-56838121B487}" srcOrd="3" destOrd="0" presId="urn:microsoft.com/office/officeart/2005/8/layout/hList7"/>
    <dgm:cxn modelId="{F00555F3-0797-4ADF-8D4F-397D8E68BE4F}" type="presParOf" srcId="{CF45D3C9-9348-4388-882D-ADC26EA64F5C}" destId="{93DFEA22-6582-41E0-BF19-F1F161930D69}" srcOrd="3" destOrd="0" presId="urn:microsoft.com/office/officeart/2005/8/layout/hList7"/>
    <dgm:cxn modelId="{682299B8-9D14-41E9-A0E1-73FA8EB7A74A}" type="presParOf" srcId="{CF45D3C9-9348-4388-882D-ADC26EA64F5C}" destId="{297CA916-B263-4859-956B-B1C39818F7E5}" srcOrd="4" destOrd="0" presId="urn:microsoft.com/office/officeart/2005/8/layout/hList7"/>
    <dgm:cxn modelId="{E9CAA3C0-2D40-4656-A72A-245B4C6B968D}" type="presParOf" srcId="{297CA916-B263-4859-956B-B1C39818F7E5}" destId="{91881F9E-6AF7-4508-9CE3-D36263AD046D}" srcOrd="0" destOrd="0" presId="urn:microsoft.com/office/officeart/2005/8/layout/hList7"/>
    <dgm:cxn modelId="{9C71F9FC-A542-4739-91C2-15654FE9F655}" type="presParOf" srcId="{297CA916-B263-4859-956B-B1C39818F7E5}" destId="{E7E7926A-F6CF-4522-A7A5-C176569336B0}" srcOrd="1" destOrd="0" presId="urn:microsoft.com/office/officeart/2005/8/layout/hList7"/>
    <dgm:cxn modelId="{4E51BDE4-DD2E-4119-8F2A-4D39263AF2BB}" type="presParOf" srcId="{297CA916-B263-4859-956B-B1C39818F7E5}" destId="{489AF93F-5D73-469F-9D93-C8D4092C4393}" srcOrd="2" destOrd="0" presId="urn:microsoft.com/office/officeart/2005/8/layout/hList7"/>
    <dgm:cxn modelId="{5F919739-219A-433B-AC90-03771017D022}" type="presParOf" srcId="{297CA916-B263-4859-956B-B1C39818F7E5}" destId="{0C90EFCF-08E5-422E-AB73-BC84243241AD}" srcOrd="3" destOrd="0" presId="urn:microsoft.com/office/officeart/2005/8/layout/hList7"/>
    <dgm:cxn modelId="{8752ECB0-2950-4D5E-9287-CF9063CF8356}" type="presParOf" srcId="{CF45D3C9-9348-4388-882D-ADC26EA64F5C}" destId="{1776306E-AC2A-4556-8EBB-FB8CB58D662A}" srcOrd="5" destOrd="0" presId="urn:microsoft.com/office/officeart/2005/8/layout/hList7"/>
    <dgm:cxn modelId="{18D3BE72-F467-40F5-9A8C-7BEE2CD1DAE0}" type="presParOf" srcId="{CF45D3C9-9348-4388-882D-ADC26EA64F5C}" destId="{5D8337D4-C482-4267-AAD9-1C8FCC324F1E}" srcOrd="6" destOrd="0" presId="urn:microsoft.com/office/officeart/2005/8/layout/hList7"/>
    <dgm:cxn modelId="{69FEDC14-00F2-4BA3-AF8C-240D0E7B9122}" type="presParOf" srcId="{5D8337D4-C482-4267-AAD9-1C8FCC324F1E}" destId="{B920BCBB-85C6-4532-856D-9487DAE60977}" srcOrd="0" destOrd="0" presId="urn:microsoft.com/office/officeart/2005/8/layout/hList7"/>
    <dgm:cxn modelId="{B7409124-E6D3-4140-9980-87409758BA33}" type="presParOf" srcId="{5D8337D4-C482-4267-AAD9-1C8FCC324F1E}" destId="{F4241ED4-7B41-4A96-B58B-72D655E1CF57}" srcOrd="1" destOrd="0" presId="urn:microsoft.com/office/officeart/2005/8/layout/hList7"/>
    <dgm:cxn modelId="{0A44FDBF-08AB-458B-82F0-012FEB2426BA}" type="presParOf" srcId="{5D8337D4-C482-4267-AAD9-1C8FCC324F1E}" destId="{C95A7026-C25D-4606-9A10-ECC4222EC8CE}" srcOrd="2" destOrd="0" presId="urn:microsoft.com/office/officeart/2005/8/layout/hList7"/>
    <dgm:cxn modelId="{71E41786-4ACB-4B3D-A6AD-77FF08ECE446}" type="presParOf" srcId="{5D8337D4-C482-4267-AAD9-1C8FCC324F1E}" destId="{5BD5FD97-9557-4C1A-B83F-2F67F2750CAC}" srcOrd="3" destOrd="0" presId="urn:microsoft.com/office/officeart/2005/8/layout/hList7"/>
    <dgm:cxn modelId="{60CECE59-4886-4A09-A2CD-1F29992EAE83}" type="presParOf" srcId="{CF45D3C9-9348-4388-882D-ADC26EA64F5C}" destId="{C6A03D7D-A490-4700-B84F-FCCFC55FEAC3}" srcOrd="7" destOrd="0" presId="urn:microsoft.com/office/officeart/2005/8/layout/hList7"/>
    <dgm:cxn modelId="{36E82100-6F66-4F04-8F9E-176AE1EAF7EE}" type="presParOf" srcId="{CF45D3C9-9348-4388-882D-ADC26EA64F5C}" destId="{3151F438-5C8B-4223-8F1B-F166BFB41B59}" srcOrd="8" destOrd="0" presId="urn:microsoft.com/office/officeart/2005/8/layout/hList7"/>
    <dgm:cxn modelId="{42E09D81-93D3-4665-AA7C-BC774CA3B6FD}" type="presParOf" srcId="{3151F438-5C8B-4223-8F1B-F166BFB41B59}" destId="{8A315239-3664-4A4B-81D8-787609D7040C}" srcOrd="0" destOrd="0" presId="urn:microsoft.com/office/officeart/2005/8/layout/hList7"/>
    <dgm:cxn modelId="{272B7AF4-EC2D-46F3-851C-1FE4E59C8CC6}" type="presParOf" srcId="{3151F438-5C8B-4223-8F1B-F166BFB41B59}" destId="{6CC91E05-9F69-4B1B-A2EA-AF0C3A980EA9}" srcOrd="1" destOrd="0" presId="urn:microsoft.com/office/officeart/2005/8/layout/hList7"/>
    <dgm:cxn modelId="{E2C3BB83-A4A8-4CF5-BB91-85C242C99FD6}" type="presParOf" srcId="{3151F438-5C8B-4223-8F1B-F166BFB41B59}" destId="{C1184E00-F81A-47DF-B597-95A64ACA9F1F}" srcOrd="2" destOrd="0" presId="urn:microsoft.com/office/officeart/2005/8/layout/hList7"/>
    <dgm:cxn modelId="{20979CC6-F69A-4F33-8CCD-992F476205C1}" type="presParOf" srcId="{3151F438-5C8B-4223-8F1B-F166BFB41B59}" destId="{B5FB15B5-055E-499F-B311-FE9C1C3CF158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0A0978B-7886-4AF5-B52D-317779EE9760}" type="doc">
      <dgm:prSet loTypeId="urn:microsoft.com/office/officeart/2005/8/layout/hierarchy3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278D4FC9-1276-4F8C-8C3C-726138EE756F}">
      <dgm:prSet phldrT="[Текст]" custT="1"/>
      <dgm:spPr/>
      <dgm:t>
        <a:bodyPr/>
        <a:lstStyle/>
        <a:p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Нефтегазовые предприятия </a:t>
          </a:r>
        </a:p>
      </dgm:t>
    </dgm:pt>
    <dgm:pt modelId="{FAAA6589-B1C7-44EC-AB24-0949A2290D3B}" type="parTrans" cxnId="{17F1CAE3-D368-4ADA-AE88-490404E96CC2}">
      <dgm:prSet/>
      <dgm:spPr/>
      <dgm:t>
        <a:bodyPr/>
        <a:lstStyle/>
        <a:p>
          <a:endParaRPr lang="ru-RU" sz="1800"/>
        </a:p>
      </dgm:t>
    </dgm:pt>
    <dgm:pt modelId="{00CFF96C-CBB0-45F0-8F3C-E47E57A5840F}" type="sibTrans" cxnId="{17F1CAE3-D368-4ADA-AE88-490404E96CC2}">
      <dgm:prSet/>
      <dgm:spPr/>
      <dgm:t>
        <a:bodyPr/>
        <a:lstStyle/>
        <a:p>
          <a:endParaRPr lang="ru-RU" sz="1800"/>
        </a:p>
      </dgm:t>
    </dgm:pt>
    <dgm:pt modelId="{FE413113-B10F-4906-B25A-E4888B72642E}">
      <dgm:prSet phldrT="[Текст]" custT="1"/>
      <dgm:spPr/>
      <dgm:t>
        <a:bodyPr/>
        <a:lstStyle/>
        <a:p>
          <a:r>
            <a:rPr lang="ru-RU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Точность сканирования – высокая. Согласно контракту 32009542367 системная погрешность измерений лазерного сканера не должна превышать  3 мм. Согласно контракту 32009398927 - 4 мм</a:t>
          </a:r>
        </a:p>
      </dgm:t>
    </dgm:pt>
    <dgm:pt modelId="{6FC2DB84-D55B-4C1F-922F-8B5740CEF38B}" type="parTrans" cxnId="{8907E77D-ABE6-4D95-8FE5-36F2DDF2F185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4E0C36-AA01-4429-B0B0-4A60BAD797C0}" type="sibTrans" cxnId="{8907E77D-ABE6-4D95-8FE5-36F2DDF2F185}">
      <dgm:prSet/>
      <dgm:spPr/>
      <dgm:t>
        <a:bodyPr/>
        <a:lstStyle/>
        <a:p>
          <a:endParaRPr lang="ru-RU" sz="1800"/>
        </a:p>
      </dgm:t>
    </dgm:pt>
    <dgm:pt modelId="{439C389B-2CF1-445F-A4D5-868053E429CB}">
      <dgm:prSet phldrT="[Текст]" custT="1"/>
      <dgm:spPr/>
      <dgm:t>
        <a:bodyPr/>
        <a:lstStyle/>
        <a:p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Строительные организации</a:t>
          </a:r>
        </a:p>
      </dgm:t>
    </dgm:pt>
    <dgm:pt modelId="{087C8597-EDC9-4B8C-A3A5-9C40BCA027BD}" type="parTrans" cxnId="{A6219A3C-A30A-4619-AC99-49C3E4312A7F}">
      <dgm:prSet/>
      <dgm:spPr/>
      <dgm:t>
        <a:bodyPr/>
        <a:lstStyle/>
        <a:p>
          <a:endParaRPr lang="ru-RU" sz="1800"/>
        </a:p>
      </dgm:t>
    </dgm:pt>
    <dgm:pt modelId="{A1DE4EBD-B342-41CC-B5C6-F30569BC3490}" type="sibTrans" cxnId="{A6219A3C-A30A-4619-AC99-49C3E4312A7F}">
      <dgm:prSet/>
      <dgm:spPr/>
      <dgm:t>
        <a:bodyPr/>
        <a:lstStyle/>
        <a:p>
          <a:endParaRPr lang="ru-RU" sz="1800"/>
        </a:p>
      </dgm:t>
    </dgm:pt>
    <dgm:pt modelId="{1F3A1F70-DC4B-47A4-A342-F53A66E83089}">
      <dgm:prSet phldrT="[Текст]" custT="1"/>
      <dgm:spPr/>
      <dgm:t>
        <a:bodyPr/>
        <a:lstStyle/>
        <a:p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Создание инженерных моделей требуется с плотностью 4 точек на 1 кв. см. Что примерно соответствует </a:t>
          </a:r>
          <a:r>
            <a:rPr lang="ru-RU" sz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60 тыс. точек на м</a:t>
          </a:r>
          <a:r>
            <a:rPr lang="ru-RU" sz="1200" baseline="30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ru-RU" sz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840B9C-D947-4F89-BC5A-5302B2A1E58F}" type="parTrans" cxnId="{592974FA-D43D-42F9-A045-FC57D27E5751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08387A-2F68-471E-9583-2CA54159F7FC}" type="sibTrans" cxnId="{592974FA-D43D-42F9-A045-FC57D27E5751}">
      <dgm:prSet/>
      <dgm:spPr/>
      <dgm:t>
        <a:bodyPr/>
        <a:lstStyle/>
        <a:p>
          <a:endParaRPr lang="ru-RU" sz="1800"/>
        </a:p>
      </dgm:t>
    </dgm:pt>
    <dgm:pt modelId="{B3715C8B-7486-4BCA-920F-5043948A769B}">
      <dgm:prSet phldrT="[Текст]" custT="1"/>
      <dgm:spPr/>
      <dgm:t>
        <a:bodyPr/>
        <a:lstStyle/>
        <a:p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Создание топографических планов </a:t>
          </a:r>
        </a:p>
        <a:p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Средняя погрешность не должна превышать 5 см</a:t>
          </a:r>
        </a:p>
      </dgm:t>
    </dgm:pt>
    <dgm:pt modelId="{4D95720C-62C6-4234-B28A-EAE16CAF86EF}" type="parTrans" cxnId="{A477B2ED-395A-42A7-9B2D-D8E5C5ACBAD0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1385AF-5BCA-4436-BD8C-5E8154B3EC00}" type="sibTrans" cxnId="{A477B2ED-395A-42A7-9B2D-D8E5C5ACBAD0}">
      <dgm:prSet/>
      <dgm:spPr/>
      <dgm:t>
        <a:bodyPr/>
        <a:lstStyle/>
        <a:p>
          <a:endParaRPr lang="ru-RU" sz="1800"/>
        </a:p>
      </dgm:t>
    </dgm:pt>
    <dgm:pt modelId="{99E834C1-5A56-4A3F-81FA-75F3915017B1}">
      <dgm:prSet phldrT="[Текст]" custT="1"/>
      <dgm:spPr/>
      <dgm:t>
        <a:bodyPr/>
        <a:lstStyle/>
        <a:p>
          <a:r>
            <a:rPr lang="ru-RU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Согласно контракту 32211323092, съёмка НЛС выполняется для элементов, не изобразившихся при ВЛС/МНЛС. Плотность ТЛО на поверхности должна составлять не менее </a:t>
          </a:r>
          <a:r>
            <a:rPr lang="ru-RU" sz="1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1000 точек на 1 м</a:t>
          </a:r>
          <a:r>
            <a:rPr lang="ru-RU" sz="1000" baseline="30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ru-RU" sz="1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E9CEDA-EA60-4C6A-AB50-5FC0E6CC64A0}" type="parTrans" cxnId="{DD9CB7CA-D547-4E98-A3F9-62D5588FC4FB}">
      <dgm:prSet/>
      <dgm:spPr/>
      <dgm:t>
        <a:bodyPr/>
        <a:lstStyle/>
        <a:p>
          <a:endParaRPr lang="ru-RU" sz="1800"/>
        </a:p>
      </dgm:t>
    </dgm:pt>
    <dgm:pt modelId="{59CD91CB-A0BC-445D-9800-7ED0A8803EA4}" type="sibTrans" cxnId="{DD9CB7CA-D547-4E98-A3F9-62D5588FC4FB}">
      <dgm:prSet/>
      <dgm:spPr/>
      <dgm:t>
        <a:bodyPr/>
        <a:lstStyle/>
        <a:p>
          <a:endParaRPr lang="ru-RU" sz="1800"/>
        </a:p>
      </dgm:t>
    </dgm:pt>
    <dgm:pt modelId="{2B4E0B1C-F8FF-47B0-A627-29FEC1ABF257}" type="pres">
      <dgm:prSet presAssocID="{D0A0978B-7886-4AF5-B52D-317779EE976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78D4337-7288-4986-BE01-43EB2F25A457}" type="pres">
      <dgm:prSet presAssocID="{278D4FC9-1276-4F8C-8C3C-726138EE756F}" presName="root" presStyleCnt="0"/>
      <dgm:spPr/>
    </dgm:pt>
    <dgm:pt modelId="{5CBB716D-C4B7-4357-A12C-735F1148C974}" type="pres">
      <dgm:prSet presAssocID="{278D4FC9-1276-4F8C-8C3C-726138EE756F}" presName="rootComposite" presStyleCnt="0"/>
      <dgm:spPr/>
    </dgm:pt>
    <dgm:pt modelId="{006DD821-1125-4FED-B49A-0007B0BB3568}" type="pres">
      <dgm:prSet presAssocID="{278D4FC9-1276-4F8C-8C3C-726138EE756F}" presName="rootText" presStyleLbl="node1" presStyleIdx="0" presStyleCnt="2" custScaleX="113881"/>
      <dgm:spPr/>
      <dgm:t>
        <a:bodyPr/>
        <a:lstStyle/>
        <a:p>
          <a:endParaRPr lang="ru-RU"/>
        </a:p>
      </dgm:t>
    </dgm:pt>
    <dgm:pt modelId="{AFEFFA95-7B48-42BC-B8A8-752AD2ACD842}" type="pres">
      <dgm:prSet presAssocID="{278D4FC9-1276-4F8C-8C3C-726138EE756F}" presName="rootConnector" presStyleLbl="node1" presStyleIdx="0" presStyleCnt="2"/>
      <dgm:spPr/>
      <dgm:t>
        <a:bodyPr/>
        <a:lstStyle/>
        <a:p>
          <a:endParaRPr lang="ru-RU"/>
        </a:p>
      </dgm:t>
    </dgm:pt>
    <dgm:pt modelId="{C4D77B44-64F5-433E-ADCA-920D7BF70D1E}" type="pres">
      <dgm:prSet presAssocID="{278D4FC9-1276-4F8C-8C3C-726138EE756F}" presName="childShape" presStyleCnt="0"/>
      <dgm:spPr/>
    </dgm:pt>
    <dgm:pt modelId="{6C722269-48D9-49DB-815C-B256EBA4DD59}" type="pres">
      <dgm:prSet presAssocID="{04E9CEDA-EA60-4C6A-AB50-5FC0E6CC64A0}" presName="Name13" presStyleLbl="parChTrans1D2" presStyleIdx="0" presStyleCnt="4"/>
      <dgm:spPr/>
      <dgm:t>
        <a:bodyPr/>
        <a:lstStyle/>
        <a:p>
          <a:endParaRPr lang="ru-RU"/>
        </a:p>
      </dgm:t>
    </dgm:pt>
    <dgm:pt modelId="{58645469-CD6C-4E44-B229-A1C4D78EA6A4}" type="pres">
      <dgm:prSet presAssocID="{99E834C1-5A56-4A3F-81FA-75F3915017B1}" presName="childText" presStyleLbl="bgAcc1" presStyleIdx="0" presStyleCnt="4" custScaleX="98989" custScaleY="1465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9E6D1D-D6BF-494D-9735-49440959638F}" type="pres">
      <dgm:prSet presAssocID="{6FC2DB84-D55B-4C1F-922F-8B5740CEF38B}" presName="Name13" presStyleLbl="parChTrans1D2" presStyleIdx="1" presStyleCnt="4"/>
      <dgm:spPr/>
      <dgm:t>
        <a:bodyPr/>
        <a:lstStyle/>
        <a:p>
          <a:endParaRPr lang="ru-RU"/>
        </a:p>
      </dgm:t>
    </dgm:pt>
    <dgm:pt modelId="{3D9DBD8A-BFD0-4923-924E-1418971AD87A}" type="pres">
      <dgm:prSet presAssocID="{FE413113-B10F-4906-B25A-E4888B72642E}" presName="childText" presStyleLbl="bgAcc1" presStyleIdx="1" presStyleCnt="4" custScaleX="96851" custScaleY="1141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13BDCD-9145-4702-81B7-96FC05B04E45}" type="pres">
      <dgm:prSet presAssocID="{439C389B-2CF1-445F-A4D5-868053E429CB}" presName="root" presStyleCnt="0"/>
      <dgm:spPr/>
    </dgm:pt>
    <dgm:pt modelId="{DB75758E-97F9-46FF-BFB4-A59E5BE9D9F1}" type="pres">
      <dgm:prSet presAssocID="{439C389B-2CF1-445F-A4D5-868053E429CB}" presName="rootComposite" presStyleCnt="0"/>
      <dgm:spPr/>
    </dgm:pt>
    <dgm:pt modelId="{1FE3BE7B-9663-47F0-B477-2E283BA38A44}" type="pres">
      <dgm:prSet presAssocID="{439C389B-2CF1-445F-A4D5-868053E429CB}" presName="rootText" presStyleLbl="node1" presStyleIdx="1" presStyleCnt="2"/>
      <dgm:spPr/>
      <dgm:t>
        <a:bodyPr/>
        <a:lstStyle/>
        <a:p>
          <a:endParaRPr lang="ru-RU"/>
        </a:p>
      </dgm:t>
    </dgm:pt>
    <dgm:pt modelId="{975566BD-B53D-47D4-A268-58B555175589}" type="pres">
      <dgm:prSet presAssocID="{439C389B-2CF1-445F-A4D5-868053E429CB}" presName="rootConnector" presStyleLbl="node1" presStyleIdx="1" presStyleCnt="2"/>
      <dgm:spPr/>
      <dgm:t>
        <a:bodyPr/>
        <a:lstStyle/>
        <a:p>
          <a:endParaRPr lang="ru-RU"/>
        </a:p>
      </dgm:t>
    </dgm:pt>
    <dgm:pt modelId="{F8AA7A6A-4208-49AA-AD66-1F3CC22749DB}" type="pres">
      <dgm:prSet presAssocID="{439C389B-2CF1-445F-A4D5-868053E429CB}" presName="childShape" presStyleCnt="0"/>
      <dgm:spPr/>
    </dgm:pt>
    <dgm:pt modelId="{3B3ED5FF-6087-4B9F-A6EA-0BC27AC8FDD7}" type="pres">
      <dgm:prSet presAssocID="{69840B9C-D947-4F89-BC5A-5302B2A1E58F}" presName="Name13" presStyleLbl="parChTrans1D2" presStyleIdx="2" presStyleCnt="4"/>
      <dgm:spPr/>
      <dgm:t>
        <a:bodyPr/>
        <a:lstStyle/>
        <a:p>
          <a:endParaRPr lang="ru-RU"/>
        </a:p>
      </dgm:t>
    </dgm:pt>
    <dgm:pt modelId="{738D337C-D8DA-49FA-8551-F30F5ECA2F42}" type="pres">
      <dgm:prSet presAssocID="{1F3A1F70-DC4B-47A4-A342-F53A66E83089}" presName="childText" presStyleLbl="bgAcc1" presStyleIdx="2" presStyleCnt="4" custLinFactNeighborX="-1620" custLinFactNeighborY="-50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291999-50A4-438D-A152-042A3522D32F}" type="pres">
      <dgm:prSet presAssocID="{4D95720C-62C6-4234-B28A-EAE16CAF86EF}" presName="Name13" presStyleLbl="parChTrans1D2" presStyleIdx="3" presStyleCnt="4"/>
      <dgm:spPr/>
      <dgm:t>
        <a:bodyPr/>
        <a:lstStyle/>
        <a:p>
          <a:endParaRPr lang="ru-RU"/>
        </a:p>
      </dgm:t>
    </dgm:pt>
    <dgm:pt modelId="{43B2C785-6E23-44F7-9F6C-F7B749304D96}" type="pres">
      <dgm:prSet presAssocID="{B3715C8B-7486-4BCA-920F-5043948A769B}" presName="child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D902F68-09B7-4792-946A-FB1503AE64F3}" type="presOf" srcId="{69840B9C-D947-4F89-BC5A-5302B2A1E58F}" destId="{3B3ED5FF-6087-4B9F-A6EA-0BC27AC8FDD7}" srcOrd="0" destOrd="0" presId="urn:microsoft.com/office/officeart/2005/8/layout/hierarchy3"/>
    <dgm:cxn modelId="{24B21D3F-4A3D-4921-ACC9-A240A85D8152}" type="presOf" srcId="{04E9CEDA-EA60-4C6A-AB50-5FC0E6CC64A0}" destId="{6C722269-48D9-49DB-815C-B256EBA4DD59}" srcOrd="0" destOrd="0" presId="urn:microsoft.com/office/officeart/2005/8/layout/hierarchy3"/>
    <dgm:cxn modelId="{A6219A3C-A30A-4619-AC99-49C3E4312A7F}" srcId="{D0A0978B-7886-4AF5-B52D-317779EE9760}" destId="{439C389B-2CF1-445F-A4D5-868053E429CB}" srcOrd="1" destOrd="0" parTransId="{087C8597-EDC9-4B8C-A3A5-9C40BCA027BD}" sibTransId="{A1DE4EBD-B342-41CC-B5C6-F30569BC3490}"/>
    <dgm:cxn modelId="{CD08DDAF-5FCE-4ACA-84FA-32AB0E9CDEA0}" type="presOf" srcId="{99E834C1-5A56-4A3F-81FA-75F3915017B1}" destId="{58645469-CD6C-4E44-B229-A1C4D78EA6A4}" srcOrd="0" destOrd="0" presId="urn:microsoft.com/office/officeart/2005/8/layout/hierarchy3"/>
    <dgm:cxn modelId="{A477B2ED-395A-42A7-9B2D-D8E5C5ACBAD0}" srcId="{439C389B-2CF1-445F-A4D5-868053E429CB}" destId="{B3715C8B-7486-4BCA-920F-5043948A769B}" srcOrd="1" destOrd="0" parTransId="{4D95720C-62C6-4234-B28A-EAE16CAF86EF}" sibTransId="{801385AF-5BCA-4436-BD8C-5E8154B3EC00}"/>
    <dgm:cxn modelId="{DD9CB7CA-D547-4E98-A3F9-62D5588FC4FB}" srcId="{278D4FC9-1276-4F8C-8C3C-726138EE756F}" destId="{99E834C1-5A56-4A3F-81FA-75F3915017B1}" srcOrd="0" destOrd="0" parTransId="{04E9CEDA-EA60-4C6A-AB50-5FC0E6CC64A0}" sibTransId="{59CD91CB-A0BC-445D-9800-7ED0A8803EA4}"/>
    <dgm:cxn modelId="{7BC1A016-2660-4D48-860F-887C75B88F98}" type="presOf" srcId="{439C389B-2CF1-445F-A4D5-868053E429CB}" destId="{1FE3BE7B-9663-47F0-B477-2E283BA38A44}" srcOrd="0" destOrd="0" presId="urn:microsoft.com/office/officeart/2005/8/layout/hierarchy3"/>
    <dgm:cxn modelId="{8907E77D-ABE6-4D95-8FE5-36F2DDF2F185}" srcId="{278D4FC9-1276-4F8C-8C3C-726138EE756F}" destId="{FE413113-B10F-4906-B25A-E4888B72642E}" srcOrd="1" destOrd="0" parTransId="{6FC2DB84-D55B-4C1F-922F-8B5740CEF38B}" sibTransId="{464E0C36-AA01-4429-B0B0-4A60BAD797C0}"/>
    <dgm:cxn modelId="{31A1F77B-0924-4CA6-8328-0DC8DE3337CB}" type="presOf" srcId="{D0A0978B-7886-4AF5-B52D-317779EE9760}" destId="{2B4E0B1C-F8FF-47B0-A627-29FEC1ABF257}" srcOrd="0" destOrd="0" presId="urn:microsoft.com/office/officeart/2005/8/layout/hierarchy3"/>
    <dgm:cxn modelId="{592974FA-D43D-42F9-A045-FC57D27E5751}" srcId="{439C389B-2CF1-445F-A4D5-868053E429CB}" destId="{1F3A1F70-DC4B-47A4-A342-F53A66E83089}" srcOrd="0" destOrd="0" parTransId="{69840B9C-D947-4F89-BC5A-5302B2A1E58F}" sibTransId="{0A08387A-2F68-471E-9583-2CA54159F7FC}"/>
    <dgm:cxn modelId="{ECB1E072-537F-4A41-BEFE-9477B02C072A}" type="presOf" srcId="{B3715C8B-7486-4BCA-920F-5043948A769B}" destId="{43B2C785-6E23-44F7-9F6C-F7B749304D96}" srcOrd="0" destOrd="0" presId="urn:microsoft.com/office/officeart/2005/8/layout/hierarchy3"/>
    <dgm:cxn modelId="{BBD721FD-B3B2-4336-85D2-9ED78C24B745}" type="presOf" srcId="{278D4FC9-1276-4F8C-8C3C-726138EE756F}" destId="{AFEFFA95-7B48-42BC-B8A8-752AD2ACD842}" srcOrd="1" destOrd="0" presId="urn:microsoft.com/office/officeart/2005/8/layout/hierarchy3"/>
    <dgm:cxn modelId="{3DA46CB5-4051-4785-B449-9D55E47D91ED}" type="presOf" srcId="{1F3A1F70-DC4B-47A4-A342-F53A66E83089}" destId="{738D337C-D8DA-49FA-8551-F30F5ECA2F42}" srcOrd="0" destOrd="0" presId="urn:microsoft.com/office/officeart/2005/8/layout/hierarchy3"/>
    <dgm:cxn modelId="{AA053085-EF3D-4115-B921-0F17EFF5F900}" type="presOf" srcId="{278D4FC9-1276-4F8C-8C3C-726138EE756F}" destId="{006DD821-1125-4FED-B49A-0007B0BB3568}" srcOrd="0" destOrd="0" presId="urn:microsoft.com/office/officeart/2005/8/layout/hierarchy3"/>
    <dgm:cxn modelId="{B72B434F-F83C-4DD1-A87A-B7A3A2FE214D}" type="presOf" srcId="{4D95720C-62C6-4234-B28A-EAE16CAF86EF}" destId="{FD291999-50A4-438D-A152-042A3522D32F}" srcOrd="0" destOrd="0" presId="urn:microsoft.com/office/officeart/2005/8/layout/hierarchy3"/>
    <dgm:cxn modelId="{9B76A5B5-7E45-47D9-A936-8DD43522D695}" type="presOf" srcId="{FE413113-B10F-4906-B25A-E4888B72642E}" destId="{3D9DBD8A-BFD0-4923-924E-1418971AD87A}" srcOrd="0" destOrd="0" presId="urn:microsoft.com/office/officeart/2005/8/layout/hierarchy3"/>
    <dgm:cxn modelId="{7D5307BB-485E-4234-A0A7-6FE25D74FAB3}" type="presOf" srcId="{6FC2DB84-D55B-4C1F-922F-8B5740CEF38B}" destId="{639E6D1D-D6BF-494D-9735-49440959638F}" srcOrd="0" destOrd="0" presId="urn:microsoft.com/office/officeart/2005/8/layout/hierarchy3"/>
    <dgm:cxn modelId="{81ABA322-88D1-436A-9BE5-6CD0AB2D6AC1}" type="presOf" srcId="{439C389B-2CF1-445F-A4D5-868053E429CB}" destId="{975566BD-B53D-47D4-A268-58B555175589}" srcOrd="1" destOrd="0" presId="urn:microsoft.com/office/officeart/2005/8/layout/hierarchy3"/>
    <dgm:cxn modelId="{17F1CAE3-D368-4ADA-AE88-490404E96CC2}" srcId="{D0A0978B-7886-4AF5-B52D-317779EE9760}" destId="{278D4FC9-1276-4F8C-8C3C-726138EE756F}" srcOrd="0" destOrd="0" parTransId="{FAAA6589-B1C7-44EC-AB24-0949A2290D3B}" sibTransId="{00CFF96C-CBB0-45F0-8F3C-E47E57A5840F}"/>
    <dgm:cxn modelId="{94DA927D-B4D0-46B2-AA84-DFAB2D9F7692}" type="presParOf" srcId="{2B4E0B1C-F8FF-47B0-A627-29FEC1ABF257}" destId="{D78D4337-7288-4986-BE01-43EB2F25A457}" srcOrd="0" destOrd="0" presId="urn:microsoft.com/office/officeart/2005/8/layout/hierarchy3"/>
    <dgm:cxn modelId="{64D15719-765B-428E-A0FA-4505413F39A5}" type="presParOf" srcId="{D78D4337-7288-4986-BE01-43EB2F25A457}" destId="{5CBB716D-C4B7-4357-A12C-735F1148C974}" srcOrd="0" destOrd="0" presId="urn:microsoft.com/office/officeart/2005/8/layout/hierarchy3"/>
    <dgm:cxn modelId="{CD7A7BD3-CC7D-474E-88B5-0DC3EA904368}" type="presParOf" srcId="{5CBB716D-C4B7-4357-A12C-735F1148C974}" destId="{006DD821-1125-4FED-B49A-0007B0BB3568}" srcOrd="0" destOrd="0" presId="urn:microsoft.com/office/officeart/2005/8/layout/hierarchy3"/>
    <dgm:cxn modelId="{B1A36FF8-C165-4D40-8D31-141CEFB1529B}" type="presParOf" srcId="{5CBB716D-C4B7-4357-A12C-735F1148C974}" destId="{AFEFFA95-7B48-42BC-B8A8-752AD2ACD842}" srcOrd="1" destOrd="0" presId="urn:microsoft.com/office/officeart/2005/8/layout/hierarchy3"/>
    <dgm:cxn modelId="{83F137EA-DE81-495D-BFF9-E777A89728E7}" type="presParOf" srcId="{D78D4337-7288-4986-BE01-43EB2F25A457}" destId="{C4D77B44-64F5-433E-ADCA-920D7BF70D1E}" srcOrd="1" destOrd="0" presId="urn:microsoft.com/office/officeart/2005/8/layout/hierarchy3"/>
    <dgm:cxn modelId="{DB679EB2-CB2B-46D0-BC90-FA61661F4D24}" type="presParOf" srcId="{C4D77B44-64F5-433E-ADCA-920D7BF70D1E}" destId="{6C722269-48D9-49DB-815C-B256EBA4DD59}" srcOrd="0" destOrd="0" presId="urn:microsoft.com/office/officeart/2005/8/layout/hierarchy3"/>
    <dgm:cxn modelId="{F2E8AC47-01D6-449A-9415-2F7C8B3D735C}" type="presParOf" srcId="{C4D77B44-64F5-433E-ADCA-920D7BF70D1E}" destId="{58645469-CD6C-4E44-B229-A1C4D78EA6A4}" srcOrd="1" destOrd="0" presId="urn:microsoft.com/office/officeart/2005/8/layout/hierarchy3"/>
    <dgm:cxn modelId="{DBEF6653-6EDB-4096-8755-346399BDB602}" type="presParOf" srcId="{C4D77B44-64F5-433E-ADCA-920D7BF70D1E}" destId="{639E6D1D-D6BF-494D-9735-49440959638F}" srcOrd="2" destOrd="0" presId="urn:microsoft.com/office/officeart/2005/8/layout/hierarchy3"/>
    <dgm:cxn modelId="{B52312B8-FB87-4284-A8ED-49BF65C40D2E}" type="presParOf" srcId="{C4D77B44-64F5-433E-ADCA-920D7BF70D1E}" destId="{3D9DBD8A-BFD0-4923-924E-1418971AD87A}" srcOrd="3" destOrd="0" presId="urn:microsoft.com/office/officeart/2005/8/layout/hierarchy3"/>
    <dgm:cxn modelId="{5C9E65CF-69F6-4529-9EDE-2DF821AD8D96}" type="presParOf" srcId="{2B4E0B1C-F8FF-47B0-A627-29FEC1ABF257}" destId="{FF13BDCD-9145-4702-81B7-96FC05B04E45}" srcOrd="1" destOrd="0" presId="urn:microsoft.com/office/officeart/2005/8/layout/hierarchy3"/>
    <dgm:cxn modelId="{81DE1CA9-AFC2-4824-9E07-09501C8F4C10}" type="presParOf" srcId="{FF13BDCD-9145-4702-81B7-96FC05B04E45}" destId="{DB75758E-97F9-46FF-BFB4-A59E5BE9D9F1}" srcOrd="0" destOrd="0" presId="urn:microsoft.com/office/officeart/2005/8/layout/hierarchy3"/>
    <dgm:cxn modelId="{FC1D361E-CF0D-4F4E-A6AC-55702DED570B}" type="presParOf" srcId="{DB75758E-97F9-46FF-BFB4-A59E5BE9D9F1}" destId="{1FE3BE7B-9663-47F0-B477-2E283BA38A44}" srcOrd="0" destOrd="0" presId="urn:microsoft.com/office/officeart/2005/8/layout/hierarchy3"/>
    <dgm:cxn modelId="{599DFA01-421F-402B-9351-185688BE147A}" type="presParOf" srcId="{DB75758E-97F9-46FF-BFB4-A59E5BE9D9F1}" destId="{975566BD-B53D-47D4-A268-58B555175589}" srcOrd="1" destOrd="0" presId="urn:microsoft.com/office/officeart/2005/8/layout/hierarchy3"/>
    <dgm:cxn modelId="{69B9F52C-10FC-4B5D-9912-A8729DBFBAC3}" type="presParOf" srcId="{FF13BDCD-9145-4702-81B7-96FC05B04E45}" destId="{F8AA7A6A-4208-49AA-AD66-1F3CC22749DB}" srcOrd="1" destOrd="0" presId="urn:microsoft.com/office/officeart/2005/8/layout/hierarchy3"/>
    <dgm:cxn modelId="{60BB43C4-CCEF-4887-9E4C-CB7F20B1BE62}" type="presParOf" srcId="{F8AA7A6A-4208-49AA-AD66-1F3CC22749DB}" destId="{3B3ED5FF-6087-4B9F-A6EA-0BC27AC8FDD7}" srcOrd="0" destOrd="0" presId="urn:microsoft.com/office/officeart/2005/8/layout/hierarchy3"/>
    <dgm:cxn modelId="{24C1DC6F-8840-4126-AAF9-19BC30C03CB4}" type="presParOf" srcId="{F8AA7A6A-4208-49AA-AD66-1F3CC22749DB}" destId="{738D337C-D8DA-49FA-8551-F30F5ECA2F42}" srcOrd="1" destOrd="0" presId="urn:microsoft.com/office/officeart/2005/8/layout/hierarchy3"/>
    <dgm:cxn modelId="{1B1E6298-7580-42F5-B742-E459E47EA1C7}" type="presParOf" srcId="{F8AA7A6A-4208-49AA-AD66-1F3CC22749DB}" destId="{FD291999-50A4-438D-A152-042A3522D32F}" srcOrd="2" destOrd="0" presId="urn:microsoft.com/office/officeart/2005/8/layout/hierarchy3"/>
    <dgm:cxn modelId="{5B4CA4AC-B1CA-4DB1-AE29-2B0BE0C024EE}" type="presParOf" srcId="{F8AA7A6A-4208-49AA-AD66-1F3CC22749DB}" destId="{43B2C785-6E23-44F7-9F6C-F7B749304D96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A9B10B-51E7-4933-8EDB-DE7671B5C448}">
      <dsp:nvSpPr>
        <dsp:cNvPr id="0" name=""/>
        <dsp:cNvSpPr/>
      </dsp:nvSpPr>
      <dsp:spPr>
        <a:xfrm>
          <a:off x="1890" y="273313"/>
          <a:ext cx="2172438" cy="108621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Установка оборудования</a:t>
          </a:r>
        </a:p>
      </dsp:txBody>
      <dsp:txXfrm>
        <a:off x="33704" y="305127"/>
        <a:ext cx="2108810" cy="1022591"/>
      </dsp:txXfrm>
    </dsp:sp>
    <dsp:sp modelId="{4F27AC66-A028-449A-B65C-47E74C9A10DD}">
      <dsp:nvSpPr>
        <dsp:cNvPr id="0" name=""/>
        <dsp:cNvSpPr/>
      </dsp:nvSpPr>
      <dsp:spPr>
        <a:xfrm>
          <a:off x="219134" y="1359532"/>
          <a:ext cx="217243" cy="8146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4664"/>
              </a:lnTo>
              <a:lnTo>
                <a:pt x="217243" y="814664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5E2378-8C56-46CC-A35B-A153A20ABB94}">
      <dsp:nvSpPr>
        <dsp:cNvPr id="0" name=""/>
        <dsp:cNvSpPr/>
      </dsp:nvSpPr>
      <dsp:spPr>
        <a:xfrm>
          <a:off x="436377" y="1631087"/>
          <a:ext cx="1737950" cy="10862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МЛС устанавливается на транспортное средство один раз и не снимается</a:t>
          </a:r>
        </a:p>
      </dsp:txBody>
      <dsp:txXfrm>
        <a:off x="468191" y="1662901"/>
        <a:ext cx="1674322" cy="1022591"/>
      </dsp:txXfrm>
    </dsp:sp>
    <dsp:sp modelId="{DA0191DF-2A5D-49CB-A050-47F58D0DA5AC}">
      <dsp:nvSpPr>
        <dsp:cNvPr id="0" name=""/>
        <dsp:cNvSpPr/>
      </dsp:nvSpPr>
      <dsp:spPr>
        <a:xfrm>
          <a:off x="219134" y="1359532"/>
          <a:ext cx="217243" cy="21724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72438"/>
              </a:lnTo>
              <a:lnTo>
                <a:pt x="217243" y="2172438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DAD45C-43FD-42BC-9FE5-BF11854E66AC}">
      <dsp:nvSpPr>
        <dsp:cNvPr id="0" name=""/>
        <dsp:cNvSpPr/>
      </dsp:nvSpPr>
      <dsp:spPr>
        <a:xfrm>
          <a:off x="436377" y="2988861"/>
          <a:ext cx="1737950" cy="10862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МЛС собирается устанавливается каждый раз при выполнении сканирования</a:t>
          </a:r>
        </a:p>
      </dsp:txBody>
      <dsp:txXfrm>
        <a:off x="468191" y="3020675"/>
        <a:ext cx="1674322" cy="1022591"/>
      </dsp:txXfrm>
    </dsp:sp>
    <dsp:sp modelId="{449BA77D-C326-4B28-B2EF-F84BE10916BC}">
      <dsp:nvSpPr>
        <dsp:cNvPr id="0" name=""/>
        <dsp:cNvSpPr/>
      </dsp:nvSpPr>
      <dsp:spPr>
        <a:xfrm>
          <a:off x="219134" y="1359532"/>
          <a:ext cx="217243" cy="35302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30212"/>
              </a:lnTo>
              <a:lnTo>
                <a:pt x="217243" y="3530212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9A0202-A3E8-4E3F-BB0E-0580949D7C7F}">
      <dsp:nvSpPr>
        <dsp:cNvPr id="0" name=""/>
        <dsp:cNvSpPr/>
      </dsp:nvSpPr>
      <dsp:spPr>
        <a:xfrm>
          <a:off x="436377" y="4346636"/>
          <a:ext cx="1737950" cy="10862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МЛС представляет собой единый блок </a:t>
          </a:r>
        </a:p>
      </dsp:txBody>
      <dsp:txXfrm>
        <a:off x="468191" y="4378450"/>
        <a:ext cx="1674322" cy="1022591"/>
      </dsp:txXfrm>
    </dsp:sp>
    <dsp:sp modelId="{EBB3FB25-7A9E-488D-965C-6FCB241BA943}">
      <dsp:nvSpPr>
        <dsp:cNvPr id="0" name=""/>
        <dsp:cNvSpPr/>
      </dsp:nvSpPr>
      <dsp:spPr>
        <a:xfrm>
          <a:off x="2717438" y="273313"/>
          <a:ext cx="2172438" cy="108621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Калибровка МЛС</a:t>
          </a:r>
        </a:p>
      </dsp:txBody>
      <dsp:txXfrm>
        <a:off x="2749252" y="305127"/>
        <a:ext cx="2108810" cy="1022591"/>
      </dsp:txXfrm>
    </dsp:sp>
    <dsp:sp modelId="{4D56446E-7D55-4C31-BA0E-E9623EBD49FC}">
      <dsp:nvSpPr>
        <dsp:cNvPr id="0" name=""/>
        <dsp:cNvSpPr/>
      </dsp:nvSpPr>
      <dsp:spPr>
        <a:xfrm>
          <a:off x="2934682" y="1359532"/>
          <a:ext cx="217243" cy="8146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4664"/>
              </a:lnTo>
              <a:lnTo>
                <a:pt x="217243" y="814664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46C83E-916A-4EC5-A094-C19295D9CA94}">
      <dsp:nvSpPr>
        <dsp:cNvPr id="0" name=""/>
        <dsp:cNvSpPr/>
      </dsp:nvSpPr>
      <dsp:spPr>
        <a:xfrm>
          <a:off x="3151926" y="1631087"/>
          <a:ext cx="1737950" cy="10862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Калибровка выполняется один раз</a:t>
          </a:r>
          <a:r>
            <a:rPr lang="en-US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при</a:t>
          </a:r>
          <a:r>
            <a:rPr lang="en-US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установке</a:t>
          </a:r>
          <a:r>
            <a:rPr lang="en-US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оборудования</a:t>
          </a:r>
          <a:endParaRPr lang="ru-RU" sz="1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83740" y="1662901"/>
        <a:ext cx="1674322" cy="1022591"/>
      </dsp:txXfrm>
    </dsp:sp>
    <dsp:sp modelId="{3D8F4B62-12E3-484F-90E3-930E47806F25}">
      <dsp:nvSpPr>
        <dsp:cNvPr id="0" name=""/>
        <dsp:cNvSpPr/>
      </dsp:nvSpPr>
      <dsp:spPr>
        <a:xfrm>
          <a:off x="2934682" y="1359532"/>
          <a:ext cx="217243" cy="21724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72438"/>
              </a:lnTo>
              <a:lnTo>
                <a:pt x="217243" y="2172438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059850-DD47-4AF9-A5EF-44854605466A}">
      <dsp:nvSpPr>
        <dsp:cNvPr id="0" name=""/>
        <dsp:cNvSpPr/>
      </dsp:nvSpPr>
      <dsp:spPr>
        <a:xfrm>
          <a:off x="3151926" y="2988861"/>
          <a:ext cx="1737950" cy="10862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Калибровка выполняется каждый раз</a:t>
          </a:r>
        </a:p>
      </dsp:txBody>
      <dsp:txXfrm>
        <a:off x="3183740" y="3020675"/>
        <a:ext cx="1674322" cy="1022591"/>
      </dsp:txXfrm>
    </dsp:sp>
    <dsp:sp modelId="{3123A072-DA04-41E4-A762-0E9C46A46FDD}">
      <dsp:nvSpPr>
        <dsp:cNvPr id="0" name=""/>
        <dsp:cNvSpPr/>
      </dsp:nvSpPr>
      <dsp:spPr>
        <a:xfrm>
          <a:off x="2934682" y="1359532"/>
          <a:ext cx="217243" cy="35302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30212"/>
              </a:lnTo>
              <a:lnTo>
                <a:pt x="217243" y="3530212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CDD7CA-B2C9-44C9-B5E0-F8C086BD1920}">
      <dsp:nvSpPr>
        <dsp:cNvPr id="0" name=""/>
        <dsp:cNvSpPr/>
      </dsp:nvSpPr>
      <dsp:spPr>
        <a:xfrm>
          <a:off x="3151926" y="4346636"/>
          <a:ext cx="1737950" cy="10862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Калибровка выполняется автоматически</a:t>
          </a:r>
        </a:p>
      </dsp:txBody>
      <dsp:txXfrm>
        <a:off x="3183740" y="4378450"/>
        <a:ext cx="1674322" cy="1022591"/>
      </dsp:txXfrm>
    </dsp:sp>
    <dsp:sp modelId="{AC855334-5242-488B-8E08-66AEA5E10FA5}">
      <dsp:nvSpPr>
        <dsp:cNvPr id="0" name=""/>
        <dsp:cNvSpPr/>
      </dsp:nvSpPr>
      <dsp:spPr>
        <a:xfrm>
          <a:off x="5432986" y="273313"/>
          <a:ext cx="2172438" cy="108621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Привязка облака точек по маркам</a:t>
          </a:r>
        </a:p>
      </dsp:txBody>
      <dsp:txXfrm>
        <a:off x="5464800" y="305127"/>
        <a:ext cx="2108810" cy="1022591"/>
      </dsp:txXfrm>
    </dsp:sp>
    <dsp:sp modelId="{AE47B907-D4CC-4F0A-AD76-77437EB110E8}">
      <dsp:nvSpPr>
        <dsp:cNvPr id="0" name=""/>
        <dsp:cNvSpPr/>
      </dsp:nvSpPr>
      <dsp:spPr>
        <a:xfrm>
          <a:off x="5650230" y="1359532"/>
          <a:ext cx="217243" cy="8146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4664"/>
              </a:lnTo>
              <a:lnTo>
                <a:pt x="217243" y="814664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6DA031-CAFA-4A5C-8A6D-221B771658A4}">
      <dsp:nvSpPr>
        <dsp:cNvPr id="0" name=""/>
        <dsp:cNvSpPr/>
      </dsp:nvSpPr>
      <dsp:spPr>
        <a:xfrm>
          <a:off x="5867474" y="1631087"/>
          <a:ext cx="1737950" cy="10862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Не требуется если нет необходимости в высокой точности</a:t>
          </a:r>
        </a:p>
      </dsp:txBody>
      <dsp:txXfrm>
        <a:off x="5899288" y="1662901"/>
        <a:ext cx="1674322" cy="1022591"/>
      </dsp:txXfrm>
    </dsp:sp>
    <dsp:sp modelId="{2AAD05B5-44B9-40E7-B7F6-60F30F102886}">
      <dsp:nvSpPr>
        <dsp:cNvPr id="0" name=""/>
        <dsp:cNvSpPr/>
      </dsp:nvSpPr>
      <dsp:spPr>
        <a:xfrm>
          <a:off x="5650230" y="1359532"/>
          <a:ext cx="217243" cy="21724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72438"/>
              </a:lnTo>
              <a:lnTo>
                <a:pt x="217243" y="2172438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0B36F1-4309-4E2E-B3CB-466329A21D62}">
      <dsp:nvSpPr>
        <dsp:cNvPr id="0" name=""/>
        <dsp:cNvSpPr/>
      </dsp:nvSpPr>
      <dsp:spPr>
        <a:xfrm>
          <a:off x="5867474" y="2988861"/>
          <a:ext cx="1737950" cy="10862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Требуется</a:t>
          </a:r>
          <a:r>
            <a:rPr lang="ru-RU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5899288" y="3020675"/>
        <a:ext cx="1674322" cy="1022591"/>
      </dsp:txXfrm>
    </dsp:sp>
    <dsp:sp modelId="{E079BD9B-3D7E-4ADE-AB7A-15CEC13A405C}">
      <dsp:nvSpPr>
        <dsp:cNvPr id="0" name=""/>
        <dsp:cNvSpPr/>
      </dsp:nvSpPr>
      <dsp:spPr>
        <a:xfrm>
          <a:off x="8148535" y="273313"/>
          <a:ext cx="2172438" cy="108621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Носимые сканирующие системы</a:t>
          </a:r>
        </a:p>
      </dsp:txBody>
      <dsp:txXfrm>
        <a:off x="8180349" y="305127"/>
        <a:ext cx="2108810" cy="1022591"/>
      </dsp:txXfrm>
    </dsp:sp>
    <dsp:sp modelId="{15C4051E-7268-4873-911E-6B636EE7DC9C}">
      <dsp:nvSpPr>
        <dsp:cNvPr id="0" name=""/>
        <dsp:cNvSpPr/>
      </dsp:nvSpPr>
      <dsp:spPr>
        <a:xfrm>
          <a:off x="8365779" y="1359532"/>
          <a:ext cx="217243" cy="10665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66580"/>
              </a:lnTo>
              <a:lnTo>
                <a:pt x="217243" y="106658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0D0795-9BCA-4FAD-9B4D-981027A691BB}">
      <dsp:nvSpPr>
        <dsp:cNvPr id="0" name=""/>
        <dsp:cNvSpPr/>
      </dsp:nvSpPr>
      <dsp:spPr>
        <a:xfrm>
          <a:off x="8583022" y="1631087"/>
          <a:ext cx="1737950" cy="15900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Установка оборудования не требуется. Сканирующая система надевается на оператора и можно выполнять сканирование</a:t>
          </a:r>
        </a:p>
      </dsp:txBody>
      <dsp:txXfrm>
        <a:off x="8629593" y="1677658"/>
        <a:ext cx="1644808" cy="1496909"/>
      </dsp:txXfrm>
    </dsp:sp>
    <dsp:sp modelId="{965C8FC5-D6F3-44C7-91C2-15863711BE24}">
      <dsp:nvSpPr>
        <dsp:cNvPr id="0" name=""/>
        <dsp:cNvSpPr/>
      </dsp:nvSpPr>
      <dsp:spPr>
        <a:xfrm>
          <a:off x="8365779" y="1359532"/>
          <a:ext cx="217243" cy="28361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36113"/>
              </a:lnTo>
              <a:lnTo>
                <a:pt x="217243" y="2836113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EA7A60-C567-48B6-876A-4C05BF74A81E}">
      <dsp:nvSpPr>
        <dsp:cNvPr id="0" name=""/>
        <dsp:cNvSpPr/>
      </dsp:nvSpPr>
      <dsp:spPr>
        <a:xfrm>
          <a:off x="8583022" y="3492693"/>
          <a:ext cx="1737950" cy="14059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Сшивка и привязка ТЛО выполняется на основе технологии </a:t>
          </a:r>
          <a:r>
            <a:rPr lang="en-US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SLAM </a:t>
          </a: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и замкнутых маршрутов. </a:t>
          </a:r>
          <a:r>
            <a:rPr lang="ru-RU" sz="1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Опознаки</a:t>
          </a: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не требуются</a:t>
          </a:r>
        </a:p>
      </dsp:txBody>
      <dsp:txXfrm>
        <a:off x="8624200" y="3533871"/>
        <a:ext cx="1655594" cy="132354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0A3C70-CD0A-41CF-83A8-027C0DDE2813}">
      <dsp:nvSpPr>
        <dsp:cNvPr id="0" name=""/>
        <dsp:cNvSpPr/>
      </dsp:nvSpPr>
      <dsp:spPr>
        <a:xfrm>
          <a:off x="614" y="361996"/>
          <a:ext cx="2235315" cy="111765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Автодорожные предприятия </a:t>
          </a:r>
        </a:p>
      </dsp:txBody>
      <dsp:txXfrm>
        <a:off x="33349" y="394731"/>
        <a:ext cx="2169845" cy="1052187"/>
      </dsp:txXfrm>
    </dsp:sp>
    <dsp:sp modelId="{2A001738-F93F-45F0-8735-32292527DBE7}">
      <dsp:nvSpPr>
        <dsp:cNvPr id="0" name=""/>
        <dsp:cNvSpPr/>
      </dsp:nvSpPr>
      <dsp:spPr>
        <a:xfrm>
          <a:off x="224145" y="1479654"/>
          <a:ext cx="223531" cy="9739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73921"/>
              </a:lnTo>
              <a:lnTo>
                <a:pt x="223531" y="973921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ABCDC2-E5B7-42C7-8933-9257A7AC22E8}">
      <dsp:nvSpPr>
        <dsp:cNvPr id="0" name=""/>
        <dsp:cNvSpPr/>
      </dsp:nvSpPr>
      <dsp:spPr>
        <a:xfrm>
          <a:off x="447677" y="1759069"/>
          <a:ext cx="1795852" cy="13890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 Плотность точек должна составлять не менее </a:t>
          </a:r>
          <a:r>
            <a:rPr lang="ru-RU" sz="1200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2000 т/м</a:t>
          </a:r>
          <a:r>
            <a:rPr lang="ru-RU" sz="1200" kern="1200" baseline="30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ru-RU" sz="1200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8360" y="1799752"/>
        <a:ext cx="1714486" cy="1307647"/>
      </dsp:txXfrm>
    </dsp:sp>
    <dsp:sp modelId="{5E79B8EE-1764-4145-B615-3CD2105E1BF1}">
      <dsp:nvSpPr>
        <dsp:cNvPr id="0" name=""/>
        <dsp:cNvSpPr/>
      </dsp:nvSpPr>
      <dsp:spPr>
        <a:xfrm>
          <a:off x="224145" y="1479654"/>
          <a:ext cx="223531" cy="25066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06671"/>
              </a:lnTo>
              <a:lnTo>
                <a:pt x="223531" y="2506671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B683E3-EE30-4348-BCCB-64F95FDB2AB3}">
      <dsp:nvSpPr>
        <dsp:cNvPr id="0" name=""/>
        <dsp:cNvSpPr/>
      </dsp:nvSpPr>
      <dsp:spPr>
        <a:xfrm>
          <a:off x="447677" y="3427497"/>
          <a:ext cx="1788252" cy="11176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Точность сканирования по разным источникам  может изменяться от 5 до 1 см, что соответствует средней / высокой точности</a:t>
          </a:r>
        </a:p>
      </dsp:txBody>
      <dsp:txXfrm>
        <a:off x="480412" y="3460232"/>
        <a:ext cx="1722782" cy="1052187"/>
      </dsp:txXfrm>
    </dsp:sp>
    <dsp:sp modelId="{4A2FE0F3-6668-45EF-8C23-A62F504C236F}">
      <dsp:nvSpPr>
        <dsp:cNvPr id="0" name=""/>
        <dsp:cNvSpPr/>
      </dsp:nvSpPr>
      <dsp:spPr>
        <a:xfrm>
          <a:off x="2794758" y="361996"/>
          <a:ext cx="2235315" cy="111765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Геодезические предприятия</a:t>
          </a:r>
        </a:p>
      </dsp:txBody>
      <dsp:txXfrm>
        <a:off x="2827493" y="394731"/>
        <a:ext cx="2169845" cy="1052187"/>
      </dsp:txXfrm>
    </dsp:sp>
    <dsp:sp modelId="{1D466735-38B0-40A1-8513-E92DCD8B503D}">
      <dsp:nvSpPr>
        <dsp:cNvPr id="0" name=""/>
        <dsp:cNvSpPr/>
      </dsp:nvSpPr>
      <dsp:spPr>
        <a:xfrm>
          <a:off x="3018289" y="1479654"/>
          <a:ext cx="223531" cy="8382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8243"/>
              </a:lnTo>
              <a:lnTo>
                <a:pt x="223531" y="838243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B18BC4-D050-44A1-A4F7-3B76C1D6DB22}">
      <dsp:nvSpPr>
        <dsp:cNvPr id="0" name=""/>
        <dsp:cNvSpPr/>
      </dsp:nvSpPr>
      <dsp:spPr>
        <a:xfrm>
          <a:off x="3241821" y="1759069"/>
          <a:ext cx="1788252" cy="11176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Точность в соответствии с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ГОСТ Р 59562-2022</a:t>
          </a:r>
        </a:p>
      </dsp:txBody>
      <dsp:txXfrm>
        <a:off x="3274556" y="1791804"/>
        <a:ext cx="1722782" cy="1052187"/>
      </dsp:txXfrm>
    </dsp:sp>
    <dsp:sp modelId="{7729D72E-82DA-42C9-955C-F481F955B6BA}">
      <dsp:nvSpPr>
        <dsp:cNvPr id="0" name=""/>
        <dsp:cNvSpPr/>
      </dsp:nvSpPr>
      <dsp:spPr>
        <a:xfrm>
          <a:off x="3018289" y="1479654"/>
          <a:ext cx="223531" cy="22353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35315"/>
              </a:lnTo>
              <a:lnTo>
                <a:pt x="223531" y="2235315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1F1A27-3BE2-43D8-BA99-0B0F85F31035}">
      <dsp:nvSpPr>
        <dsp:cNvPr id="0" name=""/>
        <dsp:cNvSpPr/>
      </dsp:nvSpPr>
      <dsp:spPr>
        <a:xfrm>
          <a:off x="3241821" y="3156141"/>
          <a:ext cx="1788252" cy="11176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Детальность в соответствии с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ГОСТ Р 59562-2022</a:t>
          </a:r>
        </a:p>
      </dsp:txBody>
      <dsp:txXfrm>
        <a:off x="3274556" y="3188876"/>
        <a:ext cx="1722782" cy="10521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172DCB-38B8-42B9-9640-9FCCCCE464A0}">
      <dsp:nvSpPr>
        <dsp:cNvPr id="0" name=""/>
        <dsp:cNvSpPr/>
      </dsp:nvSpPr>
      <dsp:spPr>
        <a:xfrm rot="10800000">
          <a:off x="1637326" y="1984"/>
          <a:ext cx="4976776" cy="1535107"/>
        </a:xfrm>
        <a:prstGeom prst="homePlat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6940" tIns="72390" rIns="135128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/>
            <a:t>Необходимы марки для привязки облака точек </a:t>
          </a:r>
        </a:p>
      </dsp:txBody>
      <dsp:txXfrm rot="10800000">
        <a:off x="2021103" y="1984"/>
        <a:ext cx="4592999" cy="1535107"/>
      </dsp:txXfrm>
    </dsp:sp>
    <dsp:sp modelId="{FDA0CB99-F221-4FB7-AA4B-E222C6A6D868}">
      <dsp:nvSpPr>
        <dsp:cNvPr id="0" name=""/>
        <dsp:cNvSpPr/>
      </dsp:nvSpPr>
      <dsp:spPr>
        <a:xfrm>
          <a:off x="869772" y="1984"/>
          <a:ext cx="1535107" cy="1535107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302EC6-19B3-4F10-B6FD-0B2BD0D59B20}">
      <dsp:nvSpPr>
        <dsp:cNvPr id="0" name=""/>
        <dsp:cNvSpPr/>
      </dsp:nvSpPr>
      <dsp:spPr>
        <a:xfrm rot="10800000">
          <a:off x="1637326" y="1995334"/>
          <a:ext cx="4976776" cy="1535107"/>
        </a:xfrm>
        <a:prstGeom prst="homePlat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6940" tIns="72390" rIns="135128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Сканирующая система ориентируется методом свободной станции. Марки не требуются. Облака точек сшиваются и ориентируются автоматически. </a:t>
          </a:r>
          <a:endParaRPr lang="ru-RU" sz="1900" kern="1200" dirty="0"/>
        </a:p>
      </dsp:txBody>
      <dsp:txXfrm rot="10800000">
        <a:off x="2021103" y="1995334"/>
        <a:ext cx="4592999" cy="1535107"/>
      </dsp:txXfrm>
    </dsp:sp>
    <dsp:sp modelId="{AC7634AC-73D1-4636-9DCA-CAFAAFE4DE94}">
      <dsp:nvSpPr>
        <dsp:cNvPr id="0" name=""/>
        <dsp:cNvSpPr/>
      </dsp:nvSpPr>
      <dsp:spPr>
        <a:xfrm>
          <a:off x="869772" y="1995334"/>
          <a:ext cx="1535107" cy="1535107"/>
        </a:xfrm>
        <a:prstGeom prst="ellipse">
          <a:avLst/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40A84E-349B-4DD8-AC74-D9DA138DD098}">
      <dsp:nvSpPr>
        <dsp:cNvPr id="0" name=""/>
        <dsp:cNvSpPr/>
      </dsp:nvSpPr>
      <dsp:spPr>
        <a:xfrm rot="10800000">
          <a:off x="1637326" y="3988683"/>
          <a:ext cx="4976776" cy="1535107"/>
        </a:xfrm>
        <a:prstGeom prst="homePlat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6940" tIns="72390" rIns="135128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/>
            <a:t>Сканирующая система ориентируется методом </a:t>
          </a:r>
          <a:r>
            <a:rPr lang="en-US" sz="1900" kern="1200" dirty="0"/>
            <a:t>RTK</a:t>
          </a:r>
          <a:r>
            <a:rPr lang="ru-RU" sz="1900" kern="1200" dirty="0"/>
            <a:t>. Марки не требуются. Облака точек сшиваются и ориентируются автоматически.</a:t>
          </a:r>
        </a:p>
      </dsp:txBody>
      <dsp:txXfrm rot="10800000">
        <a:off x="2021103" y="3988683"/>
        <a:ext cx="4592999" cy="1535107"/>
      </dsp:txXfrm>
    </dsp:sp>
    <dsp:sp modelId="{8EF102AA-AB8D-45CD-B672-1338AB405E76}">
      <dsp:nvSpPr>
        <dsp:cNvPr id="0" name=""/>
        <dsp:cNvSpPr/>
      </dsp:nvSpPr>
      <dsp:spPr>
        <a:xfrm>
          <a:off x="869772" y="3988683"/>
          <a:ext cx="1535107" cy="1535107"/>
        </a:xfrm>
        <a:prstGeom prst="ellipse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172DCB-38B8-42B9-9640-9FCCCCE464A0}">
      <dsp:nvSpPr>
        <dsp:cNvPr id="0" name=""/>
        <dsp:cNvSpPr/>
      </dsp:nvSpPr>
      <dsp:spPr>
        <a:xfrm rot="10800000">
          <a:off x="1531472" y="509113"/>
          <a:ext cx="4053449" cy="2041963"/>
        </a:xfrm>
        <a:prstGeom prst="homePlat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0449" tIns="83820" rIns="156464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/>
            <a:t>Один режим сканирования. Только полное сканирование  на 360 градусов. </a:t>
          </a:r>
        </a:p>
      </dsp:txBody>
      <dsp:txXfrm rot="10800000">
        <a:off x="2041963" y="509113"/>
        <a:ext cx="3542958" cy="2041963"/>
      </dsp:txXfrm>
    </dsp:sp>
    <dsp:sp modelId="{FDA0CB99-F221-4FB7-AA4B-E222C6A6D868}">
      <dsp:nvSpPr>
        <dsp:cNvPr id="0" name=""/>
        <dsp:cNvSpPr/>
      </dsp:nvSpPr>
      <dsp:spPr>
        <a:xfrm>
          <a:off x="510490" y="509113"/>
          <a:ext cx="2041963" cy="2041963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40A84E-349B-4DD8-AC74-D9DA138DD098}">
      <dsp:nvSpPr>
        <dsp:cNvPr id="0" name=""/>
        <dsp:cNvSpPr/>
      </dsp:nvSpPr>
      <dsp:spPr>
        <a:xfrm rot="10800000">
          <a:off x="1531472" y="3160618"/>
          <a:ext cx="4053449" cy="2041963"/>
        </a:xfrm>
        <a:prstGeom prst="homePlat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0449" tIns="83820" rIns="156464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/>
            <a:t>Обзорное сканирование (2 мин). Выбор участка для подробного сканирования. </a:t>
          </a:r>
        </a:p>
      </dsp:txBody>
      <dsp:txXfrm rot="10800000">
        <a:off x="2041963" y="3160618"/>
        <a:ext cx="3542958" cy="2041963"/>
      </dsp:txXfrm>
    </dsp:sp>
    <dsp:sp modelId="{8EF102AA-AB8D-45CD-B672-1338AB405E76}">
      <dsp:nvSpPr>
        <dsp:cNvPr id="0" name=""/>
        <dsp:cNvSpPr/>
      </dsp:nvSpPr>
      <dsp:spPr>
        <a:xfrm>
          <a:off x="510490" y="3160618"/>
          <a:ext cx="2041963" cy="2041963"/>
        </a:xfrm>
        <a:prstGeom prst="ellipse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1F321E-CCC6-48AB-9185-483F2400B3C4}">
      <dsp:nvSpPr>
        <dsp:cNvPr id="0" name=""/>
        <dsp:cNvSpPr/>
      </dsp:nvSpPr>
      <dsp:spPr>
        <a:xfrm>
          <a:off x="347875" y="110165"/>
          <a:ext cx="3124588" cy="185754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none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Подготовительный этап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u="none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получение и изучение ТЗ на контракт (объект)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u="none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уточнение границ района (объекта) работ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u="none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проекта производства работ НЛС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u="none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согласование проекта с Заказчиком</a:t>
          </a:r>
        </a:p>
      </dsp:txBody>
      <dsp:txXfrm>
        <a:off x="402281" y="164571"/>
        <a:ext cx="3015776" cy="1748731"/>
      </dsp:txXfrm>
    </dsp:sp>
    <dsp:sp modelId="{516C1DFE-F593-4DB3-AEAC-E2620D9C07E6}">
      <dsp:nvSpPr>
        <dsp:cNvPr id="0" name=""/>
        <dsp:cNvSpPr/>
      </dsp:nvSpPr>
      <dsp:spPr>
        <a:xfrm rot="21579812">
          <a:off x="4180952" y="696376"/>
          <a:ext cx="1706877" cy="648428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80954" y="826633"/>
        <a:ext cx="1512349" cy="389056"/>
      </dsp:txXfrm>
    </dsp:sp>
    <dsp:sp modelId="{A733EDEF-55F0-4EB5-96AB-E92D0D11CD4A}">
      <dsp:nvSpPr>
        <dsp:cNvPr id="0" name=""/>
        <dsp:cNvSpPr/>
      </dsp:nvSpPr>
      <dsp:spPr>
        <a:xfrm>
          <a:off x="6692931" y="186"/>
          <a:ext cx="3690002" cy="199965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none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Выполнение сканирования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u="none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Получение, визуальный осмотр и проверка работоспособности системы сканирования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u="none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Погрузка в автомобиль и транспортировка аппаратуры к месту выполнение работ / выгрузка аппаратуры из машины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u="none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Рекогносцировка на объекте работ, создание абрисов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u="none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Выполнение сканирования на объекте</a:t>
          </a:r>
        </a:p>
      </dsp:txBody>
      <dsp:txXfrm>
        <a:off x="6751499" y="58754"/>
        <a:ext cx="3572866" cy="1882523"/>
      </dsp:txXfrm>
    </dsp:sp>
    <dsp:sp modelId="{6A5D672C-93E8-478C-9473-4D5336EBC6D3}">
      <dsp:nvSpPr>
        <dsp:cNvPr id="0" name=""/>
        <dsp:cNvSpPr/>
      </dsp:nvSpPr>
      <dsp:spPr>
        <a:xfrm rot="5327463">
          <a:off x="8398469" y="1981227"/>
          <a:ext cx="334024" cy="648428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8369896" y="2138440"/>
        <a:ext cx="389056" cy="233817"/>
      </dsp:txXfrm>
    </dsp:sp>
    <dsp:sp modelId="{D9893C7A-3376-4504-B262-E28069F36DA4}">
      <dsp:nvSpPr>
        <dsp:cNvPr id="0" name=""/>
        <dsp:cNvSpPr/>
      </dsp:nvSpPr>
      <dsp:spPr>
        <a:xfrm>
          <a:off x="6045287" y="2629940"/>
          <a:ext cx="5116911" cy="297710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none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Предварительная обработка данных наземного лазерного сканирования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u="none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Перенос съёмочной информации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u="none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Очистка накопителей НЛС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u="none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Получение материалов от полевого отдела. Загрузка материалов в специальное программное обеспечение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u="none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Создание проекта в ПО для обработки данных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u="none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Импорт данных в программное обеспечение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u="none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Камеральная проверка качества полученных материалов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u="none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Трансформирование данных в заданную систему координат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u="none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Удаление шумов. Прореживание облака ТЛО. Классификация облака ТЛО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u="none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Экспорт в нужном формате данных</a:t>
          </a:r>
        </a:p>
      </dsp:txBody>
      <dsp:txXfrm>
        <a:off x="6132483" y="2717136"/>
        <a:ext cx="4942519" cy="2802710"/>
      </dsp:txXfrm>
    </dsp:sp>
    <dsp:sp modelId="{F43C7C0F-4C10-4E48-9B3B-58D9451DD8D9}">
      <dsp:nvSpPr>
        <dsp:cNvPr id="0" name=""/>
        <dsp:cNvSpPr/>
      </dsp:nvSpPr>
      <dsp:spPr>
        <a:xfrm rot="10761356">
          <a:off x="4232562" y="3836216"/>
          <a:ext cx="1281044" cy="648428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4427084" y="3964809"/>
        <a:ext cx="1086516" cy="389056"/>
      </dsp:txXfrm>
    </dsp:sp>
    <dsp:sp modelId="{2E38DDD2-BFE0-4660-AFF4-397A2AE95516}">
      <dsp:nvSpPr>
        <dsp:cNvPr id="0" name=""/>
        <dsp:cNvSpPr/>
      </dsp:nvSpPr>
      <dsp:spPr>
        <a:xfrm>
          <a:off x="285333" y="3219903"/>
          <a:ext cx="3343041" cy="194661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Камеральная обработка данных и решение целевых задач</a:t>
          </a:r>
          <a:endParaRPr lang="ru-RU" sz="1400" b="1" u="none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b="0" u="none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u="none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Генерация 3D модели. Выполнение целевой задачи. Создание готовой продукции по результатам работы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u="none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Создание технического отчета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u="none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Запись данных на внешние носители, передача в архив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u="none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Отправка данных Заказчику</a:t>
          </a:r>
        </a:p>
      </dsp:txBody>
      <dsp:txXfrm>
        <a:off x="342348" y="3276918"/>
        <a:ext cx="3229011" cy="183258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F40C93-B0A9-4E8A-BB57-04393CEA3951}">
      <dsp:nvSpPr>
        <dsp:cNvPr id="0" name=""/>
        <dsp:cNvSpPr/>
      </dsp:nvSpPr>
      <dsp:spPr>
        <a:xfrm>
          <a:off x="-6756385" y="-1041360"/>
          <a:ext cx="8105745" cy="8105745"/>
        </a:xfrm>
        <a:prstGeom prst="blockArc">
          <a:avLst>
            <a:gd name="adj1" fmla="val 18900000"/>
            <a:gd name="adj2" fmla="val 2700000"/>
            <a:gd name="adj3" fmla="val 266"/>
          </a:avLst>
        </a:pr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5332A8-5720-4FCE-8716-9E09AB67D825}">
      <dsp:nvSpPr>
        <dsp:cNvPr id="0" name=""/>
        <dsp:cNvSpPr/>
      </dsp:nvSpPr>
      <dsp:spPr>
        <a:xfrm>
          <a:off x="1107182" y="860449"/>
          <a:ext cx="9520964" cy="172065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5772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29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Подготовка предложений по разработке норм времени производственных работ  </a:t>
          </a:r>
          <a:endParaRPr lang="ru-RU" sz="2900" b="1" kern="1200" dirty="0"/>
        </a:p>
      </dsp:txBody>
      <dsp:txXfrm>
        <a:off x="1107182" y="860449"/>
        <a:ext cx="9520964" cy="1720657"/>
      </dsp:txXfrm>
    </dsp:sp>
    <dsp:sp modelId="{F6FCB694-763F-42B6-AFDB-B422B071D5BE}">
      <dsp:nvSpPr>
        <dsp:cNvPr id="0" name=""/>
        <dsp:cNvSpPr/>
      </dsp:nvSpPr>
      <dsp:spPr>
        <a:xfrm>
          <a:off x="31771" y="645367"/>
          <a:ext cx="2150822" cy="2150822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F4690A-EC71-44F0-89FB-078D5B1017A1}">
      <dsp:nvSpPr>
        <dsp:cNvPr id="0" name=""/>
        <dsp:cNvSpPr/>
      </dsp:nvSpPr>
      <dsp:spPr>
        <a:xfrm>
          <a:off x="1107182" y="3441917"/>
          <a:ext cx="9520964" cy="172065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5772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Подготовка материалов для предложений по определению расценок по видам продукции производственных работ с использованием лазерного сканирования</a:t>
          </a:r>
          <a:endParaRPr lang="ru-RU" sz="2900" kern="1200" dirty="0"/>
        </a:p>
      </dsp:txBody>
      <dsp:txXfrm>
        <a:off x="1107182" y="3441917"/>
        <a:ext cx="9520964" cy="1720657"/>
      </dsp:txXfrm>
    </dsp:sp>
    <dsp:sp modelId="{8112E4EA-82FD-46DC-8B5A-ED0891678F61}">
      <dsp:nvSpPr>
        <dsp:cNvPr id="0" name=""/>
        <dsp:cNvSpPr/>
      </dsp:nvSpPr>
      <dsp:spPr>
        <a:xfrm>
          <a:off x="31771" y="3226835"/>
          <a:ext cx="2150822" cy="2150822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31000" r="-31000"/>
          </a:stretch>
        </a:blip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BD4ECE-1D96-469B-9AF0-CC421FB7EF38}">
      <dsp:nvSpPr>
        <dsp:cNvPr id="0" name=""/>
        <dsp:cNvSpPr/>
      </dsp:nvSpPr>
      <dsp:spPr>
        <a:xfrm>
          <a:off x="-5674141" y="-876271"/>
          <a:ext cx="6815747" cy="6815747"/>
        </a:xfrm>
        <a:prstGeom prst="blockArc">
          <a:avLst>
            <a:gd name="adj1" fmla="val 18900000"/>
            <a:gd name="adj2" fmla="val 2700000"/>
            <a:gd name="adj3" fmla="val 317"/>
          </a:avLst>
        </a:prstGeom>
        <a:noFill/>
        <a:ln w="12700" cap="flat" cmpd="sng" algn="ctr">
          <a:solidFill>
            <a:schemeClr val="accent6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5700A6-D9E9-413B-9EB0-25AB94022676}">
      <dsp:nvSpPr>
        <dsp:cNvPr id="0" name=""/>
        <dsp:cNvSpPr/>
      </dsp:nvSpPr>
      <dsp:spPr>
        <a:xfrm>
          <a:off x="714148" y="258365"/>
          <a:ext cx="9611174" cy="1040711"/>
        </a:xfrm>
        <a:prstGeom prst="rect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827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ru-RU" sz="1600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 данный момент существуют отдельные нормативно-технические документы, регламентирующие возможность использования НЛС. Однако в большей их части технические требования к выполнению работ либо не отражены, либо отражены фрагментарно на основе общих методик выполнения работ и не охватывают конкретное применение данных систем в сфере кадастровой деятельности и картографии</a:t>
          </a:r>
          <a:endParaRPr lang="ru-RU" sz="1600" kern="1200" dirty="0"/>
        </a:p>
      </dsp:txBody>
      <dsp:txXfrm>
        <a:off x="714148" y="258365"/>
        <a:ext cx="9611174" cy="1040711"/>
      </dsp:txXfrm>
    </dsp:sp>
    <dsp:sp modelId="{3BCFF11C-8594-4B74-80E8-6B9212FFB27D}">
      <dsp:nvSpPr>
        <dsp:cNvPr id="0" name=""/>
        <dsp:cNvSpPr/>
      </dsp:nvSpPr>
      <dsp:spPr>
        <a:xfrm>
          <a:off x="20291" y="204186"/>
          <a:ext cx="1202862" cy="1162757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30000" r="-30000"/>
          </a:stretch>
        </a:blip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798FAD-74C7-4DDF-89A3-C8A626DC3901}">
      <dsp:nvSpPr>
        <dsp:cNvPr id="0" name=""/>
        <dsp:cNvSpPr/>
      </dsp:nvSpPr>
      <dsp:spPr>
        <a:xfrm>
          <a:off x="1068297" y="1556853"/>
          <a:ext cx="9349450" cy="780909"/>
        </a:xfrm>
        <a:prstGeom prst="rect">
          <a:avLst/>
        </a:prstGeom>
        <a:solidFill>
          <a:schemeClr val="accent6">
            <a:shade val="80000"/>
            <a:hueOff val="107093"/>
            <a:satOff val="-4303"/>
            <a:lumOff val="920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8270" tIns="40640" rIns="40640" bIns="4064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В сфере изысканий на данный момент нет полноценной нормативной документации, регламентирующей применения НЛС, однако существует проектируемый документ, который в полной мере способен регулировать применение НЛС в автодорожных работах</a:t>
          </a:r>
          <a:endParaRPr lang="ru-RU" sz="1600" kern="1200" dirty="0"/>
        </a:p>
      </dsp:txBody>
      <dsp:txXfrm>
        <a:off x="1068297" y="1556853"/>
        <a:ext cx="9349450" cy="780909"/>
      </dsp:txXfrm>
    </dsp:sp>
    <dsp:sp modelId="{E8E45B75-8ED8-4789-9A6A-792BB823E5B5}">
      <dsp:nvSpPr>
        <dsp:cNvPr id="0" name=""/>
        <dsp:cNvSpPr/>
      </dsp:nvSpPr>
      <dsp:spPr>
        <a:xfrm>
          <a:off x="497560" y="1368514"/>
          <a:ext cx="1141473" cy="1157587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17000" r="-17000"/>
          </a:stretch>
        </a:blipFill>
        <a:ln w="12700" cap="flat" cmpd="sng" algn="ctr">
          <a:solidFill>
            <a:schemeClr val="accent6">
              <a:shade val="80000"/>
              <a:hueOff val="107093"/>
              <a:satOff val="-4303"/>
              <a:lumOff val="92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71340F-F3A7-480C-B134-5DCA37B4F7BD}">
      <dsp:nvSpPr>
        <dsp:cNvPr id="0" name=""/>
        <dsp:cNvSpPr/>
      </dsp:nvSpPr>
      <dsp:spPr>
        <a:xfrm>
          <a:off x="1151975" y="2615644"/>
          <a:ext cx="9182095" cy="1000503"/>
        </a:xfrm>
        <a:prstGeom prst="rect">
          <a:avLst/>
        </a:prstGeom>
        <a:solidFill>
          <a:schemeClr val="accent6">
            <a:shade val="80000"/>
            <a:hueOff val="214187"/>
            <a:satOff val="-8606"/>
            <a:lumOff val="1841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827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ru-RU" sz="16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В сфере строительства отсутствуют требования к планированию работ и к характеристикам материалов. Другие виды требований представлены частично и также требуют совершенствования. Кроме того, большая часть требований в сфере строительства затрагивают только обмерные работы, а не весь комплекс работ, для которых может применяться НЛС</a:t>
          </a:r>
          <a:endParaRPr lang="ru-RU" sz="1600" kern="1200" dirty="0"/>
        </a:p>
      </dsp:txBody>
      <dsp:txXfrm>
        <a:off x="1151975" y="2615644"/>
        <a:ext cx="9182095" cy="1000503"/>
      </dsp:txXfrm>
    </dsp:sp>
    <dsp:sp modelId="{13262EFC-DDD7-44D5-90DF-819A28E1A9AE}">
      <dsp:nvSpPr>
        <dsp:cNvPr id="0" name=""/>
        <dsp:cNvSpPr/>
      </dsp:nvSpPr>
      <dsp:spPr>
        <a:xfrm>
          <a:off x="471603" y="2545184"/>
          <a:ext cx="1193388" cy="1141424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13000" r="-13000"/>
          </a:stretch>
        </a:blipFill>
        <a:ln w="12700" cap="flat" cmpd="sng" algn="ctr">
          <a:solidFill>
            <a:schemeClr val="accent6">
              <a:shade val="80000"/>
              <a:hueOff val="214187"/>
              <a:satOff val="-8606"/>
              <a:lumOff val="1841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9D9320-8CF6-4EF1-956E-A90D45246C9D}">
      <dsp:nvSpPr>
        <dsp:cNvPr id="0" name=""/>
        <dsp:cNvSpPr/>
      </dsp:nvSpPr>
      <dsp:spPr>
        <a:xfrm>
          <a:off x="714148" y="3895022"/>
          <a:ext cx="9611174" cy="778923"/>
        </a:xfrm>
        <a:prstGeom prst="rect">
          <a:avLst/>
        </a:prstGeom>
        <a:solidFill>
          <a:schemeClr val="accent6">
            <a:shade val="80000"/>
            <a:hueOff val="321280"/>
            <a:satOff val="-12909"/>
            <a:lumOff val="27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827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ru-RU" sz="16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В сфере топографического картографирования и кадастра требования отсутствуют полностью.</a:t>
          </a:r>
          <a:endParaRPr lang="ru-RU" sz="1600" kern="1200" dirty="0"/>
        </a:p>
      </dsp:txBody>
      <dsp:txXfrm>
        <a:off x="714148" y="3895022"/>
        <a:ext cx="9611174" cy="778923"/>
      </dsp:txXfrm>
    </dsp:sp>
    <dsp:sp modelId="{C121F44B-C921-4F95-9573-AD8FFB8EE7C1}">
      <dsp:nvSpPr>
        <dsp:cNvPr id="0" name=""/>
        <dsp:cNvSpPr/>
      </dsp:nvSpPr>
      <dsp:spPr>
        <a:xfrm>
          <a:off x="20296" y="3688008"/>
          <a:ext cx="1202852" cy="1192950"/>
        </a:xfrm>
        <a:prstGeom prst="ellipse">
          <a:avLst/>
        </a:prstGeom>
        <a:blipFill rotWithShape="0">
          <a:blip xmlns:r="http://schemas.openxmlformats.org/officeDocument/2006/relationships" r:embed="rId4"/>
          <a:srcRect/>
          <a:stretch>
            <a:fillRect l="-37000" r="-37000"/>
          </a:stretch>
        </a:blipFill>
        <a:ln w="12700" cap="flat" cmpd="sng" algn="ctr">
          <a:solidFill>
            <a:schemeClr val="accent6">
              <a:shade val="80000"/>
              <a:hueOff val="321280"/>
              <a:satOff val="-12909"/>
              <a:lumOff val="27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D1129F-691D-45F9-9E0E-7AFD2282BB4D}">
      <dsp:nvSpPr>
        <dsp:cNvPr id="0" name=""/>
        <dsp:cNvSpPr/>
      </dsp:nvSpPr>
      <dsp:spPr>
        <a:xfrm>
          <a:off x="0" y="0"/>
          <a:ext cx="8472848" cy="112208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/>
            <a:t>Анализ сфер применения</a:t>
          </a:r>
        </a:p>
      </dsp:txBody>
      <dsp:txXfrm>
        <a:off x="32865" y="32865"/>
        <a:ext cx="7167208" cy="1056359"/>
      </dsp:txXfrm>
    </dsp:sp>
    <dsp:sp modelId="{88233372-7CC1-4495-BE69-10AA94F1F08B}">
      <dsp:nvSpPr>
        <dsp:cNvPr id="0" name=""/>
        <dsp:cNvSpPr/>
      </dsp:nvSpPr>
      <dsp:spPr>
        <a:xfrm>
          <a:off x="709601" y="1326106"/>
          <a:ext cx="8472848" cy="112208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/>
            <a:t>Анализ требований потребителей</a:t>
          </a:r>
        </a:p>
      </dsp:txBody>
      <dsp:txXfrm>
        <a:off x="742466" y="1358971"/>
        <a:ext cx="6968158" cy="1056359"/>
      </dsp:txXfrm>
    </dsp:sp>
    <dsp:sp modelId="{24E4EB0E-4618-4751-BE94-015D515DF045}">
      <dsp:nvSpPr>
        <dsp:cNvPr id="0" name=""/>
        <dsp:cNvSpPr/>
      </dsp:nvSpPr>
      <dsp:spPr>
        <a:xfrm>
          <a:off x="1408610" y="2652212"/>
          <a:ext cx="8472848" cy="112208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/>
            <a:t>Анализ научных публикаций</a:t>
          </a:r>
        </a:p>
      </dsp:txBody>
      <dsp:txXfrm>
        <a:off x="1441475" y="2685077"/>
        <a:ext cx="6978749" cy="1056359"/>
      </dsp:txXfrm>
    </dsp:sp>
    <dsp:sp modelId="{46C3A2D0-2ED1-4CCA-8E15-8B9C96B772B9}">
      <dsp:nvSpPr>
        <dsp:cNvPr id="0" name=""/>
        <dsp:cNvSpPr/>
      </dsp:nvSpPr>
      <dsp:spPr>
        <a:xfrm>
          <a:off x="2118212" y="3978319"/>
          <a:ext cx="8472848" cy="112208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/>
            <a:t>Анализ минимальных требований на основе материалов лазерного сканирования</a:t>
          </a:r>
        </a:p>
      </dsp:txBody>
      <dsp:txXfrm>
        <a:off x="2151077" y="4011184"/>
        <a:ext cx="6968158" cy="1056359"/>
      </dsp:txXfrm>
    </dsp:sp>
    <dsp:sp modelId="{3B2BBF17-3E80-44A3-8C8D-EB50C1CF3BDE}">
      <dsp:nvSpPr>
        <dsp:cNvPr id="0" name=""/>
        <dsp:cNvSpPr/>
      </dsp:nvSpPr>
      <dsp:spPr>
        <a:xfrm>
          <a:off x="7743489" y="859418"/>
          <a:ext cx="729358" cy="729358"/>
        </a:xfrm>
        <a:prstGeom prst="downArrow">
          <a:avLst>
            <a:gd name="adj1" fmla="val 55000"/>
            <a:gd name="adj2" fmla="val 45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300" kern="1200"/>
        </a:p>
      </dsp:txBody>
      <dsp:txXfrm>
        <a:off x="7907595" y="859418"/>
        <a:ext cx="401146" cy="548842"/>
      </dsp:txXfrm>
    </dsp:sp>
    <dsp:sp modelId="{DC5A7F5F-C158-4C78-BDC4-5D58EF8F41BC}">
      <dsp:nvSpPr>
        <dsp:cNvPr id="0" name=""/>
        <dsp:cNvSpPr/>
      </dsp:nvSpPr>
      <dsp:spPr>
        <a:xfrm>
          <a:off x="8453090" y="2185525"/>
          <a:ext cx="729358" cy="729358"/>
        </a:xfrm>
        <a:prstGeom prst="downArrow">
          <a:avLst>
            <a:gd name="adj1" fmla="val 55000"/>
            <a:gd name="adj2" fmla="val 45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300" kern="1200"/>
        </a:p>
      </dsp:txBody>
      <dsp:txXfrm>
        <a:off x="8617196" y="2185525"/>
        <a:ext cx="401146" cy="548842"/>
      </dsp:txXfrm>
    </dsp:sp>
    <dsp:sp modelId="{8BF5FC3C-9A6E-49EE-81FB-925F5D6809D5}">
      <dsp:nvSpPr>
        <dsp:cNvPr id="0" name=""/>
        <dsp:cNvSpPr/>
      </dsp:nvSpPr>
      <dsp:spPr>
        <a:xfrm>
          <a:off x="9152100" y="3511631"/>
          <a:ext cx="729358" cy="729358"/>
        </a:xfrm>
        <a:prstGeom prst="downArrow">
          <a:avLst>
            <a:gd name="adj1" fmla="val 55000"/>
            <a:gd name="adj2" fmla="val 45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300" kern="1200"/>
        </a:p>
      </dsp:txBody>
      <dsp:txXfrm>
        <a:off x="9316206" y="3511631"/>
        <a:ext cx="401146" cy="54884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72CE07-5EA5-4498-8DC8-80A200C10979}">
      <dsp:nvSpPr>
        <dsp:cNvPr id="0" name=""/>
        <dsp:cNvSpPr/>
      </dsp:nvSpPr>
      <dsp:spPr>
        <a:xfrm>
          <a:off x="-20453" y="0"/>
          <a:ext cx="2037148" cy="5851766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Инженерные изыскания</a:t>
          </a:r>
        </a:p>
      </dsp:txBody>
      <dsp:txXfrm>
        <a:off x="-20453" y="2340706"/>
        <a:ext cx="2037148" cy="2340706"/>
      </dsp:txXfrm>
    </dsp:sp>
    <dsp:sp modelId="{37199FA0-A022-4E1C-A184-A4BD9E24B8A0}">
      <dsp:nvSpPr>
        <dsp:cNvPr id="0" name=""/>
        <dsp:cNvSpPr/>
      </dsp:nvSpPr>
      <dsp:spPr>
        <a:xfrm>
          <a:off x="-110234" y="220381"/>
          <a:ext cx="2216710" cy="221008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9000" r="-4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3ED011-5D53-4955-8774-A145C3FB9966}">
      <dsp:nvSpPr>
        <dsp:cNvPr id="0" name=""/>
        <dsp:cNvSpPr/>
      </dsp:nvSpPr>
      <dsp:spPr>
        <a:xfrm>
          <a:off x="2254528" y="0"/>
          <a:ext cx="2037148" cy="5851766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80320"/>
            <a:satOff val="-3227"/>
            <a:lumOff val="69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Кадастр</a:t>
          </a:r>
        </a:p>
      </dsp:txBody>
      <dsp:txXfrm>
        <a:off x="2254528" y="2340706"/>
        <a:ext cx="2037148" cy="2340706"/>
      </dsp:txXfrm>
    </dsp:sp>
    <dsp:sp modelId="{5D5B3D83-B0E2-440F-846B-56838121B487}">
      <dsp:nvSpPr>
        <dsp:cNvPr id="0" name=""/>
        <dsp:cNvSpPr/>
      </dsp:nvSpPr>
      <dsp:spPr>
        <a:xfrm>
          <a:off x="2167590" y="186504"/>
          <a:ext cx="2211023" cy="2277840"/>
        </a:xfrm>
        <a:prstGeom prst="ellipse">
          <a:avLst/>
        </a:prstGeom>
        <a:blipFill>
          <a:blip xmlns:r="http://schemas.openxmlformats.org/officeDocument/2006/relationships" r:embed="rId2"/>
          <a:srcRect/>
          <a:stretch>
            <a:fillRect l="-50000" r="-5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881F9E-6AF7-4508-9CE3-D36263AD046D}">
      <dsp:nvSpPr>
        <dsp:cNvPr id="0" name=""/>
        <dsp:cNvSpPr/>
      </dsp:nvSpPr>
      <dsp:spPr>
        <a:xfrm>
          <a:off x="4548783" y="0"/>
          <a:ext cx="2037148" cy="5851766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160640"/>
            <a:satOff val="-6455"/>
            <a:lumOff val="138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Картографирование</a:t>
          </a:r>
        </a:p>
      </dsp:txBody>
      <dsp:txXfrm>
        <a:off x="4548783" y="2340706"/>
        <a:ext cx="2037148" cy="2340706"/>
      </dsp:txXfrm>
    </dsp:sp>
    <dsp:sp modelId="{0C90EFCF-08E5-422E-AB73-BC84243241AD}">
      <dsp:nvSpPr>
        <dsp:cNvPr id="0" name=""/>
        <dsp:cNvSpPr/>
      </dsp:nvSpPr>
      <dsp:spPr>
        <a:xfrm>
          <a:off x="4439728" y="169561"/>
          <a:ext cx="2255258" cy="2311727"/>
        </a:xfrm>
        <a:prstGeom prst="ellipse">
          <a:avLst/>
        </a:prstGeom>
        <a:blipFill>
          <a:blip xmlns:r="http://schemas.openxmlformats.org/officeDocument/2006/relationships" r:embed="rId3"/>
          <a:srcRect/>
          <a:stretch>
            <a:fillRect l="-51000" r="-5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20BCBB-85C6-4532-856D-9487DAE60977}">
      <dsp:nvSpPr>
        <dsp:cNvPr id="0" name=""/>
        <dsp:cNvSpPr/>
      </dsp:nvSpPr>
      <dsp:spPr>
        <a:xfrm>
          <a:off x="6853992" y="0"/>
          <a:ext cx="2037148" cy="5851766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240960"/>
            <a:satOff val="-9682"/>
            <a:lumOff val="207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Геотехнический мониторинг</a:t>
          </a:r>
        </a:p>
      </dsp:txBody>
      <dsp:txXfrm>
        <a:off x="6853992" y="2340706"/>
        <a:ext cx="2037148" cy="2340706"/>
      </dsp:txXfrm>
    </dsp:sp>
    <dsp:sp modelId="{5BD5FD97-9557-4C1A-B83F-2F67F2750CAC}">
      <dsp:nvSpPr>
        <dsp:cNvPr id="0" name=""/>
        <dsp:cNvSpPr/>
      </dsp:nvSpPr>
      <dsp:spPr>
        <a:xfrm>
          <a:off x="6756101" y="245782"/>
          <a:ext cx="2232930" cy="2159285"/>
        </a:xfrm>
        <a:prstGeom prst="ellipse">
          <a:avLst/>
        </a:prstGeom>
        <a:blipFill>
          <a:blip xmlns:r="http://schemas.openxmlformats.org/officeDocument/2006/relationships" r:embed="rId4"/>
          <a:srcRect/>
          <a:stretch>
            <a:fillRect l="-31000" r="-3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315239-3664-4A4B-81D8-787609D7040C}">
      <dsp:nvSpPr>
        <dsp:cNvPr id="0" name=""/>
        <dsp:cNvSpPr/>
      </dsp:nvSpPr>
      <dsp:spPr>
        <a:xfrm>
          <a:off x="9153513" y="0"/>
          <a:ext cx="2037148" cy="5851766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321280"/>
            <a:satOff val="-12909"/>
            <a:lumOff val="27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Сохранение культурного наследия</a:t>
          </a:r>
        </a:p>
      </dsp:txBody>
      <dsp:txXfrm>
        <a:off x="9153513" y="2340706"/>
        <a:ext cx="2037148" cy="2340706"/>
      </dsp:txXfrm>
    </dsp:sp>
    <dsp:sp modelId="{B5FB15B5-055E-499F-B311-FE9C1C3CF158}">
      <dsp:nvSpPr>
        <dsp:cNvPr id="0" name=""/>
        <dsp:cNvSpPr/>
      </dsp:nvSpPr>
      <dsp:spPr>
        <a:xfrm>
          <a:off x="9050145" y="228848"/>
          <a:ext cx="2243883" cy="2193153"/>
        </a:xfrm>
        <a:prstGeom prst="ellipse">
          <a:avLst/>
        </a:prstGeom>
        <a:blipFill>
          <a:blip xmlns:r="http://schemas.openxmlformats.org/officeDocument/2006/relationships" r:embed="rId5"/>
          <a:srcRect/>
          <a:stretch>
            <a:fillRect l="-50000" r="-5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79140E-E087-42BA-88A2-0F295017178E}">
      <dsp:nvSpPr>
        <dsp:cNvPr id="0" name=""/>
        <dsp:cNvSpPr/>
      </dsp:nvSpPr>
      <dsp:spPr>
        <a:xfrm>
          <a:off x="603207" y="4681412"/>
          <a:ext cx="9977379" cy="877764"/>
        </a:xfrm>
        <a:prstGeom prst="leftRightArrow">
          <a:avLst/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6DD821-1125-4FED-B49A-0007B0BB3568}">
      <dsp:nvSpPr>
        <dsp:cNvPr id="0" name=""/>
        <dsp:cNvSpPr/>
      </dsp:nvSpPr>
      <dsp:spPr>
        <a:xfrm>
          <a:off x="984" y="336097"/>
          <a:ext cx="2432590" cy="106804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Нефтегазовые предприятия </a:t>
          </a:r>
        </a:p>
      </dsp:txBody>
      <dsp:txXfrm>
        <a:off x="32266" y="367379"/>
        <a:ext cx="2370026" cy="1005476"/>
      </dsp:txXfrm>
    </dsp:sp>
    <dsp:sp modelId="{6C722269-48D9-49DB-815C-B256EBA4DD59}">
      <dsp:nvSpPr>
        <dsp:cNvPr id="0" name=""/>
        <dsp:cNvSpPr/>
      </dsp:nvSpPr>
      <dsp:spPr>
        <a:xfrm>
          <a:off x="244243" y="1404137"/>
          <a:ext cx="243259" cy="10494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49429"/>
              </a:lnTo>
              <a:lnTo>
                <a:pt x="243259" y="1049429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645469-CD6C-4E44-B229-A1C4D78EA6A4}">
      <dsp:nvSpPr>
        <dsp:cNvPr id="0" name=""/>
        <dsp:cNvSpPr/>
      </dsp:nvSpPr>
      <dsp:spPr>
        <a:xfrm>
          <a:off x="487502" y="1671147"/>
          <a:ext cx="1691588" cy="15648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Согласно контракту 32211323092, съёмка НЛС выполняется для элементов, не изобразившихся при ВЛС/МНЛС. Плотность ТЛО на поверхности должна составлять не менее </a:t>
          </a:r>
          <a:r>
            <a:rPr lang="ru-RU" sz="1000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1000 точек на 1 м</a:t>
          </a:r>
          <a:r>
            <a:rPr lang="ru-RU" sz="1000" kern="1200" baseline="30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ru-RU" sz="1000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3335" y="1716980"/>
        <a:ext cx="1599922" cy="1473173"/>
      </dsp:txXfrm>
    </dsp:sp>
    <dsp:sp modelId="{639E6D1D-D6BF-494D-9735-49440959638F}">
      <dsp:nvSpPr>
        <dsp:cNvPr id="0" name=""/>
        <dsp:cNvSpPr/>
      </dsp:nvSpPr>
      <dsp:spPr>
        <a:xfrm>
          <a:off x="244243" y="1404137"/>
          <a:ext cx="243259" cy="27082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08278"/>
              </a:lnTo>
              <a:lnTo>
                <a:pt x="243259" y="2708278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9DBD8A-BFD0-4923-924E-1418971AD87A}">
      <dsp:nvSpPr>
        <dsp:cNvPr id="0" name=""/>
        <dsp:cNvSpPr/>
      </dsp:nvSpPr>
      <dsp:spPr>
        <a:xfrm>
          <a:off x="487502" y="3502997"/>
          <a:ext cx="1655052" cy="12188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Точность сканирования – высокая. Согласно контракту 32009542367 системная погрешность измерений лазерного сканера не должна превышать  3 мм. Согласно контракту 32009398927 - 4 мм</a:t>
          </a:r>
        </a:p>
      </dsp:txBody>
      <dsp:txXfrm>
        <a:off x="523201" y="3538696"/>
        <a:ext cx="1583654" cy="1147439"/>
      </dsp:txXfrm>
    </dsp:sp>
    <dsp:sp modelId="{1FE3BE7B-9663-47F0-B477-2E283BA38A44}">
      <dsp:nvSpPr>
        <dsp:cNvPr id="0" name=""/>
        <dsp:cNvSpPr/>
      </dsp:nvSpPr>
      <dsp:spPr>
        <a:xfrm>
          <a:off x="2967594" y="336097"/>
          <a:ext cx="2136080" cy="106804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Строительные организации</a:t>
          </a:r>
        </a:p>
      </dsp:txBody>
      <dsp:txXfrm>
        <a:off x="2998876" y="367379"/>
        <a:ext cx="2073516" cy="1005476"/>
      </dsp:txXfrm>
    </dsp:sp>
    <dsp:sp modelId="{3B3ED5FF-6087-4B9F-A6EA-0BC27AC8FDD7}">
      <dsp:nvSpPr>
        <dsp:cNvPr id="0" name=""/>
        <dsp:cNvSpPr/>
      </dsp:nvSpPr>
      <dsp:spPr>
        <a:xfrm>
          <a:off x="3181202" y="1404137"/>
          <a:ext cx="185924" cy="7474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47478"/>
              </a:lnTo>
              <a:lnTo>
                <a:pt x="185924" y="747478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8D337C-D8DA-49FA-8551-F30F5ECA2F42}">
      <dsp:nvSpPr>
        <dsp:cNvPr id="0" name=""/>
        <dsp:cNvSpPr/>
      </dsp:nvSpPr>
      <dsp:spPr>
        <a:xfrm>
          <a:off x="3367127" y="1617596"/>
          <a:ext cx="1708864" cy="10680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Создание инженерных моделей требуется с плотностью 4 точек на 1 кв. см. Что примерно соответствует </a:t>
          </a:r>
          <a:r>
            <a:rPr lang="ru-RU" sz="1200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60 тыс. точек на м</a:t>
          </a:r>
          <a:r>
            <a:rPr lang="ru-RU" sz="1200" kern="1200" baseline="30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ru-RU" sz="1200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98409" y="1648878"/>
        <a:ext cx="1646300" cy="1005476"/>
      </dsp:txXfrm>
    </dsp:sp>
    <dsp:sp modelId="{FD291999-50A4-438D-A152-042A3522D32F}">
      <dsp:nvSpPr>
        <dsp:cNvPr id="0" name=""/>
        <dsp:cNvSpPr/>
      </dsp:nvSpPr>
      <dsp:spPr>
        <a:xfrm>
          <a:off x="3181202" y="1404137"/>
          <a:ext cx="213608" cy="21360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36080"/>
              </a:lnTo>
              <a:lnTo>
                <a:pt x="213608" y="213608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B2C785-6E23-44F7-9F6C-F7B749304D96}">
      <dsp:nvSpPr>
        <dsp:cNvPr id="0" name=""/>
        <dsp:cNvSpPr/>
      </dsp:nvSpPr>
      <dsp:spPr>
        <a:xfrm>
          <a:off x="3394810" y="3006198"/>
          <a:ext cx="1708864" cy="10680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Создание топографических планов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Средняя погрешность не должна превышать 5 см</a:t>
          </a:r>
        </a:p>
      </dsp:txBody>
      <dsp:txXfrm>
        <a:off x="3426092" y="3037480"/>
        <a:ext cx="1646300" cy="10054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21CDBD3-BEF2-47EA-ABE5-E46E9A75E6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E5E05017-3C4B-4734-98D8-9EDD73FD10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FBFA9B2-E5B6-40F9-AB6B-27020B328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B9096-F6F6-405B-BB61-4169201932C2}" type="datetimeFigureOut">
              <a:rPr lang="ru-RU" smtClean="0"/>
              <a:pPr/>
              <a:t>13.09.2022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6A33C60-2D09-46B7-A060-8924078C8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3F4D23B-D6EC-4E6E-BB37-140EE858A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4D494-12A6-4D75-9841-62090DD56D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996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4563C04-9C38-4645-B54B-90DA2E09B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0FF2E57A-10A9-40C1-A3E0-283BE535F5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752D3AE-45A3-46B2-8CC0-AC53058B3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B9096-F6F6-405B-BB61-4169201932C2}" type="datetimeFigureOut">
              <a:rPr lang="ru-RU" smtClean="0"/>
              <a:pPr/>
              <a:t>13.09.2022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C86EC7A-DEEE-46B3-A9FE-441B293F3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C02CD35-67B3-496A-8B42-5D82F5C1E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4D494-12A6-4D75-9841-62090DD56D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013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BDB2910F-3915-4447-A34C-61A619904C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F99BE52B-EA0E-4857-9528-F4E1FBF30D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4617A69-2D0D-4C9C-8EAC-4D1FAD0B2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B9096-F6F6-405B-BB61-4169201932C2}" type="datetimeFigureOut">
              <a:rPr lang="ru-RU" smtClean="0"/>
              <a:pPr/>
              <a:t>13.09.2022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C1197E9-E2AB-43F7-96A1-1061CE3E7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1FFFA08-6E02-41B7-A7C4-E966849B8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4D494-12A6-4D75-9841-62090DD56D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181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DB6BE56-719F-4FC1-84D3-6775E4CAC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53B872E-7BC1-4EDE-8CC0-0ABD05DCB6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74864EC-C702-4A75-82D9-C76EF7313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B9096-F6F6-405B-BB61-4169201932C2}" type="datetimeFigureOut">
              <a:rPr lang="ru-RU" smtClean="0"/>
              <a:pPr/>
              <a:t>13.09.2022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94E6D4F-49C0-41BA-B426-34378BFFE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0105E00-A141-4370-AB6B-5F406590B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4D494-12A6-4D75-9841-62090DD56D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392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A9492DD-0044-4153-B7A2-CC2ADAAE7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B10EFBA4-1A8D-4906-A532-FE8D32F93A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5C95B2F-8730-4AB8-A0A8-81A29802E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B9096-F6F6-405B-BB61-4169201932C2}" type="datetimeFigureOut">
              <a:rPr lang="ru-RU" smtClean="0"/>
              <a:pPr/>
              <a:t>13.09.2022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AB31BDE-C177-4350-A2C4-A3EA7FEA6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433ADC7-E675-4603-8680-43F134B2F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4D494-12A6-4D75-9841-62090DD56D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777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4107340-D2AE-4580-AE37-00BE81685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F0D2625-FE61-4654-91E3-6B025136E8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11384FB1-81CF-4DD7-9D5C-133011EFDE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9AA1ABF-24FB-4DBD-A821-094905FB5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B9096-F6F6-405B-BB61-4169201932C2}" type="datetimeFigureOut">
              <a:rPr lang="ru-RU" smtClean="0"/>
              <a:pPr/>
              <a:t>13.09.2022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BB9ACA3-79B0-4D98-A283-3B2BB7B12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7915F2A0-CCAF-4A05-A0DF-430AACC63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4D494-12A6-4D75-9841-62090DD56D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022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B4D931D-6337-4EAE-B551-E53552040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B7AC4D0-722D-4E21-8AAC-80D55884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C423D9C6-E9BC-47E7-A818-30849ED4F7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8FB13E06-C59F-41B0-B2E6-EAED94CF9D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F2B44739-B904-41E8-BF9E-6388EE050C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5AF98A29-233D-489F-9921-2A4725CDC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B9096-F6F6-405B-BB61-4169201932C2}" type="datetimeFigureOut">
              <a:rPr lang="ru-RU" smtClean="0"/>
              <a:pPr/>
              <a:t>13.09.2022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70832E69-0A04-4C65-AD3C-E411F12A4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E88D7F25-C160-4D8B-9F21-0E0D70426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4D494-12A6-4D75-9841-62090DD56D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013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29CFEA7-A0B9-4FC5-930A-C878A2195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88AA7B5F-8EC1-4078-8859-2481F7F82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B9096-F6F6-405B-BB61-4169201932C2}" type="datetimeFigureOut">
              <a:rPr lang="ru-RU" smtClean="0"/>
              <a:pPr/>
              <a:t>13.09.2022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DE447A73-8FE3-438C-8BB1-651898334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B523CFFA-9E7F-4F8D-A261-326CCACBF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4D494-12A6-4D75-9841-62090DD56D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66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8F5C5771-61CB-40ED-AA9E-46CBB9E95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B9096-F6F6-405B-BB61-4169201932C2}" type="datetimeFigureOut">
              <a:rPr lang="ru-RU" smtClean="0"/>
              <a:pPr/>
              <a:t>13.09.2022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90CB396F-049B-472D-BCB1-CF91C50FE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C52D0052-0BAA-4E7C-9888-4431F77E5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4D494-12A6-4D75-9841-62090DD56D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915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391F508-76CE-4545-B027-77EBEC6D5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607E5D4-9C84-4A64-98C3-AE0766404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901BAF7C-B7AE-4082-9046-B71D137DF0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1D42E739-B82B-414D-882C-EF98B6A2F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B9096-F6F6-405B-BB61-4169201932C2}" type="datetimeFigureOut">
              <a:rPr lang="ru-RU" smtClean="0"/>
              <a:pPr/>
              <a:t>13.09.2022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9F096ABB-8F50-4D7A-B102-A8EE8D2F5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F8895BCE-9B43-445D-B1D5-A6C15ECB4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4D494-12A6-4D75-9841-62090DD56D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2381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389BCC6-6D57-47C8-A4B8-FAF5AB9DE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6B37C02D-5912-43B7-8049-40B6422659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10592A3A-7856-4368-9B58-0F1F660820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1ACFD6A0-31D8-4D43-A681-715C4FD74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B9096-F6F6-405B-BB61-4169201932C2}" type="datetimeFigureOut">
              <a:rPr lang="ru-RU" smtClean="0"/>
              <a:pPr/>
              <a:t>13.09.2022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A8F8AA21-71B1-47E0-9EDA-E50364CC1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A5453A8-2B89-4F96-B759-EFF0ED10C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4D494-12A6-4D75-9841-62090DD56D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606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60E65B0-7689-458B-8C51-49DA53D3D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18992D8-B0C3-40C5-9DFB-7253ADA401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649EEE3-103A-458C-8794-91945959D7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4B9096-F6F6-405B-BB61-4169201932C2}" type="datetimeFigureOut">
              <a:rPr lang="ru-RU" smtClean="0"/>
              <a:pPr/>
              <a:t>13.09.2022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5D1AE9E-62BE-4E4E-97D0-40986B34A5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182A647-7C3F-43E8-8AF0-4B31D28AB7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4D494-12A6-4D75-9841-62090DD56D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23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1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3" Type="http://schemas.openxmlformats.org/officeDocument/2006/relationships/diagramLayout" Target="../diagrams/layout9.xml"/><Relationship Id="rId7" Type="http://schemas.openxmlformats.org/officeDocument/2006/relationships/diagramData" Target="../diagrams/data10.xml"/><Relationship Id="rId12" Type="http://schemas.openxmlformats.org/officeDocument/2006/relationships/image" Target="../media/image1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11" Type="http://schemas.microsoft.com/office/2007/relationships/diagramDrawing" Target="../diagrams/drawing10.xml"/><Relationship Id="rId5" Type="http://schemas.openxmlformats.org/officeDocument/2006/relationships/diagramColors" Target="../diagrams/colors9.xml"/><Relationship Id="rId10" Type="http://schemas.openxmlformats.org/officeDocument/2006/relationships/diagramColors" Target="../diagrams/colors10.xml"/><Relationship Id="rId4" Type="http://schemas.openxmlformats.org/officeDocument/2006/relationships/diagramQuickStyle" Target="../diagrams/quickStyle9.xml"/><Relationship Id="rId9" Type="http://schemas.openxmlformats.org/officeDocument/2006/relationships/diagramQuickStyle" Target="../diagrams/quickStyl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7" Type="http://schemas.openxmlformats.org/officeDocument/2006/relationships/image" Target="../media/image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50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241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openxmlformats.org/officeDocument/2006/relationships/image" Target="../media/image40.png"/><Relationship Id="rId7" Type="http://schemas.openxmlformats.org/officeDocument/2006/relationships/image" Target="../media/image2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1.png"/><Relationship Id="rId4" Type="http://schemas.openxmlformats.org/officeDocument/2006/relationships/image" Target="../media/image18.png"/><Relationship Id="rId9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240.png"/><Relationship Id="rId4" Type="http://schemas.openxmlformats.org/officeDocument/2006/relationships/image" Target="../media/image23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Layout" Target="../diagrams/layout2.xml"/><Relationship Id="rId7" Type="http://schemas.openxmlformats.org/officeDocument/2006/relationships/image" Target="../media/image1.jpeg"/><Relationship Id="rId12" Type="http://schemas.microsoft.com/office/2007/relationships/diagramDrawing" Target="../diagrams/drawing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diagramColors" Target="../diagrams/colors3.xml"/><Relationship Id="rId5" Type="http://schemas.openxmlformats.org/officeDocument/2006/relationships/diagramColors" Target="../diagrams/colors2.xml"/><Relationship Id="rId10" Type="http://schemas.openxmlformats.org/officeDocument/2006/relationships/diagramQuickStyle" Target="../diagrams/quickStyle3.xml"/><Relationship Id="rId4" Type="http://schemas.openxmlformats.org/officeDocument/2006/relationships/diagramQuickStyle" Target="../diagrams/quickStyle2.xml"/><Relationship Id="rId9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0EE1B9C7-E14A-461F-BB31-E8C2FCEFF0E6}"/>
              </a:ext>
            </a:extLst>
          </p:cNvPr>
          <p:cNvSpPr/>
          <p:nvPr/>
        </p:nvSpPr>
        <p:spPr>
          <a:xfrm>
            <a:off x="1" y="0"/>
            <a:ext cx="816747" cy="6858000"/>
          </a:xfrm>
          <a:prstGeom prst="rect">
            <a:avLst/>
          </a:prstGeom>
          <a:blipFill>
            <a:blip r:embed="rId2" cstate="print"/>
            <a:stretch>
              <a:fillRect l="-1" r="-74426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" name="Номер слайда 8">
            <a:extLst>
              <a:ext uri="{FF2B5EF4-FFF2-40B4-BE49-F238E27FC236}">
                <a16:creationId xmlns="" xmlns:a16="http://schemas.microsoft.com/office/drawing/2014/main" id="{3F6214DE-A6A1-4496-9DD0-D0335DF1691D}"/>
              </a:ext>
            </a:extLst>
          </p:cNvPr>
          <p:cNvSpPr txBox="1">
            <a:spLocks/>
          </p:cNvSpPr>
          <p:nvPr/>
        </p:nvSpPr>
        <p:spPr>
          <a:xfrm>
            <a:off x="3" y="6232066"/>
            <a:ext cx="736843" cy="365125"/>
          </a:xfrm>
          <a:prstGeom prst="rect">
            <a:avLst/>
          </a:prstGeom>
          <a:solidFill>
            <a:srgbClr val="F3872D"/>
          </a:soli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F982FE4E-671A-4EF0-A558-26C434AB4F79}" type="slidenum">
              <a:rPr lang="ru-RU" sz="16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ctr">
                <a:defRPr/>
              </a:pPr>
              <a:t>1</a:t>
            </a:fld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2">
            <a:extLst>
              <a:ext uri="{FF2B5EF4-FFF2-40B4-BE49-F238E27FC236}">
                <a16:creationId xmlns="" xmlns:a16="http://schemas.microsoft.com/office/drawing/2014/main" id="{C0861E87-B3B8-4EF4-95E7-608535D800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563" y="172977"/>
            <a:ext cx="11021380" cy="2983240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«ЦИФРОВАЯ РЕАЛЬНОСТЬ: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космические и пространственные данные, технологии обработки»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 12-15 сентября 2022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«Состояние и перспективы развития технологии наземного лазерного сканирования»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="" xmlns:a16="http://schemas.microsoft.com/office/drawing/2014/main" id="{D1EAADB0-562F-4505-ACFA-9C48418EDB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5254357"/>
              </p:ext>
            </p:extLst>
          </p:nvPr>
        </p:nvGraphicFramePr>
        <p:xfrm>
          <a:off x="868478" y="4193420"/>
          <a:ext cx="11059516" cy="28703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3878">
                  <a:extLst>
                    <a:ext uri="{9D8B030D-6E8A-4147-A177-3AD203B41FA5}">
                      <a16:colId xmlns="" xmlns:a16="http://schemas.microsoft.com/office/drawing/2014/main" val="1484759870"/>
                    </a:ext>
                  </a:extLst>
                </a:gridCol>
                <a:gridCol w="229824">
                  <a:extLst>
                    <a:ext uri="{9D8B030D-6E8A-4147-A177-3AD203B41FA5}">
                      <a16:colId xmlns="" xmlns:a16="http://schemas.microsoft.com/office/drawing/2014/main" val="2723662408"/>
                    </a:ext>
                  </a:extLst>
                </a:gridCol>
                <a:gridCol w="8715814">
                  <a:extLst>
                    <a:ext uri="{9D8B030D-6E8A-4147-A177-3AD203B41FA5}">
                      <a16:colId xmlns="" xmlns:a16="http://schemas.microsoft.com/office/drawing/2014/main" val="1323636305"/>
                    </a:ext>
                  </a:extLst>
                </a:gridCol>
              </a:tblGrid>
              <a:tr h="4576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Куприянов А. О.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Зав. кафедрой Прикладной геодезии </a:t>
                      </a:r>
                      <a:r>
                        <a:rPr lang="ru-RU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МИИГАиК</a:t>
                      </a: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33264383"/>
                  </a:ext>
                </a:extLst>
              </a:tr>
              <a:tr h="767652">
                <a:tc>
                  <a:txBody>
                    <a:bodyPr/>
                    <a:lstStyle/>
                    <a:p>
                      <a:r>
                        <a:rPr lang="ru-RU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Нехин</a:t>
                      </a: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С. С.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Заместитель начальника управления геодезии и </a:t>
                      </a:r>
                      <a:r>
                        <a:rPr lang="ru-RU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аэрокосмосъемки</a:t>
                      </a: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ФГБУ «Центр геодезии, картографии и ИПД».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15416925"/>
                  </a:ext>
                </a:extLst>
              </a:tr>
              <a:tr h="438658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Кузнецов Д. А.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Директор научно-технического комплекса АО "</a:t>
                      </a:r>
                      <a:r>
                        <a:rPr lang="ru-RU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НИиП</a:t>
                      </a: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центр" Природа".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901260181"/>
                  </a:ext>
                </a:extLst>
              </a:tr>
              <a:tr h="438658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Морозов Д.А. 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Начальник отдела НИОКР НТК АО "</a:t>
                      </a:r>
                      <a:r>
                        <a:rPr lang="ru-RU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НИиП</a:t>
                      </a: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центр" Природа".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220847766"/>
                  </a:ext>
                </a:extLst>
              </a:tr>
              <a:tr h="767652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Замогильный Д. 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Ведущий научный сотрудник НИОКР НТК АО "</a:t>
                      </a:r>
                      <a:r>
                        <a:rPr lang="ru-RU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НИиП</a:t>
                      </a: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центр" Природа".</a:t>
                      </a:r>
                    </a:p>
                    <a:p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77632425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B6858DF3-C71C-407A-A7B6-42BE820C5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902" y="2412202"/>
            <a:ext cx="1295180" cy="1781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Федеральный научно-технический центр геодезии, картографии и инфраструктуры пространственных данных">
            <a:extLst>
              <a:ext uri="{FF2B5EF4-FFF2-40B4-BE49-F238E27FC236}">
                <a16:creationId xmlns="" xmlns:a16="http://schemas.microsoft.com/office/drawing/2014/main" id="{601084A3-F995-4EA8-AB2C-DBD005DFD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278" y="2522239"/>
            <a:ext cx="4462062" cy="151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F4297A43-61E2-4640-AFC3-04B1CBAB09C9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996"/>
          <a:stretch/>
        </p:blipFill>
        <p:spPr bwMode="auto">
          <a:xfrm>
            <a:off x="9723927" y="2683072"/>
            <a:ext cx="1838221" cy="14918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472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>
            <a:extLst>
              <a:ext uri="{FF2B5EF4-FFF2-40B4-BE49-F238E27FC236}">
                <a16:creationId xmlns="" xmlns:a16="http://schemas.microsoft.com/office/drawing/2014/main" id="{C80235F5-4E47-42CC-88E8-0E4F0FB92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966" y="1572301"/>
            <a:ext cx="6052962" cy="4539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E933B400-4B0F-40CC-85C8-89786F1281C9}"/>
              </a:ext>
            </a:extLst>
          </p:cNvPr>
          <p:cNvSpPr txBox="1">
            <a:spLocks/>
          </p:cNvSpPr>
          <p:nvPr/>
        </p:nvSpPr>
        <p:spPr>
          <a:xfrm>
            <a:off x="1121134" y="115309"/>
            <a:ext cx="10879409" cy="6036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Текущие объекты хронометражных работ - НЛС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CFA6F1D8-2BF2-43AC-9398-778B7B377AEB}"/>
              </a:ext>
            </a:extLst>
          </p:cNvPr>
          <p:cNvSpPr/>
          <p:nvPr/>
        </p:nvSpPr>
        <p:spPr>
          <a:xfrm>
            <a:off x="1" y="0"/>
            <a:ext cx="816747" cy="6858000"/>
          </a:xfrm>
          <a:prstGeom prst="rect">
            <a:avLst/>
          </a:prstGeom>
          <a:blipFill>
            <a:blip r:embed="rId3" cstate="print"/>
            <a:stretch>
              <a:fillRect l="-1" r="-74426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" name="Номер слайда 8">
            <a:extLst>
              <a:ext uri="{FF2B5EF4-FFF2-40B4-BE49-F238E27FC236}">
                <a16:creationId xmlns="" xmlns:a16="http://schemas.microsoft.com/office/drawing/2014/main" id="{E0998DCD-5578-4814-A0B7-48DA942E240F}"/>
              </a:ext>
            </a:extLst>
          </p:cNvPr>
          <p:cNvSpPr txBox="1">
            <a:spLocks/>
          </p:cNvSpPr>
          <p:nvPr/>
        </p:nvSpPr>
        <p:spPr>
          <a:xfrm>
            <a:off x="3" y="6232066"/>
            <a:ext cx="736843" cy="365125"/>
          </a:xfrm>
          <a:prstGeom prst="rect">
            <a:avLst/>
          </a:prstGeom>
          <a:solidFill>
            <a:srgbClr val="F3872D"/>
          </a:soli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F982FE4E-671A-4EF0-A558-26C434AB4F79}" type="slidenum">
              <a:rPr lang="ru-RU" sz="16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ctr">
                <a:defRPr/>
              </a:pPr>
              <a:t>10</a:t>
            </a:fld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2B56320F-B1F0-4D08-9903-70E2DED826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48" y="1572302"/>
            <a:ext cx="3395498" cy="452733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84EE44B4-0806-4EBA-B695-225F855ADF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501" y="1572301"/>
            <a:ext cx="3395498" cy="452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78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F2F32EA2-3F7F-43BD-82C6-5D8A46CB5A3D}"/>
              </a:ext>
            </a:extLst>
          </p:cNvPr>
          <p:cNvSpPr/>
          <p:nvPr/>
        </p:nvSpPr>
        <p:spPr>
          <a:xfrm>
            <a:off x="1" y="0"/>
            <a:ext cx="816747" cy="6858000"/>
          </a:xfrm>
          <a:prstGeom prst="rect">
            <a:avLst/>
          </a:prstGeom>
          <a:blipFill>
            <a:blip r:embed="rId2" cstate="print"/>
            <a:stretch>
              <a:fillRect l="-1" r="-74426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" name="Номер слайда 8">
            <a:extLst>
              <a:ext uri="{FF2B5EF4-FFF2-40B4-BE49-F238E27FC236}">
                <a16:creationId xmlns="" xmlns:a16="http://schemas.microsoft.com/office/drawing/2014/main" id="{68A5EB83-C9A7-46E4-B274-6D04353FAF25}"/>
              </a:ext>
            </a:extLst>
          </p:cNvPr>
          <p:cNvSpPr txBox="1">
            <a:spLocks/>
          </p:cNvSpPr>
          <p:nvPr/>
        </p:nvSpPr>
        <p:spPr>
          <a:xfrm>
            <a:off x="3" y="6232066"/>
            <a:ext cx="736843" cy="365125"/>
          </a:xfrm>
          <a:prstGeom prst="rect">
            <a:avLst/>
          </a:prstGeom>
          <a:solidFill>
            <a:srgbClr val="F3872D"/>
          </a:soli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F982FE4E-671A-4EF0-A558-26C434AB4F79}" type="slidenum">
              <a:rPr lang="ru-RU" sz="16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ctr">
                <a:defRPr/>
              </a:pPr>
              <a:t>11</a:t>
            </a:fld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83C81104-FFE5-4C3E-BF19-08050DD1F2EF}"/>
              </a:ext>
            </a:extLst>
          </p:cNvPr>
          <p:cNvSpPr txBox="1">
            <a:spLocks/>
          </p:cNvSpPr>
          <p:nvPr/>
        </p:nvSpPr>
        <p:spPr>
          <a:xfrm>
            <a:off x="1208598" y="115309"/>
            <a:ext cx="10791945" cy="6036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Хронометрируемые этапы и процессы работ</a:t>
            </a: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="" xmlns:a16="http://schemas.microsoft.com/office/drawing/2014/main" id="{B4F42735-93E2-43D9-8D40-2075A994F0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8138577"/>
              </p:ext>
            </p:extLst>
          </p:nvPr>
        </p:nvGraphicFramePr>
        <p:xfrm>
          <a:off x="923278" y="718950"/>
          <a:ext cx="11273189" cy="60237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2478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5A81834-D2A9-43CE-B9BF-67B331B718B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55758" y="776605"/>
            <a:ext cx="7683962" cy="602374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ACCEDF2B-B0FE-4AC3-A728-510A9260A637}"/>
              </a:ext>
            </a:extLst>
          </p:cNvPr>
          <p:cNvSpPr/>
          <p:nvPr/>
        </p:nvSpPr>
        <p:spPr>
          <a:xfrm>
            <a:off x="1" y="0"/>
            <a:ext cx="816747" cy="6858000"/>
          </a:xfrm>
          <a:prstGeom prst="rect">
            <a:avLst/>
          </a:prstGeom>
          <a:blipFill>
            <a:blip r:embed="rId3" cstate="print"/>
            <a:stretch>
              <a:fillRect l="-1" r="-74426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A11CD432-2157-4650-8A95-417275ABA8C9}"/>
              </a:ext>
            </a:extLst>
          </p:cNvPr>
          <p:cNvSpPr txBox="1">
            <a:spLocks/>
          </p:cNvSpPr>
          <p:nvPr/>
        </p:nvSpPr>
        <p:spPr>
          <a:xfrm>
            <a:off x="3" y="6232066"/>
            <a:ext cx="736843" cy="365125"/>
          </a:xfrm>
          <a:prstGeom prst="rect">
            <a:avLst/>
          </a:prstGeom>
          <a:solidFill>
            <a:srgbClr val="F3872D"/>
          </a:soli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F982FE4E-671A-4EF0-A558-26C434AB4F79}" type="slidenum">
              <a:rPr lang="ru-RU" sz="16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ctr">
                <a:defRPr/>
              </a:pPr>
              <a:t>12</a:t>
            </a:fld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C0376C20-8153-42FB-8694-EEE476661CB8}"/>
              </a:ext>
            </a:extLst>
          </p:cNvPr>
          <p:cNvSpPr txBox="1">
            <a:spLocks/>
          </p:cNvSpPr>
          <p:nvPr/>
        </p:nvSpPr>
        <p:spPr>
          <a:xfrm>
            <a:off x="1200647" y="115309"/>
            <a:ext cx="10799896" cy="6036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Журнал хронометражных наблюдений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308684" y="1215189"/>
            <a:ext cx="409074" cy="143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01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ACCEDF2B-B0FE-4AC3-A728-510A9260A637}"/>
              </a:ext>
            </a:extLst>
          </p:cNvPr>
          <p:cNvSpPr/>
          <p:nvPr/>
        </p:nvSpPr>
        <p:spPr>
          <a:xfrm>
            <a:off x="1" y="0"/>
            <a:ext cx="816747" cy="6858000"/>
          </a:xfrm>
          <a:prstGeom prst="rect">
            <a:avLst/>
          </a:prstGeom>
          <a:blipFill>
            <a:blip r:embed="rId2" cstate="print"/>
            <a:stretch>
              <a:fillRect l="-1" r="-74426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A11CD432-2157-4650-8A95-417275ABA8C9}"/>
              </a:ext>
            </a:extLst>
          </p:cNvPr>
          <p:cNvSpPr txBox="1">
            <a:spLocks/>
          </p:cNvSpPr>
          <p:nvPr/>
        </p:nvSpPr>
        <p:spPr>
          <a:xfrm>
            <a:off x="3" y="6232066"/>
            <a:ext cx="736843" cy="365125"/>
          </a:xfrm>
          <a:prstGeom prst="rect">
            <a:avLst/>
          </a:prstGeom>
          <a:solidFill>
            <a:srgbClr val="F3872D"/>
          </a:soli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F982FE4E-671A-4EF0-A558-26C434AB4F79}" type="slidenum">
              <a:rPr lang="ru-RU" sz="16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ctr">
                <a:defRPr/>
              </a:pPr>
              <a:t>13</a:t>
            </a:fld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C0376C20-8153-42FB-8694-EEE476661CB8}"/>
              </a:ext>
            </a:extLst>
          </p:cNvPr>
          <p:cNvSpPr txBox="1">
            <a:spLocks/>
          </p:cNvSpPr>
          <p:nvPr/>
        </p:nvSpPr>
        <p:spPr>
          <a:xfrm>
            <a:off x="1200647" y="115309"/>
            <a:ext cx="10799896" cy="6036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 хронометража</a:t>
            </a: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="" xmlns:a16="http://schemas.microsoft.com/office/drawing/2014/main" id="{E5A3EDF2-5981-4322-AD73-0B46E6821F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4310865"/>
              </p:ext>
            </p:extLst>
          </p:nvPr>
        </p:nvGraphicFramePr>
        <p:xfrm>
          <a:off x="1200647" y="719666"/>
          <a:ext cx="10659919" cy="6023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4215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0EE1B9C7-E14A-461F-BB31-E8C2FCEFF0E6}"/>
              </a:ext>
            </a:extLst>
          </p:cNvPr>
          <p:cNvSpPr/>
          <p:nvPr/>
        </p:nvSpPr>
        <p:spPr>
          <a:xfrm>
            <a:off x="1" y="0"/>
            <a:ext cx="816747" cy="6858000"/>
          </a:xfrm>
          <a:prstGeom prst="rect">
            <a:avLst/>
          </a:prstGeom>
          <a:blipFill>
            <a:blip r:embed="rId2" cstate="print"/>
            <a:stretch>
              <a:fillRect l="-1" r="-74426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" name="Номер слайда 8">
            <a:extLst>
              <a:ext uri="{FF2B5EF4-FFF2-40B4-BE49-F238E27FC236}">
                <a16:creationId xmlns="" xmlns:a16="http://schemas.microsoft.com/office/drawing/2014/main" id="{3F6214DE-A6A1-4496-9DD0-D0335DF1691D}"/>
              </a:ext>
            </a:extLst>
          </p:cNvPr>
          <p:cNvSpPr txBox="1">
            <a:spLocks/>
          </p:cNvSpPr>
          <p:nvPr/>
        </p:nvSpPr>
        <p:spPr>
          <a:xfrm>
            <a:off x="3" y="6232066"/>
            <a:ext cx="736843" cy="365125"/>
          </a:xfrm>
          <a:prstGeom prst="rect">
            <a:avLst/>
          </a:prstGeom>
          <a:solidFill>
            <a:srgbClr val="F3872D"/>
          </a:soli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F982FE4E-671A-4EF0-A558-26C434AB4F79}" type="slidenum">
              <a:rPr lang="ru-RU" sz="16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ctr">
                <a:defRPr/>
              </a:pPr>
              <a:t>14</a:t>
            </a:fld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4536FA85-7EF6-412D-B51C-56E73395F47E}"/>
              </a:ext>
            </a:extLst>
          </p:cNvPr>
          <p:cNvSpPr txBox="1">
            <a:spLocks/>
          </p:cNvSpPr>
          <p:nvPr/>
        </p:nvSpPr>
        <p:spPr>
          <a:xfrm>
            <a:off x="1039630" y="115309"/>
            <a:ext cx="10960913" cy="6036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Современное нормативное регулирование применения НЛС</a:t>
            </a:r>
          </a:p>
        </p:txBody>
      </p:sp>
      <p:graphicFrame>
        <p:nvGraphicFramePr>
          <p:cNvPr id="9" name="Схема 8">
            <a:extLst>
              <a:ext uri="{FF2B5EF4-FFF2-40B4-BE49-F238E27FC236}">
                <a16:creationId xmlns="" xmlns:a16="http://schemas.microsoft.com/office/drawing/2014/main" id="{0DD790ED-60DA-4168-A51D-8F3B400C25D8}"/>
              </a:ext>
            </a:extLst>
          </p:cNvPr>
          <p:cNvGraphicFramePr/>
          <p:nvPr/>
        </p:nvGraphicFramePr>
        <p:xfrm>
          <a:off x="1163947" y="1794795"/>
          <a:ext cx="10438040" cy="5063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DE0F979-C1DD-4876-B47E-D7FD87A23DFD}"/>
              </a:ext>
            </a:extLst>
          </p:cNvPr>
          <p:cNvSpPr txBox="1"/>
          <p:nvPr/>
        </p:nvSpPr>
        <p:spPr>
          <a:xfrm>
            <a:off x="1221167" y="692317"/>
            <a:ext cx="107793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</a:t>
            </a:r>
            <a:r>
              <a:rPr lang="ru-RU" alt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СЧ НИР «Геокарта-2030/А для выработки предложений по созданию современного нормативного обеспечения лазерного сканирования выполнены ряд исследований</a:t>
            </a:r>
            <a:r>
              <a:rPr lang="en-US" alt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сфер применения и групп потребителей ЛС</a:t>
            </a:r>
            <a:r>
              <a:rPr lang="en-US" alt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alt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требований для различных видов работ и групп потребителей</a:t>
            </a:r>
            <a:r>
              <a:rPr lang="en-US" alt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alt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18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0EE1B9C7-E14A-461F-BB31-E8C2FCEFF0E6}"/>
              </a:ext>
            </a:extLst>
          </p:cNvPr>
          <p:cNvSpPr/>
          <p:nvPr/>
        </p:nvSpPr>
        <p:spPr>
          <a:xfrm>
            <a:off x="1" y="0"/>
            <a:ext cx="816747" cy="6858000"/>
          </a:xfrm>
          <a:prstGeom prst="rect">
            <a:avLst/>
          </a:prstGeom>
          <a:blipFill>
            <a:blip r:embed="rId2" cstate="print"/>
            <a:stretch>
              <a:fillRect l="-1" r="-74426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" name="Номер слайда 8">
            <a:extLst>
              <a:ext uri="{FF2B5EF4-FFF2-40B4-BE49-F238E27FC236}">
                <a16:creationId xmlns="" xmlns:a16="http://schemas.microsoft.com/office/drawing/2014/main" id="{3F6214DE-A6A1-4496-9DD0-D0335DF1691D}"/>
              </a:ext>
            </a:extLst>
          </p:cNvPr>
          <p:cNvSpPr txBox="1">
            <a:spLocks/>
          </p:cNvSpPr>
          <p:nvPr/>
        </p:nvSpPr>
        <p:spPr>
          <a:xfrm>
            <a:off x="3" y="6232066"/>
            <a:ext cx="736843" cy="365125"/>
          </a:xfrm>
          <a:prstGeom prst="rect">
            <a:avLst/>
          </a:prstGeom>
          <a:solidFill>
            <a:srgbClr val="F3872D"/>
          </a:soli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F982FE4E-671A-4EF0-A558-26C434AB4F79}" type="slidenum">
              <a:rPr lang="ru-RU" sz="16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ctr">
                <a:defRPr/>
              </a:pPr>
              <a:t>15</a:t>
            </a:fld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4536FA85-7EF6-412D-B51C-56E73395F47E}"/>
              </a:ext>
            </a:extLst>
          </p:cNvPr>
          <p:cNvSpPr txBox="1">
            <a:spLocks/>
          </p:cNvSpPr>
          <p:nvPr/>
        </p:nvSpPr>
        <p:spPr>
          <a:xfrm>
            <a:off x="1039630" y="115309"/>
            <a:ext cx="10960913" cy="6036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требований к материалам лазерного сканирования 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="" xmlns:a16="http://schemas.microsoft.com/office/drawing/2014/main" id="{E9C9EE6E-C12D-4900-BA99-E08073949F14}"/>
              </a:ext>
            </a:extLst>
          </p:cNvPr>
          <p:cNvGraphicFramePr/>
          <p:nvPr/>
        </p:nvGraphicFramePr>
        <p:xfrm>
          <a:off x="1162975" y="1642281"/>
          <a:ext cx="10591060" cy="51004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FF862E0-6C92-469C-832B-24BB1A017E2B}"/>
              </a:ext>
            </a:extLst>
          </p:cNvPr>
          <p:cNvSpPr txBox="1"/>
          <p:nvPr/>
        </p:nvSpPr>
        <p:spPr>
          <a:xfrm>
            <a:off x="914400" y="718951"/>
            <a:ext cx="111571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/>
              <a:t>Целью работ </a:t>
            </a:r>
            <a:r>
              <a:rPr lang="ru-RU" dirty="0"/>
              <a:t>является разработка требований к материалам лазерного сканирования. </a:t>
            </a:r>
          </a:p>
          <a:p>
            <a:pPr algn="just"/>
            <a:r>
              <a:rPr lang="ru-RU" dirty="0"/>
              <a:t>Для этого выполняется анализ требований различных групп потребителей, научных публикаций и анализ минимальных требований на основе материалов лазерного сканирования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243063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="" xmlns:a16="http://schemas.microsoft.com/office/drawing/2014/main" id="{7015A7C7-4C94-42D0-BD18-F44123F7087E}"/>
              </a:ext>
            </a:extLst>
          </p:cNvPr>
          <p:cNvGraphicFramePr/>
          <p:nvPr/>
        </p:nvGraphicFramePr>
        <p:xfrm>
          <a:off x="913129" y="834261"/>
          <a:ext cx="11183795" cy="58517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E8FFA1C1-BE47-42BC-B5C4-57D95F7ECC05}"/>
              </a:ext>
            </a:extLst>
          </p:cNvPr>
          <p:cNvSpPr/>
          <p:nvPr/>
        </p:nvSpPr>
        <p:spPr>
          <a:xfrm>
            <a:off x="1" y="0"/>
            <a:ext cx="816747" cy="6858000"/>
          </a:xfrm>
          <a:prstGeom prst="rect">
            <a:avLst/>
          </a:prstGeom>
          <a:blipFill>
            <a:blip r:embed="rId7" cstate="print"/>
            <a:stretch>
              <a:fillRect l="-1" r="-74426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омер слайда 8">
            <a:extLst>
              <a:ext uri="{FF2B5EF4-FFF2-40B4-BE49-F238E27FC236}">
                <a16:creationId xmlns="" xmlns:a16="http://schemas.microsoft.com/office/drawing/2014/main" id="{834AA99C-6BC2-42AA-A0BC-B06502957CF0}"/>
              </a:ext>
            </a:extLst>
          </p:cNvPr>
          <p:cNvSpPr txBox="1">
            <a:spLocks/>
          </p:cNvSpPr>
          <p:nvPr/>
        </p:nvSpPr>
        <p:spPr>
          <a:xfrm>
            <a:off x="3" y="6232066"/>
            <a:ext cx="736843" cy="365125"/>
          </a:xfrm>
          <a:prstGeom prst="rect">
            <a:avLst/>
          </a:prstGeom>
          <a:solidFill>
            <a:srgbClr val="F3872D"/>
          </a:soli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F982FE4E-671A-4EF0-A558-26C434AB4F79}" type="slidenum">
              <a:rPr lang="ru-RU" sz="16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ctr">
                <a:defRPr/>
              </a:pPr>
              <a:t>16</a:t>
            </a:fld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B6EAD594-BD8C-448C-BB9F-3579BF29D420}"/>
              </a:ext>
            </a:extLst>
          </p:cNvPr>
          <p:cNvSpPr txBox="1">
            <a:spLocks/>
          </p:cNvSpPr>
          <p:nvPr/>
        </p:nvSpPr>
        <p:spPr>
          <a:xfrm>
            <a:off x="1184744" y="115309"/>
            <a:ext cx="10815799" cy="6036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Основные сферы применения НЛС</a:t>
            </a:r>
          </a:p>
        </p:txBody>
      </p:sp>
    </p:spTree>
    <p:extLst>
      <p:ext uri="{BB962C8B-B14F-4D97-AF65-F5344CB8AC3E}">
        <p14:creationId xmlns:p14="http://schemas.microsoft.com/office/powerpoint/2010/main" val="140140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="" xmlns:a16="http://schemas.microsoft.com/office/drawing/2014/main" id="{26E9545D-F02D-4001-B983-5EF08BEB47DB}"/>
              </a:ext>
            </a:extLst>
          </p:cNvPr>
          <p:cNvGraphicFramePr/>
          <p:nvPr/>
        </p:nvGraphicFramePr>
        <p:xfrm>
          <a:off x="1176793" y="390497"/>
          <a:ext cx="5104660" cy="50579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" name="Схема 1">
            <a:extLst>
              <a:ext uri="{FF2B5EF4-FFF2-40B4-BE49-F238E27FC236}">
                <a16:creationId xmlns="" xmlns:a16="http://schemas.microsoft.com/office/drawing/2014/main" id="{88C26FFC-EF75-45B3-9BCF-5AB7A2F28209}"/>
              </a:ext>
            </a:extLst>
          </p:cNvPr>
          <p:cNvGraphicFramePr/>
          <p:nvPr/>
        </p:nvGraphicFramePr>
        <p:xfrm>
          <a:off x="6361350" y="341033"/>
          <a:ext cx="5030688" cy="4907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CC22CB01-89C7-41D9-A1BD-75C545587A0A}"/>
              </a:ext>
            </a:extLst>
          </p:cNvPr>
          <p:cNvSpPr/>
          <p:nvPr/>
        </p:nvSpPr>
        <p:spPr>
          <a:xfrm>
            <a:off x="1" y="0"/>
            <a:ext cx="816747" cy="6858000"/>
          </a:xfrm>
          <a:prstGeom prst="rect">
            <a:avLst/>
          </a:prstGeom>
          <a:blipFill>
            <a:blip r:embed="rId12" cstate="print"/>
            <a:stretch>
              <a:fillRect l="-1" r="-74426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3" name="Номер слайда 8">
            <a:extLst>
              <a:ext uri="{FF2B5EF4-FFF2-40B4-BE49-F238E27FC236}">
                <a16:creationId xmlns="" xmlns:a16="http://schemas.microsoft.com/office/drawing/2014/main" id="{2BCDB5E2-AD87-445B-BFDF-1F9FA3980E35}"/>
              </a:ext>
            </a:extLst>
          </p:cNvPr>
          <p:cNvSpPr txBox="1">
            <a:spLocks/>
          </p:cNvSpPr>
          <p:nvPr/>
        </p:nvSpPr>
        <p:spPr>
          <a:xfrm>
            <a:off x="3" y="6232066"/>
            <a:ext cx="736843" cy="365125"/>
          </a:xfrm>
          <a:prstGeom prst="rect">
            <a:avLst/>
          </a:prstGeom>
          <a:solidFill>
            <a:srgbClr val="F3872D"/>
          </a:soli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F982FE4E-671A-4EF0-A558-26C434AB4F79}" type="slidenum">
              <a:rPr lang="ru-RU" sz="16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ctr">
                <a:defRPr/>
              </a:pPr>
              <a:t>17</a:t>
            </a:fld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7A0A708B-14FA-44D4-BC1D-9D241074608B}"/>
              </a:ext>
            </a:extLst>
          </p:cNvPr>
          <p:cNvSpPr txBox="1">
            <a:spLocks/>
          </p:cNvSpPr>
          <p:nvPr/>
        </p:nvSpPr>
        <p:spPr>
          <a:xfrm>
            <a:off x="1176793" y="88676"/>
            <a:ext cx="10823750" cy="6036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потребителей на основе анализа контрактов на государственные закупки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C140C83-06B8-4F9E-AD16-E769C8101087}"/>
              </a:ext>
            </a:extLst>
          </p:cNvPr>
          <p:cNvSpPr txBox="1"/>
          <p:nvPr/>
        </p:nvSpPr>
        <p:spPr>
          <a:xfrm>
            <a:off x="950025" y="5103674"/>
            <a:ext cx="110505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/>
              <a:t>Можно сделать следующие выводы</a:t>
            </a:r>
            <a:r>
              <a:rPr lang="en-US" b="1" dirty="0"/>
              <a:t>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b="1" dirty="0"/>
              <a:t>Предприятия предъявляют различные требования к плотности и точности сканирования, соответственно необходимо разделять нормативное регулирование по сферам применения</a:t>
            </a:r>
            <a:r>
              <a:rPr lang="en-US" b="1" dirty="0"/>
              <a:t>;</a:t>
            </a:r>
            <a:endParaRPr lang="ru-RU" b="1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b="1" dirty="0"/>
              <a:t>Предприятия предъявляют различный набор требований, соответственно необходимо унифицировать эти требования и отразить это в нормативных документах  </a:t>
            </a:r>
            <a:r>
              <a:rPr lang="en-US" b="1" dirty="0"/>
              <a:t>;</a:t>
            </a:r>
          </a:p>
          <a:p>
            <a:pPr algn="just"/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25217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5747E73-A1FF-489E-9E4C-9CA986AC988A}"/>
              </a:ext>
            </a:extLst>
          </p:cNvPr>
          <p:cNvSpPr txBox="1"/>
          <p:nvPr/>
        </p:nvSpPr>
        <p:spPr>
          <a:xfrm>
            <a:off x="905524" y="797336"/>
            <a:ext cx="111837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	Основное направление использование стационарных ЛС – геодезическое обеспечение строительства или реконструкции, а также выполнение геодезического мониторинга за деформациями зданий и сооружений, создание трёхмерных моделей (полученные в ходе исполнительной съёмки)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4AA7E92-2BEB-4C41-A67A-E4A8A1449BA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793" y="1799051"/>
            <a:ext cx="9466088" cy="468119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4BF94FBC-C4E9-425E-8900-2C9BB271B847}"/>
              </a:ext>
            </a:extLst>
          </p:cNvPr>
          <p:cNvSpPr/>
          <p:nvPr/>
        </p:nvSpPr>
        <p:spPr>
          <a:xfrm>
            <a:off x="1" y="0"/>
            <a:ext cx="816747" cy="6858000"/>
          </a:xfrm>
          <a:prstGeom prst="rect">
            <a:avLst/>
          </a:prstGeom>
          <a:blipFill>
            <a:blip r:embed="rId3" cstate="print"/>
            <a:stretch>
              <a:fillRect l="-1" r="-74426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" name="Номер слайда 8">
            <a:extLst>
              <a:ext uri="{FF2B5EF4-FFF2-40B4-BE49-F238E27FC236}">
                <a16:creationId xmlns:a16="http://schemas.microsoft.com/office/drawing/2014/main" xmlns="" id="{B8270F35-0CF1-49C9-BF7B-E3B704175C68}"/>
              </a:ext>
            </a:extLst>
          </p:cNvPr>
          <p:cNvSpPr txBox="1">
            <a:spLocks/>
          </p:cNvSpPr>
          <p:nvPr/>
        </p:nvSpPr>
        <p:spPr>
          <a:xfrm>
            <a:off x="3" y="6232066"/>
            <a:ext cx="736843" cy="365125"/>
          </a:xfrm>
          <a:prstGeom prst="rect">
            <a:avLst/>
          </a:prstGeom>
          <a:solidFill>
            <a:srgbClr val="F3872D"/>
          </a:soli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F982FE4E-671A-4EF0-A558-26C434AB4F79}" type="slidenum">
              <a:rPr lang="ru-RU" sz="16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ctr">
                <a:defRPr/>
              </a:pPr>
              <a:t>18</a:t>
            </a:fld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912E612-A1ED-4F74-A020-74286A22293A}"/>
              </a:ext>
            </a:extLst>
          </p:cNvPr>
          <p:cNvSpPr txBox="1">
            <a:spLocks/>
          </p:cNvSpPr>
          <p:nvPr/>
        </p:nvSpPr>
        <p:spPr>
          <a:xfrm>
            <a:off x="1176793" y="115309"/>
            <a:ext cx="10823750" cy="6036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исследования сфер применения стационарного НЛС</a:t>
            </a:r>
          </a:p>
        </p:txBody>
      </p:sp>
    </p:spTree>
    <p:extLst>
      <p:ext uri="{BB962C8B-B14F-4D97-AF65-F5344CB8AC3E}">
        <p14:creationId xmlns:p14="http://schemas.microsoft.com/office/powerpoint/2010/main" val="40151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5747E73-A1FF-489E-9E4C-9CA986AC988A}"/>
              </a:ext>
            </a:extLst>
          </p:cNvPr>
          <p:cNvSpPr txBox="1"/>
          <p:nvPr/>
        </p:nvSpPr>
        <p:spPr>
          <a:xfrm>
            <a:off x="816748" y="718950"/>
            <a:ext cx="1118789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задачи, для которых целесообразно применение МЛС– определение планового положения объектов на топографических планах, паспортизация и кадастр, инженерно-геодезические изыскания в целях развития городской инфраструктуры, проектирование, реконструкция и мониторинг существующих магистральных трубопроводов, техническая инвентаризация объектов уличной городской сети.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В пользу целесообразности выполнения инженерно-геодезических изысканий и постановки на кадастровый учет линейных объектов также влияет её активное внедрение при создании цифровых информационных моделей автомобильных дорог. Ниже представлена таблица, в которой описывается на каком этапе жизненного цикла объекта используются технологии лазерного сканирования.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</a:p>
          <a:p>
            <a:pPr algn="just"/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63938F8-8512-437D-AA72-25B03130EE74}"/>
              </a:ext>
            </a:extLst>
          </p:cNvPr>
          <p:cNvPicPr/>
          <p:nvPr/>
        </p:nvPicPr>
        <p:blipFill rotWithShape="1">
          <a:blip r:embed="rId2" cstate="print"/>
          <a:srcRect t="9510"/>
          <a:stretch/>
        </p:blipFill>
        <p:spPr bwMode="auto">
          <a:xfrm>
            <a:off x="1642725" y="2973897"/>
            <a:ext cx="9253057" cy="38841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64DB9AB7-898D-4A84-8FD3-D0CAE1CE5B05}"/>
              </a:ext>
            </a:extLst>
          </p:cNvPr>
          <p:cNvSpPr/>
          <p:nvPr/>
        </p:nvSpPr>
        <p:spPr>
          <a:xfrm>
            <a:off x="1" y="0"/>
            <a:ext cx="816747" cy="6858000"/>
          </a:xfrm>
          <a:prstGeom prst="rect">
            <a:avLst/>
          </a:prstGeom>
          <a:blipFill>
            <a:blip r:embed="rId3" cstate="print"/>
            <a:stretch>
              <a:fillRect l="-1" r="-74426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" name="Номер слайда 8">
            <a:extLst>
              <a:ext uri="{FF2B5EF4-FFF2-40B4-BE49-F238E27FC236}">
                <a16:creationId xmlns:a16="http://schemas.microsoft.com/office/drawing/2014/main" xmlns="" id="{0D53AA43-0218-4DF6-8338-A95DF1F98D4F}"/>
              </a:ext>
            </a:extLst>
          </p:cNvPr>
          <p:cNvSpPr txBox="1">
            <a:spLocks/>
          </p:cNvSpPr>
          <p:nvPr/>
        </p:nvSpPr>
        <p:spPr>
          <a:xfrm>
            <a:off x="3" y="6232066"/>
            <a:ext cx="736843" cy="365125"/>
          </a:xfrm>
          <a:prstGeom prst="rect">
            <a:avLst/>
          </a:prstGeom>
          <a:solidFill>
            <a:srgbClr val="F3872D"/>
          </a:soli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F982FE4E-671A-4EF0-A558-26C434AB4F79}" type="slidenum">
              <a:rPr lang="ru-RU" sz="16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ctr">
                <a:defRPr/>
              </a:pPr>
              <a:t>19</a:t>
            </a:fld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3A5A35C4-C6DE-4FC2-80B0-680F621B21BF}"/>
              </a:ext>
            </a:extLst>
          </p:cNvPr>
          <p:cNvSpPr txBox="1">
            <a:spLocks/>
          </p:cNvSpPr>
          <p:nvPr/>
        </p:nvSpPr>
        <p:spPr>
          <a:xfrm>
            <a:off x="1152939" y="115309"/>
            <a:ext cx="10847604" cy="6036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исследования сфер применения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мобильных НЛС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92353" y="5669280"/>
            <a:ext cx="16074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Общедомовое имущество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252922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456A1966-C576-4CB9-9448-0415AD994889}"/>
              </a:ext>
            </a:extLst>
          </p:cNvPr>
          <p:cNvSpPr/>
          <p:nvPr/>
        </p:nvSpPr>
        <p:spPr>
          <a:xfrm>
            <a:off x="1" y="0"/>
            <a:ext cx="816747" cy="6858000"/>
          </a:xfrm>
          <a:prstGeom prst="rect">
            <a:avLst/>
          </a:prstGeom>
          <a:blipFill>
            <a:blip r:embed="rId2" cstate="print"/>
            <a:stretch>
              <a:fillRect l="-1" r="-74426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Номер слайда 8">
            <a:extLst>
              <a:ext uri="{FF2B5EF4-FFF2-40B4-BE49-F238E27FC236}">
                <a16:creationId xmlns="" xmlns:a16="http://schemas.microsoft.com/office/drawing/2014/main" id="{194D9268-A982-4BBB-A0BC-6356CB92B973}"/>
              </a:ext>
            </a:extLst>
          </p:cNvPr>
          <p:cNvSpPr txBox="1">
            <a:spLocks/>
          </p:cNvSpPr>
          <p:nvPr/>
        </p:nvSpPr>
        <p:spPr>
          <a:xfrm>
            <a:off x="3" y="6232066"/>
            <a:ext cx="736843" cy="365125"/>
          </a:xfrm>
          <a:prstGeom prst="rect">
            <a:avLst/>
          </a:prstGeom>
          <a:solidFill>
            <a:srgbClr val="F3872D"/>
          </a:soli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F982FE4E-671A-4EF0-A558-26C434AB4F79}" type="slidenum">
              <a:rPr lang="ru-RU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ctr">
                <a:defRPr/>
              </a:pPr>
              <a:t>2</a:t>
            </a:fld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="" xmlns:a16="http://schemas.microsoft.com/office/drawing/2014/main" id="{A1130D12-5264-46EE-BD12-D5D8EA8B970F}"/>
              </a:ext>
            </a:extLst>
          </p:cNvPr>
          <p:cNvSpPr txBox="1">
            <a:spLocks/>
          </p:cNvSpPr>
          <p:nvPr/>
        </p:nvSpPr>
        <p:spPr>
          <a:xfrm>
            <a:off x="1039630" y="115309"/>
            <a:ext cx="10960913" cy="6036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Решаемые задачи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96463" y="945991"/>
            <a:ext cx="108472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направлений дальнейшего развития и совершенствования технологий лазерного сканирования является разработка актуальных нормативно-технических документов в области нормирования и ценообразования.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36821" y="2096361"/>
            <a:ext cx="10723678" cy="4595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5000"/>
              </a:lnSpc>
              <a:spcBef>
                <a:spcPct val="0"/>
              </a:spcBef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Решаемые в этом направлении задачи:</a:t>
            </a:r>
          </a:p>
          <a:p>
            <a:pPr algn="just">
              <a:lnSpc>
                <a:spcPct val="105000"/>
              </a:lnSpc>
              <a:spcBef>
                <a:spcPct val="0"/>
              </a:spcBef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Анализ возможностей систем ЛС и характеристик получаемой продукции. Разработка требований к материалам ЛС, применяемым при выполнении картографических, кадастровых работ, инженерных изысканий. Выполнение в процессе производственных работ экспериментальных исследований с проведением хронометражных наблюдений для технологических процессов с оценкой временных и стоимостных затрат по применению воздушного и наземного лазерного сканирования в целях крупномасштабного картографирования, кадастра, получения пространственной информации.</a:t>
            </a:r>
          </a:p>
          <a:p>
            <a:pPr algn="just">
              <a:lnSpc>
                <a:spcPct val="105000"/>
              </a:lnSpc>
              <a:spcBef>
                <a:spcPct val="0"/>
              </a:spcBef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Разработка норм времени производственных работ, проводимых для целей картографии, кадастра и инженерных изысканий с использованием лазерного сканирования.</a:t>
            </a:r>
          </a:p>
          <a:p>
            <a:pPr algn="just">
              <a:lnSpc>
                <a:spcPct val="105000"/>
              </a:lnSpc>
              <a:spcBef>
                <a:spcPct val="0"/>
              </a:spcBef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Подготовка предложений по определению расценок по видам продукции производственных работ, проводимых для целей картографии и кадастра и с использованием лазерного сканирования.</a:t>
            </a:r>
          </a:p>
          <a:p>
            <a:pPr algn="just">
              <a:lnSpc>
                <a:spcPct val="105000"/>
              </a:lnSpc>
              <a:spcBef>
                <a:spcPct val="0"/>
              </a:spcBef>
            </a:pPr>
            <a:r>
              <a:rPr lang="ru-RU" altLang="ru-RU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работы выполняются в рамках  СЧ НИР «Геокарта-2030/А</a:t>
            </a:r>
          </a:p>
        </p:txBody>
      </p:sp>
    </p:spTree>
    <p:extLst>
      <p:ext uri="{BB962C8B-B14F-4D97-AF65-F5344CB8AC3E}">
        <p14:creationId xmlns:p14="http://schemas.microsoft.com/office/powerpoint/2010/main" val="301601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5747E73-A1FF-489E-9E4C-9CA986AC988A}"/>
              </a:ext>
            </a:extLst>
          </p:cNvPr>
          <p:cNvSpPr txBox="1"/>
          <p:nvPr/>
        </p:nvSpPr>
        <p:spPr>
          <a:xfrm>
            <a:off x="7653961" y="718951"/>
            <a:ext cx="431133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     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Отдельный тип мобильных лазерных систем – носимые, являются специализированным оборудованием.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Их применяют там, где нет доступа для мобильного сканера (установленного на автомобиле), или где применение стационарного сканирования нецелесообразно из-за больших объемов работ, наличия лестничных маршей, узких улиц, подземных съемок и т. д. </a:t>
            </a:r>
          </a:p>
          <a:p>
            <a:pPr algn="just"/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С применением носимых систем оператор может детально отсканировать отдельный объект или небольшую территорию. Недостатком таких систем можно назвать среднюю продолжительность работы (она составляет порядка 4 часов), низкую скорость выполнения съёмки в сравнении с классическим НМЛС и БВС. </a:t>
            </a:r>
            <a:endParaRPr lang="ru-RU" sz="1600" dirty="0"/>
          </a:p>
          <a:p>
            <a:pPr algn="just"/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	Требуемая плотность ТЛО при этом указывается в ТЗ и может быть различной</a:t>
            </a:r>
          </a:p>
          <a:p>
            <a:pPr algn="just"/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endParaRPr lang="ru-RU" sz="16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FF74883-BE60-4D0A-8B11-E8244B585E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2"/>
          <a:stretch/>
        </p:blipFill>
        <p:spPr>
          <a:xfrm>
            <a:off x="855066" y="829579"/>
            <a:ext cx="6658917" cy="46157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55F4F34-6561-4BBB-AD42-E8C75290C6A1}"/>
              </a:ext>
            </a:extLst>
          </p:cNvPr>
          <p:cNvSpPr txBox="1"/>
          <p:nvPr/>
        </p:nvSpPr>
        <p:spPr>
          <a:xfrm>
            <a:off x="801893" y="5598253"/>
            <a:ext cx="110983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Кроме того, следует отметить высокую шумовую составляющую многих носимых систем лазерного сканирования. В связи с чем целесообразность их использования сильно снижается при выполнении высокоточных работ или создания чертежей и моделей памятников архитектуры, лепнины и других сложных деталей.</a:t>
            </a:r>
            <a:endParaRPr lang="ru-RU" i="1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F2F32EA2-3F7F-43BD-82C6-5D8A46CB5A3D}"/>
              </a:ext>
            </a:extLst>
          </p:cNvPr>
          <p:cNvSpPr/>
          <p:nvPr/>
        </p:nvSpPr>
        <p:spPr>
          <a:xfrm>
            <a:off x="1" y="0"/>
            <a:ext cx="816747" cy="6858000"/>
          </a:xfrm>
          <a:prstGeom prst="rect">
            <a:avLst/>
          </a:prstGeom>
          <a:blipFill>
            <a:blip r:embed="rId3" cstate="print"/>
            <a:stretch>
              <a:fillRect l="-1" r="-74426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" name="Номер слайда 8">
            <a:extLst>
              <a:ext uri="{FF2B5EF4-FFF2-40B4-BE49-F238E27FC236}">
                <a16:creationId xmlns:a16="http://schemas.microsoft.com/office/drawing/2014/main" xmlns="" id="{68A5EB83-C9A7-46E4-B274-6D04353FAF25}"/>
              </a:ext>
            </a:extLst>
          </p:cNvPr>
          <p:cNvSpPr txBox="1">
            <a:spLocks/>
          </p:cNvSpPr>
          <p:nvPr/>
        </p:nvSpPr>
        <p:spPr>
          <a:xfrm>
            <a:off x="3" y="6232066"/>
            <a:ext cx="736843" cy="365125"/>
          </a:xfrm>
          <a:prstGeom prst="rect">
            <a:avLst/>
          </a:prstGeom>
          <a:solidFill>
            <a:srgbClr val="F3872D"/>
          </a:soli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F982FE4E-671A-4EF0-A558-26C434AB4F79}" type="slidenum">
              <a:rPr lang="ru-RU" sz="16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ctr">
                <a:defRPr/>
              </a:pPr>
              <a:t>20</a:t>
            </a:fld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83C81104-FFE5-4C3E-BF19-08050DD1F2EF}"/>
              </a:ext>
            </a:extLst>
          </p:cNvPr>
          <p:cNvSpPr txBox="1">
            <a:spLocks/>
          </p:cNvSpPr>
          <p:nvPr/>
        </p:nvSpPr>
        <p:spPr>
          <a:xfrm>
            <a:off x="1208598" y="115309"/>
            <a:ext cx="10791945" cy="6036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исследования сфер применения стационарного НЛС</a:t>
            </a:r>
          </a:p>
        </p:txBody>
      </p:sp>
    </p:spTree>
    <p:extLst>
      <p:ext uri="{BB962C8B-B14F-4D97-AF65-F5344CB8AC3E}">
        <p14:creationId xmlns:p14="http://schemas.microsoft.com/office/powerpoint/2010/main" val="389332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2F7537A-3D9A-4205-AA23-776374656B0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6" y="1915185"/>
            <a:ext cx="6312252" cy="3755756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id="{251D77C3-4A26-47E4-96DE-4050A23D3FCF}"/>
                  </a:ext>
                </a:extLst>
              </p:cNvPr>
              <p:cNvSpPr txBox="1"/>
              <p:nvPr/>
            </p:nvSpPr>
            <p:spPr>
              <a:xfrm>
                <a:off x="1553593" y="1548161"/>
                <a:ext cx="609460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Облако точек плотность </a:t>
                </a:r>
                <a14:m>
                  <m:oMath xmlns:m="http://schemas.openxmlformats.org/officeDocument/2006/math">
                    <m:r>
                      <a:rPr lang="ru-RU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400</m:t>
                    </m:r>
                    <m:r>
                      <a:rPr lang="ru-RU" sz="18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т</m:t>
                    </m:r>
                    <m:r>
                      <a:rPr lang="en-US" sz="18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</m:t>
                    </m:r>
                    <m:sSup>
                      <m:sSupPr>
                        <m:ctrlPr>
                          <a:rPr lang="ru-RU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м</m:t>
                        </m:r>
                      </m:e>
                      <m:sup>
                        <m:r>
                          <a:rPr lang="ru-RU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51D77C3-4A26-47E4-96DE-4050A23D3F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3593" y="1548161"/>
                <a:ext cx="6094602" cy="369332"/>
              </a:xfrm>
              <a:prstGeom prst="rect">
                <a:avLst/>
              </a:prstGeom>
              <a:blipFill>
                <a:blip r:embed="rId3"/>
                <a:stretch>
                  <a:fillRect l="-900" t="-11475" b="-2295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EC3569A-EA79-4DF9-A952-082E4B683C0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076" y="1900660"/>
            <a:ext cx="6536923" cy="3755756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="" xmlns:a16="http://schemas.microsoft.com/office/drawing/2014/main" id="{5FD82ABD-ACF4-467C-985E-C124BFF2846F}"/>
                  </a:ext>
                </a:extLst>
              </p:cNvPr>
              <p:cNvSpPr txBox="1"/>
              <p:nvPr/>
            </p:nvSpPr>
            <p:spPr>
              <a:xfrm>
                <a:off x="5876236" y="1437088"/>
                <a:ext cx="6094602" cy="4576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450215" algn="ctr">
                  <a:lnSpc>
                    <a:spcPct val="150000"/>
                  </a:lnSpc>
                </a:pP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Облако точек плотность </a:t>
                </a:r>
                <a14:m>
                  <m:oMath xmlns:m="http://schemas.openxmlformats.org/officeDocument/2006/math">
                    <m:r>
                      <a:rPr lang="ru-RU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100</m:t>
                    </m:r>
                    <m:r>
                      <a:rPr lang="ru-RU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т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</m:t>
                    </m:r>
                    <m:sSup>
                      <m:sSupPr>
                        <m:ctrlPr>
                          <a:rPr lang="ru-RU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м</m:t>
                        </m:r>
                      </m:e>
                      <m:sup>
                        <m:r>
                          <a:rPr lang="ru-RU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ru-RU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FD82ABD-ACF4-467C-985E-C124BFF284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6236" y="1437088"/>
                <a:ext cx="6094602" cy="457689"/>
              </a:xfrm>
              <a:prstGeom prst="rect">
                <a:avLst/>
              </a:prstGeom>
              <a:blipFill>
                <a:blip r:embed="rId5"/>
                <a:stretch>
                  <a:fillRect b="-21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="" xmlns:a16="http://schemas.microsoft.com/office/drawing/2014/main" id="{91F2781D-1599-4D0A-B29C-23F9244EB0D7}"/>
                  </a:ext>
                </a:extLst>
              </p:cNvPr>
              <p:cNvSpPr txBox="1"/>
              <p:nvPr/>
            </p:nvSpPr>
            <p:spPr>
              <a:xfrm>
                <a:off x="816748" y="5565833"/>
                <a:ext cx="11087643" cy="13290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450215" algn="just"/>
                <a:r>
                  <a:rPr lang="ru-RU" sz="16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На рисунке </a:t>
                </a:r>
                <a:r>
                  <a:rPr lang="ru-RU" sz="1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представлено облако точек с плотностью </a:t>
                </a:r>
                <a14:m>
                  <m:oMath xmlns:m="http://schemas.openxmlformats.org/officeDocument/2006/math">
                    <m:r>
                      <a:rPr lang="ru-RU" sz="1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400</m:t>
                    </m:r>
                    <m:r>
                      <a:rPr lang="ru-RU" sz="16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ru-RU" sz="1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т</m:t>
                    </m:r>
                    <m:r>
                      <a:rPr lang="en-US" sz="1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</m:t>
                    </m:r>
                    <m:sSup>
                      <m:sSupPr>
                        <m:ctrlPr>
                          <a:rPr lang="ru-RU" sz="16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sz="1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м</m:t>
                        </m:r>
                      </m:e>
                      <m:sup>
                        <m:r>
                          <a:rPr lang="ru-RU" sz="1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ru-RU" sz="1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видно, что такая плотность достаточна для распознавания всех элементов сооружения, даже небольшого размера. Рассматривая рисунок , на котором приведено облако точек плотностью 100</a:t>
                </a:r>
                <a14:m>
                  <m:oMath xmlns:m="http://schemas.openxmlformats.org/officeDocument/2006/math">
                    <m:r>
                      <a:rPr lang="ru-RU" sz="16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ru-RU" sz="1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т</m:t>
                    </m:r>
                    <m:r>
                      <a:rPr lang="en-US" sz="1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</m:t>
                    </m:r>
                    <m:sSup>
                      <m:sSupPr>
                        <m:ctrlPr>
                          <a:rPr lang="ru-RU" sz="16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sz="1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м</m:t>
                        </m:r>
                      </m:e>
                      <m:sup>
                        <m:r>
                          <a:rPr lang="ru-RU" sz="1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ru-RU" sz="1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видно, что основные элементы сооружения также, возможно определить, но мелкие элементы распознаются с трудом. </a:t>
                </a:r>
                <a:r>
                  <a:rPr lang="ru-RU" sz="1600" dirty="0"/>
                  <a:t>Соответственно плотность </a:t>
                </a:r>
                <a14:m>
                  <m:oMath xmlns:m="http://schemas.openxmlformats.org/officeDocument/2006/math">
                    <m:r>
                      <a:rPr lang="ru-RU" sz="1600" i="1">
                        <a:latin typeface="Cambria Math" panose="02040503050406030204" pitchFamily="18" charset="0"/>
                      </a:rPr>
                      <m:t>400 т/</m:t>
                    </m:r>
                    <m:sSup>
                      <m:sSupPr>
                        <m:ctrlPr>
                          <a:rPr lang="ru-RU" sz="1600" i="1">
                            <a:latin typeface="Cambria Math"/>
                          </a:rPr>
                        </m:ctrlPr>
                      </m:sSupPr>
                      <m:e>
                        <m:r>
                          <a:rPr lang="ru-RU" sz="1600" i="1">
                            <a:latin typeface="Cambria Math" panose="02040503050406030204" pitchFamily="18" charset="0"/>
                          </a:rPr>
                          <m:t>м</m:t>
                        </m:r>
                      </m:e>
                      <m:sup>
                        <m:r>
                          <a:rPr lang="ru-RU" sz="16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ru-RU" sz="1600" dirty="0"/>
                  <a:t> является минимально возможной для исполнительных съёмок, поскольку можно определить геометрические размеры колонн, оконных и дверных проёмов и даже не больших элементов.</a:t>
                </a:r>
                <a:endParaRPr lang="ru-RU" sz="1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1F2781D-1599-4D0A-B29C-23F9244EB0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748" y="5565833"/>
                <a:ext cx="11087643" cy="1329018"/>
              </a:xfrm>
              <a:prstGeom prst="rect">
                <a:avLst/>
              </a:prstGeom>
              <a:blipFill>
                <a:blip r:embed="rId6"/>
                <a:stretch>
                  <a:fillRect l="-330" t="-1376" r="-275" b="-458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BD2AC23-0985-46EB-AF23-40C6555181BF}"/>
              </a:ext>
            </a:extLst>
          </p:cNvPr>
          <p:cNvSpPr/>
          <p:nvPr/>
        </p:nvSpPr>
        <p:spPr>
          <a:xfrm>
            <a:off x="1" y="0"/>
            <a:ext cx="816747" cy="6858000"/>
          </a:xfrm>
          <a:prstGeom prst="rect">
            <a:avLst/>
          </a:prstGeom>
          <a:blipFill>
            <a:blip r:embed="rId7" cstate="print"/>
            <a:stretch>
              <a:fillRect l="-1" r="-74426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Номер слайда 8">
            <a:extLst>
              <a:ext uri="{FF2B5EF4-FFF2-40B4-BE49-F238E27FC236}">
                <a16:creationId xmlns="" xmlns:a16="http://schemas.microsoft.com/office/drawing/2014/main" id="{4BD49348-7954-4773-A89D-47CA24DE6669}"/>
              </a:ext>
            </a:extLst>
          </p:cNvPr>
          <p:cNvSpPr txBox="1">
            <a:spLocks/>
          </p:cNvSpPr>
          <p:nvPr/>
        </p:nvSpPr>
        <p:spPr>
          <a:xfrm>
            <a:off x="3" y="6232066"/>
            <a:ext cx="736843" cy="365125"/>
          </a:xfrm>
          <a:prstGeom prst="rect">
            <a:avLst/>
          </a:prstGeom>
          <a:solidFill>
            <a:srgbClr val="F3872D"/>
          </a:soli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F982FE4E-671A-4EF0-A558-26C434AB4F79}" type="slidenum">
              <a:rPr lang="ru-RU" sz="16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ctr">
                <a:defRPr/>
              </a:pPr>
              <a:t>21</a:t>
            </a:fld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="" xmlns:a16="http://schemas.microsoft.com/office/drawing/2014/main" id="{156CDA71-D5DB-4494-A57B-76B2951296CF}"/>
              </a:ext>
            </a:extLst>
          </p:cNvPr>
          <p:cNvSpPr txBox="1">
            <a:spLocks/>
          </p:cNvSpPr>
          <p:nvPr/>
        </p:nvSpPr>
        <p:spPr>
          <a:xfrm>
            <a:off x="1075888" y="115309"/>
            <a:ext cx="10924655" cy="6036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анализа минимальных требований к плотности точек для изысканий, кадастра и исполнительных съёмок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AFA442B-EFF0-4ED8-B0D4-7CEADA9C6E44}"/>
              </a:ext>
            </a:extLst>
          </p:cNvPr>
          <p:cNvSpPr txBox="1"/>
          <p:nvPr/>
        </p:nvSpPr>
        <p:spPr>
          <a:xfrm>
            <a:off x="994393" y="713601"/>
            <a:ext cx="110876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Было выполнено исследование минимальных требований к плотности точек для выполнения различных работ.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Плотность облака точек искусственно изменялось и рассматривалась возможность его применения для решения различных задач.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08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="" xmlns:a16="http://schemas.microsoft.com/office/drawing/2014/main" id="{91F2781D-1599-4D0A-B29C-23F9244EB0D7}"/>
                  </a:ext>
                </a:extLst>
              </p:cNvPr>
              <p:cNvSpPr txBox="1"/>
              <p:nvPr/>
            </p:nvSpPr>
            <p:spPr>
              <a:xfrm>
                <a:off x="945086" y="5571316"/>
                <a:ext cx="11183795" cy="15081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450215" algn="just"/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На рисунке представлено облако точек с плотность точек 25</a:t>
                </a:r>
                <a14:m>
                  <m:oMath xmlns:m="http://schemas.openxmlformats.org/officeDocument/2006/math">
                    <m:r>
                      <a:rPr lang="ru-RU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ru-RU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т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</m:t>
                    </m:r>
                    <m:sSup>
                      <m:sSupPr>
                        <m:ctrlPr>
                          <a:rPr lang="ru-RU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м</m:t>
                        </m:r>
                      </m:e>
                      <m:sup>
                        <m:r>
                          <a:rPr lang="ru-RU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очевидно, что даже основные элементы, такие как окна невозможно определить.</a:t>
                </a:r>
                <a:r>
                  <a:rPr lang="ru-RU" sz="2000" dirty="0"/>
                  <a:t> </a:t>
                </a:r>
                <a:endParaRPr lang="en-US" sz="2000" dirty="0"/>
              </a:p>
              <a:p>
                <a:pPr indent="450215" algn="just"/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Соответственно такая плотность подойдёт только для кадастра и картографии, поскольку можно определить только общие геометрические параметры сооружения (форма, размер)</a:t>
                </a:r>
                <a:endPara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indent="450215" algn="just"/>
                <a:endParaRPr lang="ru-RU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1F2781D-1599-4D0A-B29C-23F9244EB0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086" y="5571316"/>
                <a:ext cx="11183795" cy="1508105"/>
              </a:xfrm>
              <a:prstGeom prst="rect">
                <a:avLst/>
              </a:prstGeom>
              <a:blipFill>
                <a:blip r:embed="rId2"/>
                <a:stretch>
                  <a:fillRect l="-436" t="-2429" r="-43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C2027A02-D9E6-4D11-9CBE-E3E97C66D5C6}"/>
              </a:ext>
            </a:extLst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colorTemperature colorTemp="6176"/>
                    </a14:imgEffect>
                    <a14:imgEffect>
                      <a14:saturation sat="0"/>
                    </a14:imgEffect>
                    <a14:imgEffect>
                      <a14:brightnessContrast bright="3000" contras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312" y="1151150"/>
            <a:ext cx="8652142" cy="4420166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="" xmlns:a16="http://schemas.microsoft.com/office/drawing/2014/main" id="{5EB0E85F-A670-4476-B4D6-72B09DD465E2}"/>
                  </a:ext>
                </a:extLst>
              </p:cNvPr>
              <p:cNvSpPr txBox="1"/>
              <p:nvPr/>
            </p:nvSpPr>
            <p:spPr>
              <a:xfrm>
                <a:off x="2376883" y="693461"/>
                <a:ext cx="6111380" cy="4576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450215" algn="ctr">
                  <a:lnSpc>
                    <a:spcPct val="150000"/>
                  </a:lnSpc>
                </a:pP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Облако точек плотность </a:t>
                </a:r>
                <a14:m>
                  <m:oMath xmlns:m="http://schemas.openxmlformats.org/officeDocument/2006/math">
                    <m:r>
                      <a:rPr lang="ru-RU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25</m:t>
                    </m:r>
                    <m:r>
                      <a:rPr lang="ru-RU" sz="18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ru-RU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т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</m:t>
                    </m:r>
                    <m:sSup>
                      <m:sSupPr>
                        <m:ctrlPr>
                          <a:rPr lang="ru-RU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м</m:t>
                        </m:r>
                      </m:e>
                      <m:sup>
                        <m:r>
                          <a:rPr lang="ru-RU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ru-RU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EB0E85F-A670-4476-B4D6-72B09DD465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6883" y="693461"/>
                <a:ext cx="6111380" cy="457689"/>
              </a:xfrm>
              <a:prstGeom prst="rect">
                <a:avLst/>
              </a:prstGeom>
              <a:blipFill>
                <a:blip r:embed="rId5"/>
                <a:stretch>
                  <a:fillRect b="-21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AE32A270-761F-4EDB-A6E7-73F057BCDCD0}"/>
              </a:ext>
            </a:extLst>
          </p:cNvPr>
          <p:cNvSpPr/>
          <p:nvPr/>
        </p:nvSpPr>
        <p:spPr>
          <a:xfrm>
            <a:off x="1" y="0"/>
            <a:ext cx="816747" cy="6858000"/>
          </a:xfrm>
          <a:prstGeom prst="rect">
            <a:avLst/>
          </a:prstGeom>
          <a:blipFill>
            <a:blip r:embed="rId6" cstate="print"/>
            <a:stretch>
              <a:fillRect l="-1" r="-74426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" name="Номер слайда 8">
            <a:extLst>
              <a:ext uri="{FF2B5EF4-FFF2-40B4-BE49-F238E27FC236}">
                <a16:creationId xmlns="" xmlns:a16="http://schemas.microsoft.com/office/drawing/2014/main" id="{7400EDDF-7A99-4681-AF99-5962B008F1EC}"/>
              </a:ext>
            </a:extLst>
          </p:cNvPr>
          <p:cNvSpPr txBox="1">
            <a:spLocks/>
          </p:cNvSpPr>
          <p:nvPr/>
        </p:nvSpPr>
        <p:spPr>
          <a:xfrm>
            <a:off x="3" y="6232066"/>
            <a:ext cx="736843" cy="365125"/>
          </a:xfrm>
          <a:prstGeom prst="rect">
            <a:avLst/>
          </a:prstGeom>
          <a:solidFill>
            <a:srgbClr val="F3872D"/>
          </a:soli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F982FE4E-671A-4EF0-A558-26C434AB4F79}" type="slidenum">
              <a:rPr lang="ru-RU" sz="16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ctr">
                <a:defRPr/>
              </a:pPr>
              <a:t>22</a:t>
            </a:fld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D66F823F-CEF6-4448-A843-E294DF39A3AB}"/>
              </a:ext>
            </a:extLst>
          </p:cNvPr>
          <p:cNvSpPr txBox="1">
            <a:spLocks/>
          </p:cNvSpPr>
          <p:nvPr/>
        </p:nvSpPr>
        <p:spPr>
          <a:xfrm>
            <a:off x="1073426" y="115309"/>
            <a:ext cx="10927117" cy="6036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анализа минимальных требований к плотности точек для изысканий, кадастра и исполнительных съёмок</a:t>
            </a:r>
          </a:p>
        </p:txBody>
      </p:sp>
    </p:spTree>
    <p:extLst>
      <p:ext uri="{BB962C8B-B14F-4D97-AF65-F5344CB8AC3E}">
        <p14:creationId xmlns:p14="http://schemas.microsoft.com/office/powerpoint/2010/main" val="97127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C8D88BE-D5FF-4501-9C85-00AA175D0139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4" t="23406" r="37808" b="26587"/>
          <a:stretch/>
        </p:blipFill>
        <p:spPr bwMode="auto">
          <a:xfrm>
            <a:off x="868953" y="1136651"/>
            <a:ext cx="3481433" cy="30912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6033247-97A7-4085-8BA5-FC306C08D212}"/>
              </a:ext>
            </a:extLst>
          </p:cNvPr>
          <p:cNvSpPr txBox="1"/>
          <p:nvPr/>
        </p:nvSpPr>
        <p:spPr>
          <a:xfrm>
            <a:off x="885115" y="634232"/>
            <a:ext cx="34491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Облако точек сложного элемента фасада</a:t>
            </a:r>
            <a:endParaRPr lang="ru-RU" sz="1600" dirty="0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DA89DB2-5ACD-4856-BEDC-AB17D0FD5F2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48723" y="1135877"/>
            <a:ext cx="3598877" cy="30912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="" xmlns:a16="http://schemas.microsoft.com/office/drawing/2014/main" id="{EA0EE5DB-2254-4496-B5E8-9B1352168524}"/>
                  </a:ext>
                </a:extLst>
              </p:cNvPr>
              <p:cNvSpPr txBox="1"/>
              <p:nvPr/>
            </p:nvSpPr>
            <p:spPr>
              <a:xfrm>
                <a:off x="4548722" y="644662"/>
                <a:ext cx="359887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Облако точек с плотностью 10000 </a:t>
                </a:r>
                <a14:m>
                  <m:oMath xmlns:m="http://schemas.openxmlformats.org/officeDocument/2006/math">
                    <m:r>
                      <a:rPr lang="ru-RU" sz="1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точек на </m:t>
                    </m:r>
                    <m:sSup>
                      <m:sSupPr>
                        <m:ctrlPr>
                          <a:rPr lang="ru-RU" sz="1600" i="1">
                            <a:effectLst/>
                            <a:latin typeface="Cambria Math"/>
                          </a:rPr>
                        </m:ctrlPr>
                      </m:sSupPr>
                      <m:e>
                        <m:r>
                          <a:rPr lang="ru-RU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м</m:t>
                        </m:r>
                      </m:e>
                      <m:sup>
                        <m:r>
                          <a:rPr lang="ru-RU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ru-RU" sz="16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A0EE5DB-2254-4496-B5E8-9B13521685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722" y="644662"/>
                <a:ext cx="3598877" cy="584775"/>
              </a:xfrm>
              <a:prstGeom prst="rect">
                <a:avLst/>
              </a:prstGeom>
              <a:blipFill>
                <a:blip r:embed="rId4"/>
                <a:stretch>
                  <a:fillRect t="-312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C03AE982-2CBC-4D6C-BF39-8463B7E3FA62}"/>
              </a:ext>
            </a:extLst>
          </p:cNvPr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1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45937" y="1135877"/>
            <a:ext cx="3693952" cy="30912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id="{95801431-CDF0-4CC5-913A-2E6762126750}"/>
                  </a:ext>
                </a:extLst>
              </p:cNvPr>
              <p:cNvSpPr txBox="1"/>
              <p:nvPr/>
            </p:nvSpPr>
            <p:spPr>
              <a:xfrm>
                <a:off x="8345934" y="634233"/>
                <a:ext cx="3654609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Облако точек с плотностью 2500 </a:t>
                </a:r>
                <a14:m>
                  <m:oMath xmlns:m="http://schemas.openxmlformats.org/officeDocument/2006/math">
                    <m:r>
                      <a:rPr lang="ru-RU" sz="1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точек на </m:t>
                    </m:r>
                    <m:sSup>
                      <m:sSupPr>
                        <m:ctrlPr>
                          <a:rPr lang="ru-RU" sz="1600" i="1">
                            <a:effectLst/>
                            <a:latin typeface="Cambria Math"/>
                          </a:rPr>
                        </m:ctrlPr>
                      </m:sSupPr>
                      <m:e>
                        <m:r>
                          <a:rPr lang="ru-RU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м</m:t>
                        </m:r>
                      </m:e>
                      <m:sup>
                        <m:r>
                          <a:rPr lang="ru-RU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ru-RU" sz="16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5801431-CDF0-4CC5-913A-2E67621267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5934" y="634233"/>
                <a:ext cx="3654609" cy="584775"/>
              </a:xfrm>
              <a:prstGeom prst="rect">
                <a:avLst/>
              </a:prstGeom>
              <a:blipFill>
                <a:blip r:embed="rId7"/>
                <a:stretch>
                  <a:fillRect t="-312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="" xmlns:a16="http://schemas.microsoft.com/office/drawing/2014/main" id="{FB0FE658-1637-4DC7-81F8-45D5E9E254DE}"/>
                  </a:ext>
                </a:extLst>
              </p:cNvPr>
              <p:cNvSpPr txBox="1"/>
              <p:nvPr/>
            </p:nvSpPr>
            <p:spPr>
              <a:xfrm>
                <a:off x="780577" y="4216858"/>
                <a:ext cx="11259312" cy="25977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449580" algn="just"/>
                <a:r>
                  <a:rPr lang="ru-RU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</a:t>
                </a:r>
                <a:r>
                  <a:rPr lang="ru-RU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редставлены облака точек сложного элемента с плотность 10000 </a:t>
                </a:r>
                <a14:m>
                  <m:oMath xmlns:m="http://schemas.openxmlformats.org/officeDocument/2006/math">
                    <m:r>
                      <a:rPr lang="ru-RU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точек на </m:t>
                    </m:r>
                    <m:sSup>
                      <m:sSupPr>
                        <m:ctrlPr>
                          <a:rPr lang="ru-RU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м</m:t>
                        </m:r>
                      </m:e>
                      <m:sup>
                        <m:r>
                          <a:rPr lang="ru-RU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ru-RU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и 2500 </a:t>
                </a:r>
                <a14:m>
                  <m:oMath xmlns:m="http://schemas.openxmlformats.org/officeDocument/2006/math">
                    <m:r>
                      <a:rPr lang="ru-RU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точек на </m:t>
                    </m:r>
                    <m:sSup>
                      <m:sSupPr>
                        <m:ctrlPr>
                          <a:rPr lang="ru-RU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м</m:t>
                        </m:r>
                      </m:e>
                      <m:sup>
                        <m:r>
                          <a:rPr lang="ru-RU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ru-RU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Видно, что при плотности 10000 </a:t>
                </a:r>
                <a14:m>
                  <m:oMath xmlns:m="http://schemas.openxmlformats.org/officeDocument/2006/math">
                    <m:r>
                      <a:rPr lang="ru-RU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точек на </m:t>
                    </m:r>
                    <m:sSup>
                      <m:sSupPr>
                        <m:ctrlPr>
                          <a:rPr lang="ru-RU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м</m:t>
                        </m:r>
                      </m:e>
                      <m:sup>
                        <m:r>
                          <a:rPr lang="ru-RU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ru-RU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мелкие элементы ещё можно распознать, тогда как при плотности в 2500 </a:t>
                </a:r>
                <a14:m>
                  <m:oMath xmlns:m="http://schemas.openxmlformats.org/officeDocument/2006/math">
                    <m:r>
                      <a:rPr lang="ru-RU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точек на </m:t>
                    </m:r>
                    <m:sSup>
                      <m:sSupPr>
                        <m:ctrlPr>
                          <a:rPr lang="ru-RU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м</m:t>
                        </m:r>
                      </m:e>
                      <m:sup>
                        <m:r>
                          <a:rPr lang="ru-RU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ru-RU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эти элементы уже невозможно как-либо идентифицировать. Соответственно можно сделать вывод, что при сканировании сложных элементов фасадов минимальная требуемая плотность составляет 10000 </a:t>
                </a:r>
                <a14:m>
                  <m:oMath xmlns:m="http://schemas.openxmlformats.org/officeDocument/2006/math">
                    <m:r>
                      <a:rPr lang="ru-RU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точек на  </m:t>
                    </m:r>
                    <m:sSup>
                      <m:sSupPr>
                        <m:ctrlPr>
                          <a:rPr lang="ru-RU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м</m:t>
                        </m:r>
                      </m:e>
                      <m:sup>
                        <m:r>
                          <a:rPr lang="ru-RU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ru-RU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Плотность в 2500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т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</m:t>
                    </m:r>
                    <m:sSup>
                      <m:sSupPr>
                        <m:ctrlPr>
                          <a:rPr lang="ru-RU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м</m:t>
                        </m:r>
                      </m:e>
                      <m:sup>
                        <m:r>
                          <a:rPr lang="ru-RU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ru-RU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позволяет получить только основные геометрические контуры элемента.</a:t>
                </a:r>
                <a:r>
                  <a:rPr lang="en-US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indent="449580" algn="just"/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Соответственно можно сделать вывод, что для применения полученного облака точек для воссоздания полной 3д модели сооружения со сложными элементами (лепнина) необходима плотность 10000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</a:rPr>
                      <m:t>точек на </m:t>
                    </m:r>
                    <m:sSup>
                      <m:sSupPr>
                        <m:ctrlPr>
                          <a:rPr lang="ru-RU" i="1">
                            <a:latin typeface="Cambria Math"/>
                          </a:rPr>
                        </m:ctrlPr>
                      </m:sSup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м</m:t>
                        </m:r>
                      </m:e>
                      <m:sup>
                        <m:r>
                          <a:rPr lang="ru-RU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Для создания полноценных 3д модели сооружения с мелкими но простыми деталями(не рельефными, без мелкого рисунка) достаточно 2500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</a:rPr>
                      <m:t>точек на </m:t>
                    </m:r>
                    <m:sSup>
                      <m:sSupPr>
                        <m:ctrlPr>
                          <a:rPr lang="ru-RU" i="1">
                            <a:latin typeface="Cambria Math"/>
                          </a:rPr>
                        </m:ctrlPr>
                      </m:sSup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м</m:t>
                        </m:r>
                      </m:e>
                      <m:sup>
                        <m:r>
                          <a:rPr lang="ru-RU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ru-RU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B0FE658-1637-4DC7-81F8-45D5E9E254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577" y="4216858"/>
                <a:ext cx="11259312" cy="2597762"/>
              </a:xfrm>
              <a:prstGeom prst="rect">
                <a:avLst/>
              </a:prstGeom>
              <a:blipFill>
                <a:blip r:embed="rId8"/>
                <a:stretch>
                  <a:fillRect l="-433" t="-1408" r="-487" b="-28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652AFEB-7B10-49E0-A2CD-35BD3A8CCC1D}"/>
              </a:ext>
            </a:extLst>
          </p:cNvPr>
          <p:cNvSpPr/>
          <p:nvPr/>
        </p:nvSpPr>
        <p:spPr>
          <a:xfrm>
            <a:off x="1" y="0"/>
            <a:ext cx="816747" cy="6858000"/>
          </a:xfrm>
          <a:prstGeom prst="rect">
            <a:avLst/>
          </a:prstGeom>
          <a:blipFill>
            <a:blip r:embed="rId9" cstate="print"/>
            <a:stretch>
              <a:fillRect l="-1" r="-74426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Номер слайда 8">
            <a:extLst>
              <a:ext uri="{FF2B5EF4-FFF2-40B4-BE49-F238E27FC236}">
                <a16:creationId xmlns="" xmlns:a16="http://schemas.microsoft.com/office/drawing/2014/main" id="{A593BAB3-2F20-485A-BC5B-AB541A631DF5}"/>
              </a:ext>
            </a:extLst>
          </p:cNvPr>
          <p:cNvSpPr txBox="1">
            <a:spLocks/>
          </p:cNvSpPr>
          <p:nvPr/>
        </p:nvSpPr>
        <p:spPr>
          <a:xfrm>
            <a:off x="3" y="6232066"/>
            <a:ext cx="736843" cy="365125"/>
          </a:xfrm>
          <a:prstGeom prst="rect">
            <a:avLst/>
          </a:prstGeom>
          <a:solidFill>
            <a:srgbClr val="F3872D"/>
          </a:soli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F982FE4E-671A-4EF0-A558-26C434AB4F79}" type="slidenum">
              <a:rPr lang="ru-RU" sz="16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ctr">
                <a:defRPr/>
              </a:pPr>
              <a:t>23</a:t>
            </a:fld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="" xmlns:a16="http://schemas.microsoft.com/office/drawing/2014/main" id="{AB04B2F8-1D74-485B-8935-6C4EE8E6DD80}"/>
              </a:ext>
            </a:extLst>
          </p:cNvPr>
          <p:cNvSpPr txBox="1">
            <a:spLocks/>
          </p:cNvSpPr>
          <p:nvPr/>
        </p:nvSpPr>
        <p:spPr>
          <a:xfrm>
            <a:off x="1105231" y="115309"/>
            <a:ext cx="10895312" cy="6036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анализа минимальных требований для архитектурных и реставрационных работ</a:t>
            </a:r>
          </a:p>
        </p:txBody>
      </p:sp>
    </p:spTree>
    <p:extLst>
      <p:ext uri="{BB962C8B-B14F-4D97-AF65-F5344CB8AC3E}">
        <p14:creationId xmlns:p14="http://schemas.microsoft.com/office/powerpoint/2010/main" val="408863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FD20DBDE-BE1B-4554-8FDD-018AC192EB26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97349" y="1078830"/>
            <a:ext cx="6041959" cy="46295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="" xmlns:a16="http://schemas.microsoft.com/office/drawing/2014/main" id="{1B354EB4-51F6-4333-BB32-117E2A2EBC30}"/>
                  </a:ext>
                </a:extLst>
              </p:cNvPr>
              <p:cNvSpPr txBox="1"/>
              <p:nvPr/>
            </p:nvSpPr>
            <p:spPr>
              <a:xfrm>
                <a:off x="816748" y="5744503"/>
                <a:ext cx="11010692" cy="14465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449580" algn="just"/>
                <a:r>
                  <a:rPr lang="ru-RU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На рисунке </a:t>
                </a:r>
                <a:r>
                  <a:rPr lang="ru-RU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приведен элемент фасада средней сложности с плотность 625 точек на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000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м</m:t>
                        </m:r>
                      </m:e>
                      <m:sup>
                        <m:r>
                          <a:rPr lang="ru-RU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ru-RU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Для создания 3д моделей простых сооружений без каких-либо мелких элементов достаточна плотность в 625 точек на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000" i="1">
                            <a:latin typeface="Cambria Math"/>
                          </a:rPr>
                        </m:ctrlPr>
                      </m:sSupPr>
                      <m:e>
                        <m:r>
                          <a:rPr lang="ru-RU" sz="2000" i="1">
                            <a:latin typeface="Cambria Math" panose="02040503050406030204" pitchFamily="18" charset="0"/>
                          </a:rPr>
                          <m:t>м</m:t>
                        </m:r>
                      </m:e>
                      <m:sup>
                        <m:r>
                          <a:rPr lang="ru-RU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ru-RU" sz="2400" dirty="0"/>
                  <a:t>.</a:t>
                </a:r>
              </a:p>
              <a:p>
                <a:pPr indent="449580" algn="just"/>
                <a:endParaRPr lang="ru-RU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B354EB4-51F6-4333-BB32-117E2A2EBC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748" y="5744503"/>
                <a:ext cx="11010692" cy="1446550"/>
              </a:xfrm>
              <a:prstGeom prst="rect">
                <a:avLst/>
              </a:prstGeom>
              <a:blipFill>
                <a:blip r:embed="rId4"/>
                <a:stretch>
                  <a:fillRect l="-609" t="-2101" r="-55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id="{18656E21-8881-40D8-BC15-E2D3AD5BD057}"/>
                  </a:ext>
                </a:extLst>
              </p:cNvPr>
              <p:cNvSpPr txBox="1"/>
              <p:nvPr/>
            </p:nvSpPr>
            <p:spPr>
              <a:xfrm>
                <a:off x="4454411" y="733324"/>
                <a:ext cx="611976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Облако точек с плотность 625 </a:t>
                </a:r>
                <a14:m>
                  <m:oMath xmlns:m="http://schemas.openxmlformats.org/officeDocument/2006/math">
                    <m:r>
                      <a:rPr lang="ru-RU" sz="18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т</m:t>
                    </m:r>
                    <m:r>
                      <a:rPr lang="en-US" sz="18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</m:t>
                    </m:r>
                    <m:sSup>
                      <m:sSupPr>
                        <m:ctrlPr>
                          <a:rPr lang="ru-RU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м</m:t>
                        </m:r>
                      </m:e>
                      <m:sup>
                        <m:r>
                          <a:rPr lang="ru-RU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ru-RU" sz="1800" i="1" dirty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ru-RU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8656E21-8881-40D8-BC15-E2D3AD5BD0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4411" y="733324"/>
                <a:ext cx="6119768" cy="369332"/>
              </a:xfrm>
              <a:prstGeom prst="rect">
                <a:avLst/>
              </a:prstGeom>
              <a:blipFill>
                <a:blip r:embed="rId5"/>
                <a:stretch>
                  <a:fillRect l="-896" t="-9836" b="-2295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FCAD7456-EE79-4799-A4C0-A86FC271304D}"/>
              </a:ext>
            </a:extLst>
          </p:cNvPr>
          <p:cNvSpPr/>
          <p:nvPr/>
        </p:nvSpPr>
        <p:spPr>
          <a:xfrm>
            <a:off x="1" y="0"/>
            <a:ext cx="816747" cy="6858000"/>
          </a:xfrm>
          <a:prstGeom prst="rect">
            <a:avLst/>
          </a:prstGeom>
          <a:blipFill>
            <a:blip r:embed="rId6" cstate="print"/>
            <a:stretch>
              <a:fillRect l="-1" r="-74426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" name="Номер слайда 8">
            <a:extLst>
              <a:ext uri="{FF2B5EF4-FFF2-40B4-BE49-F238E27FC236}">
                <a16:creationId xmlns="" xmlns:a16="http://schemas.microsoft.com/office/drawing/2014/main" id="{E906176A-4A6D-455B-AB15-3963BA6AE14D}"/>
              </a:ext>
            </a:extLst>
          </p:cNvPr>
          <p:cNvSpPr txBox="1">
            <a:spLocks/>
          </p:cNvSpPr>
          <p:nvPr/>
        </p:nvSpPr>
        <p:spPr>
          <a:xfrm>
            <a:off x="3" y="6232066"/>
            <a:ext cx="736843" cy="365125"/>
          </a:xfrm>
          <a:prstGeom prst="rect">
            <a:avLst/>
          </a:prstGeom>
          <a:solidFill>
            <a:srgbClr val="F3872D"/>
          </a:soli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F982FE4E-671A-4EF0-A558-26C434AB4F79}" type="slidenum">
              <a:rPr lang="ru-RU" sz="16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ctr">
                <a:defRPr/>
              </a:pPr>
              <a:t>24</a:t>
            </a:fld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9B311316-CC07-4B78-9CE2-0813122EAE83}"/>
              </a:ext>
            </a:extLst>
          </p:cNvPr>
          <p:cNvSpPr txBox="1">
            <a:spLocks/>
          </p:cNvSpPr>
          <p:nvPr/>
        </p:nvSpPr>
        <p:spPr>
          <a:xfrm>
            <a:off x="1144988" y="115309"/>
            <a:ext cx="10855555" cy="6036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анализа минимальных требований для архитектурных и реставрационных работ</a:t>
            </a:r>
          </a:p>
        </p:txBody>
      </p:sp>
    </p:spTree>
    <p:extLst>
      <p:ext uri="{BB962C8B-B14F-4D97-AF65-F5344CB8AC3E}">
        <p14:creationId xmlns:p14="http://schemas.microsoft.com/office/powerpoint/2010/main" val="407788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E8FFA1C1-BE47-42BC-B5C4-57D95F7ECC05}"/>
              </a:ext>
            </a:extLst>
          </p:cNvPr>
          <p:cNvSpPr/>
          <p:nvPr/>
        </p:nvSpPr>
        <p:spPr>
          <a:xfrm>
            <a:off x="1" y="0"/>
            <a:ext cx="816747" cy="6858000"/>
          </a:xfrm>
          <a:prstGeom prst="rect">
            <a:avLst/>
          </a:prstGeom>
          <a:blipFill>
            <a:blip r:embed="rId2" cstate="print"/>
            <a:stretch>
              <a:fillRect l="-1" r="-74426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омер слайда 8">
            <a:extLst>
              <a:ext uri="{FF2B5EF4-FFF2-40B4-BE49-F238E27FC236}">
                <a16:creationId xmlns="" xmlns:a16="http://schemas.microsoft.com/office/drawing/2014/main" id="{834AA99C-6BC2-42AA-A0BC-B06502957CF0}"/>
              </a:ext>
            </a:extLst>
          </p:cNvPr>
          <p:cNvSpPr txBox="1">
            <a:spLocks/>
          </p:cNvSpPr>
          <p:nvPr/>
        </p:nvSpPr>
        <p:spPr>
          <a:xfrm>
            <a:off x="3" y="6232066"/>
            <a:ext cx="736843" cy="365125"/>
          </a:xfrm>
          <a:prstGeom prst="rect">
            <a:avLst/>
          </a:prstGeom>
          <a:solidFill>
            <a:srgbClr val="F3872D"/>
          </a:soli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F982FE4E-671A-4EF0-A558-26C434AB4F79}" type="slidenum">
              <a:rPr lang="ru-RU" sz="16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ctr">
                <a:defRPr/>
              </a:pPr>
              <a:t>25</a:t>
            </a:fld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B6EAD594-BD8C-448C-BB9F-3579BF29D420}"/>
              </a:ext>
            </a:extLst>
          </p:cNvPr>
          <p:cNvSpPr txBox="1">
            <a:spLocks/>
          </p:cNvSpPr>
          <p:nvPr/>
        </p:nvSpPr>
        <p:spPr>
          <a:xfrm>
            <a:off x="1283598" y="444821"/>
            <a:ext cx="10815799" cy="6036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Ожидаемый эффект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BDA7F46-E569-422B-A5CD-27D34C8A09C5}"/>
              </a:ext>
            </a:extLst>
          </p:cNvPr>
          <p:cNvSpPr txBox="1"/>
          <p:nvPr/>
        </p:nvSpPr>
        <p:spPr>
          <a:xfrm>
            <a:off x="1283598" y="1293293"/>
            <a:ext cx="10125807" cy="5786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Создание организационных и технологических условий для эффективной работы предприятий и организаций топографо-геодезического и картографического производства, что позволит:</a:t>
            </a:r>
          </a:p>
          <a:p>
            <a:pPr marL="457200" indent="-457200" algn="just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создать современное нормативное обеспечение внедрения новых технологических процессов;</a:t>
            </a:r>
          </a:p>
          <a:p>
            <a:pPr marL="457200" indent="-457200" algn="just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снизить государственные издержки за счет сокращения расходов и совершенствования организации труда;</a:t>
            </a:r>
          </a:p>
          <a:p>
            <a:pPr marL="457200" indent="-457200" algn="just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повысить доступность топографо-геодезической и картографической информации для органов государственной власти, образования, науки и населения;</a:t>
            </a:r>
          </a:p>
          <a:p>
            <a:pPr marL="457200" indent="-457200" algn="just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создать благоприятные условия для развития и совершенствования работы органов государственного управления, оборонного комплекса, науки и образования за счет использования современной топографо-геодезической и картографической информации.</a:t>
            </a:r>
          </a:p>
          <a:p>
            <a:pPr algn="just"/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78919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E8FFA1C1-BE47-42BC-B5C4-57D95F7ECC05}"/>
              </a:ext>
            </a:extLst>
          </p:cNvPr>
          <p:cNvSpPr/>
          <p:nvPr/>
        </p:nvSpPr>
        <p:spPr>
          <a:xfrm>
            <a:off x="1" y="0"/>
            <a:ext cx="816747" cy="6858000"/>
          </a:xfrm>
          <a:prstGeom prst="rect">
            <a:avLst/>
          </a:prstGeom>
          <a:blipFill>
            <a:blip r:embed="rId2" cstate="print"/>
            <a:stretch>
              <a:fillRect l="-1" r="-74426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омер слайда 8">
            <a:extLst>
              <a:ext uri="{FF2B5EF4-FFF2-40B4-BE49-F238E27FC236}">
                <a16:creationId xmlns="" xmlns:a16="http://schemas.microsoft.com/office/drawing/2014/main" id="{834AA99C-6BC2-42AA-A0BC-B06502957CF0}"/>
              </a:ext>
            </a:extLst>
          </p:cNvPr>
          <p:cNvSpPr txBox="1">
            <a:spLocks/>
          </p:cNvSpPr>
          <p:nvPr/>
        </p:nvSpPr>
        <p:spPr>
          <a:xfrm>
            <a:off x="3" y="6232066"/>
            <a:ext cx="736843" cy="365125"/>
          </a:xfrm>
          <a:prstGeom prst="rect">
            <a:avLst/>
          </a:prstGeom>
          <a:solidFill>
            <a:srgbClr val="F3872D"/>
          </a:soli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F982FE4E-671A-4EF0-A558-26C434AB4F79}" type="slidenum">
              <a:rPr lang="ru-RU" sz="16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ctr">
                <a:defRPr/>
              </a:pPr>
              <a:t>26</a:t>
            </a:fld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B6EAD594-BD8C-448C-BB9F-3579BF29D420}"/>
              </a:ext>
            </a:extLst>
          </p:cNvPr>
          <p:cNvSpPr txBox="1">
            <a:spLocks/>
          </p:cNvSpPr>
          <p:nvPr/>
        </p:nvSpPr>
        <p:spPr>
          <a:xfrm>
            <a:off x="1148425" y="2466440"/>
            <a:ext cx="10815799" cy="9625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78121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456A1966-C576-4CB9-9448-0415AD994889}"/>
              </a:ext>
            </a:extLst>
          </p:cNvPr>
          <p:cNvSpPr/>
          <p:nvPr/>
        </p:nvSpPr>
        <p:spPr>
          <a:xfrm>
            <a:off x="1" y="0"/>
            <a:ext cx="816747" cy="6858000"/>
          </a:xfrm>
          <a:prstGeom prst="rect">
            <a:avLst/>
          </a:prstGeom>
          <a:blipFill>
            <a:blip r:embed="rId2" cstate="print"/>
            <a:stretch>
              <a:fillRect l="-1" r="-74426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Номер слайда 8">
            <a:extLst>
              <a:ext uri="{FF2B5EF4-FFF2-40B4-BE49-F238E27FC236}">
                <a16:creationId xmlns="" xmlns:a16="http://schemas.microsoft.com/office/drawing/2014/main" id="{194D9268-A982-4BBB-A0BC-6356CB92B973}"/>
              </a:ext>
            </a:extLst>
          </p:cNvPr>
          <p:cNvSpPr txBox="1">
            <a:spLocks/>
          </p:cNvSpPr>
          <p:nvPr/>
        </p:nvSpPr>
        <p:spPr>
          <a:xfrm>
            <a:off x="3" y="6232066"/>
            <a:ext cx="736843" cy="365125"/>
          </a:xfrm>
          <a:prstGeom prst="rect">
            <a:avLst/>
          </a:prstGeom>
          <a:solidFill>
            <a:srgbClr val="F3872D"/>
          </a:soli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F982FE4E-671A-4EF0-A558-26C434AB4F79}" type="slidenum">
              <a:rPr lang="ru-RU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ctr">
                <a:defRPr/>
              </a:pPr>
              <a:t>3</a:t>
            </a:fld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="" xmlns:a16="http://schemas.microsoft.com/office/drawing/2014/main" id="{A1130D12-5264-46EE-BD12-D5D8EA8B970F}"/>
              </a:ext>
            </a:extLst>
          </p:cNvPr>
          <p:cNvSpPr txBox="1">
            <a:spLocks/>
          </p:cNvSpPr>
          <p:nvPr/>
        </p:nvSpPr>
        <p:spPr>
          <a:xfrm>
            <a:off x="1039630" y="115309"/>
            <a:ext cx="10960913" cy="6036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Варианты выполнения хронометражных работ с использованием систем </a:t>
            </a:r>
          </a:p>
          <a:p>
            <a:pPr algn="ctr"/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наземного лазерного сканирования(мобильное, стационарное)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B67FE64A-4395-422B-B1C3-880A1E8997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0622072"/>
              </p:ext>
            </p:extLst>
          </p:nvPr>
        </p:nvGraphicFramePr>
        <p:xfrm>
          <a:off x="2228193" y="914401"/>
          <a:ext cx="8839201" cy="56152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2718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2010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5158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6882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17150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287446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Вариант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88" marR="467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58110" algn="l"/>
                        </a:tabLst>
                      </a:pPr>
                      <a:r>
                        <a:rPr lang="ru-RU" sz="3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58110" algn="l"/>
                        </a:tabLs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Требования и условия для выполнения экспериментальных работ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88" marR="467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121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Объект съемки, площадь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88" marR="467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Состав оборудования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88" marR="467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Решаемые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задачи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88" marR="467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Вид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Продукции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88" marR="467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423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88" marR="467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Линейный объект,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L = 20 – 50 п. км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88" marR="467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Мобильный сканер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88" marR="467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Определение координат объектов недвижимости 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88" marR="467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Цифровая модель местности (ЦММ) с точностью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10 см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88" marR="467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313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88" marR="467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Интерьер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S = 50 – 100 кв. м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88" marR="467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ЛС рюкзачного, тележечного или ручного типов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88" marR="467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3D-кадастр внутренних помещений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88" marR="467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8636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Цифровая модель объекта (ЦМО) с точностью </a:t>
                      </a:r>
                    </a:p>
                    <a:p>
                      <a:pPr indent="8636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10 см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88" marR="467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998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88" marR="467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Компактный объект или интерьер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S = 50 – 100 кв. м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88" marR="467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Стационарный сканер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88" marR="467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3D-кадастр внутренних помещений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88" marR="467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ЦМО с точностью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10 см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88" marR="467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2655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88" marR="467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Компактный объект или интерьер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S = 50 – 100 кв. м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88" marR="467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ЛС рюкзачного, тележечного или ручного типов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88" marR="467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Создание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инженерно-топографических планов и инженерных цифровых моделей местности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88" marR="467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ЦМО с точностью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10 см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88" marR="467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9319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88" marR="467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Линейный объект,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L = 20 – 50 п. км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88" marR="467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Мобильный сканер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88" marR="467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Создание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</a:rPr>
                        <a:t>инженерно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 -топографических планов и инженерных цифровых моделей местности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88" marR="467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ИЦТП, ИЦММ,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</a:rPr>
                        <a:t>ортофото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 1:2000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88" marR="467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998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88" marR="467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Компактный объект или интерьер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S = 50 – 100 кв. м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88" marR="467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Стационарный сканер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88" marR="467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BIM-технологии, цифровые двойники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88" marR="467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ЦМО с точностью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10 см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88" marR="467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771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FA1A7F17-94D7-4F46-92FB-8ADB6DE6D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8252" y="1250642"/>
            <a:ext cx="4023296" cy="538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A82F509-FED8-4750-BF3F-2823B08DBE37}"/>
              </a:ext>
            </a:extLst>
          </p:cNvPr>
          <p:cNvSpPr txBox="1"/>
          <p:nvPr/>
        </p:nvSpPr>
        <p:spPr>
          <a:xfrm>
            <a:off x="9589321" y="734286"/>
            <a:ext cx="62059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Trimble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MX8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11BE9E2-9258-41D2-BF1F-2EFFA58A7DEA}"/>
              </a:ext>
            </a:extLst>
          </p:cNvPr>
          <p:cNvSpPr txBox="1"/>
          <p:nvPr/>
        </p:nvSpPr>
        <p:spPr>
          <a:xfrm>
            <a:off x="736846" y="6268984"/>
            <a:ext cx="62059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LiBackpack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C50</a:t>
            </a:r>
            <a:endParaRPr lang="ru-RU" dirty="0"/>
          </a:p>
        </p:txBody>
      </p:sp>
      <p:pic>
        <p:nvPicPr>
          <p:cNvPr id="1030" name="Picture 6" descr="На Leica Pegasus: Two Ultimate можно подключать дополнительное оборудование...">
            <a:extLst>
              <a:ext uri="{FF2B5EF4-FFF2-40B4-BE49-F238E27FC236}">
                <a16:creationId xmlns="" xmlns:a16="http://schemas.microsoft.com/office/drawing/2014/main" id="{531C94E9-67B7-44C1-B9A4-D16C4149D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684" y="3403776"/>
            <a:ext cx="4609230" cy="345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C5813D7-BDD0-4528-BA3A-A4BFC5281512}"/>
              </a:ext>
            </a:extLst>
          </p:cNvPr>
          <p:cNvSpPr txBox="1"/>
          <p:nvPr/>
        </p:nvSpPr>
        <p:spPr>
          <a:xfrm>
            <a:off x="6224305" y="3059668"/>
            <a:ext cx="62059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Leica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Pegasus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Two</a:t>
            </a:r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456A1966-C576-4CB9-9448-0415AD994889}"/>
              </a:ext>
            </a:extLst>
          </p:cNvPr>
          <p:cNvSpPr/>
          <p:nvPr/>
        </p:nvSpPr>
        <p:spPr>
          <a:xfrm>
            <a:off x="1" y="0"/>
            <a:ext cx="816747" cy="6858000"/>
          </a:xfrm>
          <a:prstGeom prst="rect">
            <a:avLst/>
          </a:prstGeom>
          <a:blipFill>
            <a:blip r:embed="rId4" cstate="print"/>
            <a:stretch>
              <a:fillRect l="-1" r="-74426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Номер слайда 8">
            <a:extLst>
              <a:ext uri="{FF2B5EF4-FFF2-40B4-BE49-F238E27FC236}">
                <a16:creationId xmlns="" xmlns:a16="http://schemas.microsoft.com/office/drawing/2014/main" id="{194D9268-A982-4BBB-A0BC-6356CB92B973}"/>
              </a:ext>
            </a:extLst>
          </p:cNvPr>
          <p:cNvSpPr txBox="1">
            <a:spLocks/>
          </p:cNvSpPr>
          <p:nvPr/>
        </p:nvSpPr>
        <p:spPr>
          <a:xfrm>
            <a:off x="3" y="6232066"/>
            <a:ext cx="736843" cy="365125"/>
          </a:xfrm>
          <a:prstGeom prst="rect">
            <a:avLst/>
          </a:prstGeom>
          <a:solidFill>
            <a:srgbClr val="F3872D"/>
          </a:soli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F982FE4E-671A-4EF0-A558-26C434AB4F79}" type="slidenum">
              <a:rPr lang="ru-RU" sz="16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ctr">
                <a:defRPr/>
              </a:pPr>
              <a:t>4</a:t>
            </a:fld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="" xmlns:a16="http://schemas.microsoft.com/office/drawing/2014/main" id="{A1130D12-5264-46EE-BD12-D5D8EA8B970F}"/>
              </a:ext>
            </a:extLst>
          </p:cNvPr>
          <p:cNvSpPr txBox="1">
            <a:spLocks/>
          </p:cNvSpPr>
          <p:nvPr/>
        </p:nvSpPr>
        <p:spPr>
          <a:xfrm>
            <a:off x="1039630" y="115309"/>
            <a:ext cx="10960913" cy="6036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Используемые в текущем  хронометраже МЛС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D99808EE-6D69-4606-AA9F-6D06D4F87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7179" y="1192452"/>
            <a:ext cx="3354821" cy="447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2B1B4B3-57A1-485F-B496-A2446B7365D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78389" y="783559"/>
            <a:ext cx="4185436" cy="313907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319A1E3-071F-4691-935D-C84E126A915E}"/>
              </a:ext>
            </a:extLst>
          </p:cNvPr>
          <p:cNvSpPr txBox="1"/>
          <p:nvPr/>
        </p:nvSpPr>
        <p:spPr>
          <a:xfrm>
            <a:off x="2935086" y="3902501"/>
            <a:ext cx="62059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</a:rPr>
              <a:t>LiGrip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975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651B0F59-B6E9-418D-83F6-4230485204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2" b="7771"/>
          <a:stretch/>
        </p:blipFill>
        <p:spPr bwMode="auto">
          <a:xfrm>
            <a:off x="934568" y="787178"/>
            <a:ext cx="10451699" cy="586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38149098-289F-41BE-BF60-746A9F3BB637}"/>
              </a:ext>
            </a:extLst>
          </p:cNvPr>
          <p:cNvSpPr txBox="1">
            <a:spLocks/>
          </p:cNvSpPr>
          <p:nvPr/>
        </p:nvSpPr>
        <p:spPr>
          <a:xfrm>
            <a:off x="1074198" y="115309"/>
            <a:ext cx="10926345" cy="6036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работ влияющих на хронометраж</a:t>
            </a: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="" xmlns:a16="http://schemas.microsoft.com/office/drawing/2014/main" id="{43912E6A-DEBD-491D-9544-071B6E3DA1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5256992"/>
              </p:ext>
            </p:extLst>
          </p:nvPr>
        </p:nvGraphicFramePr>
        <p:xfrm>
          <a:off x="934569" y="937259"/>
          <a:ext cx="10322864" cy="57061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B9B048A1-8D24-49B4-BFFF-600439AE1692}"/>
              </a:ext>
            </a:extLst>
          </p:cNvPr>
          <p:cNvSpPr/>
          <p:nvPr/>
        </p:nvSpPr>
        <p:spPr>
          <a:xfrm>
            <a:off x="1" y="0"/>
            <a:ext cx="816747" cy="6858000"/>
          </a:xfrm>
          <a:prstGeom prst="rect">
            <a:avLst/>
          </a:prstGeom>
          <a:blipFill>
            <a:blip r:embed="rId8" cstate="print"/>
            <a:stretch>
              <a:fillRect l="-1" r="-74426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" name="Номер слайда 8">
            <a:extLst>
              <a:ext uri="{FF2B5EF4-FFF2-40B4-BE49-F238E27FC236}">
                <a16:creationId xmlns="" xmlns:a16="http://schemas.microsoft.com/office/drawing/2014/main" id="{091F2109-FC7D-469E-8465-0505014EE680}"/>
              </a:ext>
            </a:extLst>
          </p:cNvPr>
          <p:cNvSpPr txBox="1">
            <a:spLocks/>
          </p:cNvSpPr>
          <p:nvPr/>
        </p:nvSpPr>
        <p:spPr>
          <a:xfrm>
            <a:off x="3" y="6232066"/>
            <a:ext cx="736843" cy="365125"/>
          </a:xfrm>
          <a:prstGeom prst="rect">
            <a:avLst/>
          </a:prstGeom>
          <a:solidFill>
            <a:srgbClr val="F3872D"/>
          </a:soli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F982FE4E-671A-4EF0-A558-26C434AB4F79}" type="slidenum">
              <a:rPr lang="ru-RU" sz="16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ctr">
                <a:defRPr/>
              </a:pPr>
              <a:t>5</a:t>
            </a:fld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трелка: вправо 1">
            <a:extLst>
              <a:ext uri="{FF2B5EF4-FFF2-40B4-BE49-F238E27FC236}">
                <a16:creationId xmlns="" xmlns:a16="http://schemas.microsoft.com/office/drawing/2014/main" id="{AB35FEBE-3235-484C-BA7D-8A988E38C58E}"/>
              </a:ext>
            </a:extLst>
          </p:cNvPr>
          <p:cNvSpPr/>
          <p:nvPr/>
        </p:nvSpPr>
        <p:spPr>
          <a:xfrm>
            <a:off x="3036163" y="2814221"/>
            <a:ext cx="1207363" cy="435006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Стрелка: вправо 7">
            <a:extLst>
              <a:ext uri="{FF2B5EF4-FFF2-40B4-BE49-F238E27FC236}">
                <a16:creationId xmlns="" xmlns:a16="http://schemas.microsoft.com/office/drawing/2014/main" id="{C0316200-1EF1-44F8-8DB5-E3C94176DFDD}"/>
              </a:ext>
            </a:extLst>
          </p:cNvPr>
          <p:cNvSpPr/>
          <p:nvPr/>
        </p:nvSpPr>
        <p:spPr>
          <a:xfrm>
            <a:off x="3036160" y="4226496"/>
            <a:ext cx="1207363" cy="435006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: вправо 8">
            <a:extLst>
              <a:ext uri="{FF2B5EF4-FFF2-40B4-BE49-F238E27FC236}">
                <a16:creationId xmlns="" xmlns:a16="http://schemas.microsoft.com/office/drawing/2014/main" id="{617C4FBF-5AD1-42CD-8A63-84AFC36B0625}"/>
              </a:ext>
            </a:extLst>
          </p:cNvPr>
          <p:cNvSpPr/>
          <p:nvPr/>
        </p:nvSpPr>
        <p:spPr>
          <a:xfrm>
            <a:off x="3036161" y="5638771"/>
            <a:ext cx="1207364" cy="435006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49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A86577C1-3080-491D-AD1C-50D87ABFD8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7127872"/>
              </p:ext>
            </p:extLst>
          </p:nvPr>
        </p:nvGraphicFramePr>
        <p:xfrm>
          <a:off x="1129085" y="890604"/>
          <a:ext cx="10805824" cy="53165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14762">
                  <a:extLst>
                    <a:ext uri="{9D8B030D-6E8A-4147-A177-3AD203B41FA5}">
                      <a16:colId xmlns="" xmlns:a16="http://schemas.microsoft.com/office/drawing/2014/main" val="3866923663"/>
                    </a:ext>
                  </a:extLst>
                </a:gridCol>
                <a:gridCol w="1677725">
                  <a:extLst>
                    <a:ext uri="{9D8B030D-6E8A-4147-A177-3AD203B41FA5}">
                      <a16:colId xmlns="" xmlns:a16="http://schemas.microsoft.com/office/drawing/2014/main" val="4004213851"/>
                    </a:ext>
                  </a:extLst>
                </a:gridCol>
                <a:gridCol w="2629156">
                  <a:extLst>
                    <a:ext uri="{9D8B030D-6E8A-4147-A177-3AD203B41FA5}">
                      <a16:colId xmlns="" xmlns:a16="http://schemas.microsoft.com/office/drawing/2014/main" val="1180053248"/>
                    </a:ext>
                  </a:extLst>
                </a:gridCol>
                <a:gridCol w="1307100">
                  <a:extLst>
                    <a:ext uri="{9D8B030D-6E8A-4147-A177-3AD203B41FA5}">
                      <a16:colId xmlns="" xmlns:a16="http://schemas.microsoft.com/office/drawing/2014/main" val="2890153848"/>
                    </a:ext>
                  </a:extLst>
                </a:gridCol>
                <a:gridCol w="2377081">
                  <a:extLst>
                    <a:ext uri="{9D8B030D-6E8A-4147-A177-3AD203B41FA5}">
                      <a16:colId xmlns="" xmlns:a16="http://schemas.microsoft.com/office/drawing/2014/main" val="1481331262"/>
                    </a:ext>
                  </a:extLst>
                </a:gridCol>
              </a:tblGrid>
              <a:tr h="5480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Тип сканирования / название объекта / описание объекта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используемого оборудования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Требования точности на выполняемое сканирование / шаг съёмки / система координат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проведения работ по сканированию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Решаемые задачи/ создаваемый вид продукции по результатам работы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22767274"/>
                  </a:ext>
                </a:extLst>
              </a:tr>
              <a:tr h="27110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НМЛС / Территория МИИГАиК / Территория университета, примерно 25000 м</a:t>
                      </a:r>
                      <a:r>
                        <a:rPr lang="ru-RU" sz="10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Носимый лазерный сканер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мм / - / Условная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08.2022 – 08.2022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топографического плана масштаба 1:500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3317545"/>
                  </a:ext>
                </a:extLst>
              </a:tr>
              <a:tr h="2711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GVI LiBackpack C50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39735132"/>
                  </a:ext>
                </a:extLst>
              </a:tr>
              <a:tr h="5480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НМЛС / Вестибюль старого корпуса МИИГАиК / Помещения площадью примерно 60 м</a:t>
                      </a:r>
                      <a:r>
                        <a:rPr lang="ru-RU" sz="10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 сложной архитектурой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GreenValley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LiGrip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мм/ - / Условная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17.06.2022 – 17.06.2022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обзорной трёхмерной модели для сравнения со стационарным методом / ЦМО с точностью 10 см.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09641703"/>
                  </a:ext>
                </a:extLst>
              </a:tr>
              <a:tr h="4557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НМЛС / Читальный зал МИИГАиК / Помещения площадью примерно 100 м</a:t>
                      </a:r>
                      <a:r>
                        <a:rPr lang="ru-RU" sz="1000" baseline="30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 колоннами и лепниной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GreenValley LiGrip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мм / - / Условная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17.06.2022 – 17.06.2022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обзорной трёхмерной модели / ЦМО с точностью 10 см.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86329506"/>
                  </a:ext>
                </a:extLst>
              </a:tr>
              <a:tr h="4557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НМЛС / Грунтово-равнинная дорога (часть испытательного полигона) / Длина - 18 км + 7 км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МЛС </a:t>
                      </a:r>
                      <a:r>
                        <a:rPr lang="ru-RU" sz="1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Leica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Pegasus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ru-RU" sz="1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Two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точность определения координат ТЛО не хуже 5 см.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система координат 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WGS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-84 в проекции UTM.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отсутствие в итоговом облаке точек отражений от движущихся объектов.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требования к плотности точек ТЛО должны удовлетворять требованиям к точности измерений проводимых работ, но не менее 500 т. / м</a:t>
                      </a:r>
                      <a:r>
                        <a:rPr lang="ru-RU" sz="10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тип решения при кинематической позиционирование не хуже, чем </a:t>
                      </a:r>
                      <a:r>
                        <a:rPr lang="ru-RU" sz="1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float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процент фиксированных решений не менее 60%.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длина вектора между базовой станции и подвижным объектом не более 20 км.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16.06.2022 –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16.06-2022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ЦММ для навигации беспилотного транспорта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точностью  10 см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58104199"/>
                  </a:ext>
                </a:extLst>
              </a:tr>
              <a:tr h="4557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НМЛС / Скоростная дорога (часть испытательного полигона) / Длина - 14 км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16.06.2022 –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16.06-2022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ЦММ для навигации беспилотного транспорта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точностью  10 см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54874011"/>
                  </a:ext>
                </a:extLst>
              </a:tr>
              <a:tr h="4557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НМЛС / Мощёная дорога (часть испытательного полигона) / Длина - 8,2 км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16.06.2022 –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16.06.2022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ЦММ для навигации беспилотного транспорта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точностью 10 см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57669851"/>
                  </a:ext>
                </a:extLst>
              </a:tr>
              <a:tr h="12116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НМЛС / Дорога горного типа испытательные подъёмы с уклонами (часть испытательного полигона) / Серпантин и комплекс подъёмов с разными уклонами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16.06.2022 –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16.06-2022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ЦММ для навигации беспилотного транспорта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точностью 10 см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96748994"/>
                  </a:ext>
                </a:extLst>
              </a:tr>
              <a:tr h="3634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НМЛС /Улица Академика Курчатова - улица Маршала Василевского / Длина - 1,5 км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Trimble MX8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Требования технического задания уточняются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16.06.2022 –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16.06-2022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топографического плана масштаба 1:500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09259195"/>
                  </a:ext>
                </a:extLst>
              </a:tr>
            </a:tbl>
          </a:graphicData>
        </a:graphic>
      </p:graphicFrame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5C2E3D60-4CF9-4529-8E56-099BDB36205F}"/>
              </a:ext>
            </a:extLst>
          </p:cNvPr>
          <p:cNvSpPr txBox="1">
            <a:spLocks/>
          </p:cNvSpPr>
          <p:nvPr/>
        </p:nvSpPr>
        <p:spPr>
          <a:xfrm>
            <a:off x="1036708" y="115309"/>
            <a:ext cx="10963835" cy="6036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Текущие объекты хронометражных работ - НМЛС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5979A270-C408-4662-8BCE-D321ABE73C50}"/>
              </a:ext>
            </a:extLst>
          </p:cNvPr>
          <p:cNvSpPr/>
          <p:nvPr/>
        </p:nvSpPr>
        <p:spPr>
          <a:xfrm>
            <a:off x="1" y="0"/>
            <a:ext cx="816747" cy="6858000"/>
          </a:xfrm>
          <a:prstGeom prst="rect">
            <a:avLst/>
          </a:prstGeom>
          <a:blipFill>
            <a:blip r:embed="rId2" cstate="print"/>
            <a:stretch>
              <a:fillRect l="-1" r="-74426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Номер слайда 8">
            <a:extLst>
              <a:ext uri="{FF2B5EF4-FFF2-40B4-BE49-F238E27FC236}">
                <a16:creationId xmlns="" xmlns:a16="http://schemas.microsoft.com/office/drawing/2014/main" id="{B8678BB8-5705-4B8A-8BDF-F6E306529A97}"/>
              </a:ext>
            </a:extLst>
          </p:cNvPr>
          <p:cNvSpPr txBox="1">
            <a:spLocks/>
          </p:cNvSpPr>
          <p:nvPr/>
        </p:nvSpPr>
        <p:spPr>
          <a:xfrm>
            <a:off x="3" y="6232066"/>
            <a:ext cx="736843" cy="365125"/>
          </a:xfrm>
          <a:prstGeom prst="rect">
            <a:avLst/>
          </a:prstGeom>
          <a:solidFill>
            <a:srgbClr val="F3872D"/>
          </a:soli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F982FE4E-671A-4EF0-A558-26C434AB4F79}" type="slidenum">
              <a:rPr lang="ru-RU" sz="16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ctr">
                <a:defRPr/>
              </a:pPr>
              <a:t>6</a:t>
            </a:fld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91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EF0402E-CD4C-42E2-8A9C-DCCC5C07DE20}"/>
              </a:ext>
            </a:extLst>
          </p:cNvPr>
          <p:cNvSpPr txBox="1"/>
          <p:nvPr/>
        </p:nvSpPr>
        <p:spPr>
          <a:xfrm>
            <a:off x="2645780" y="1618247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Trimble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TX6</a:t>
            </a:r>
            <a:endParaRPr lang="ru-RU" dirty="0"/>
          </a:p>
        </p:txBody>
      </p:sp>
      <p:pic>
        <p:nvPicPr>
          <p:cNvPr id="2050" name="Picture 2" descr="Лазерный сканер Trimble TX8.">
            <a:extLst>
              <a:ext uri="{FF2B5EF4-FFF2-40B4-BE49-F238E27FC236}">
                <a16:creationId xmlns="" xmlns:a16="http://schemas.microsoft.com/office/drawing/2014/main" id="{619C6966-2944-4667-818E-E1B92584A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647" y="1987945"/>
            <a:ext cx="4253948" cy="425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CEA880D-E946-46F4-A47C-839C25EC327F}"/>
              </a:ext>
            </a:extLst>
          </p:cNvPr>
          <p:cNvSpPr txBox="1"/>
          <p:nvPr/>
        </p:nvSpPr>
        <p:spPr>
          <a:xfrm>
            <a:off x="4062122" y="657128"/>
            <a:ext cx="6094674" cy="390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Trimble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SX10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 descr="3D сканеры. картинка 3D сканер Polaris Интернет-магазин &amp;quot;3DTool&amp;quot;....">
            <a:extLst>
              <a:ext uri="{FF2B5EF4-FFF2-40B4-BE49-F238E27FC236}">
                <a16:creationId xmlns="" xmlns:a16="http://schemas.microsoft.com/office/drawing/2014/main" id="{51FCCBAB-FEEF-497F-A0A4-DC3628B58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639" y="4138393"/>
            <a:ext cx="2674288" cy="267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364BCD0-E723-44BB-A24D-722975DE196F}"/>
              </a:ext>
            </a:extLst>
          </p:cNvPr>
          <p:cNvSpPr txBox="1"/>
          <p:nvPr/>
        </p:nvSpPr>
        <p:spPr>
          <a:xfrm>
            <a:off x="6462256" y="3836103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Polaris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LR</a:t>
            </a:r>
            <a:endParaRPr lang="ru-RU" dirty="0"/>
          </a:p>
        </p:txBody>
      </p:sp>
      <p:pic>
        <p:nvPicPr>
          <p:cNvPr id="2060" name="Picture 12">
            <a:extLst>
              <a:ext uri="{FF2B5EF4-FFF2-40B4-BE49-F238E27FC236}">
                <a16:creationId xmlns="" xmlns:a16="http://schemas.microsoft.com/office/drawing/2014/main" id="{928E4DE3-7375-4818-91B4-9D72E277F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6436" y="1021349"/>
            <a:ext cx="2677271" cy="26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078FB863-5E7F-4780-8A39-94F66F72AF25}"/>
              </a:ext>
            </a:extLst>
          </p:cNvPr>
          <p:cNvSpPr txBox="1"/>
          <p:nvPr/>
        </p:nvSpPr>
        <p:spPr>
          <a:xfrm>
            <a:off x="9033886" y="703980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RIEGL VZ-2000i</a:t>
            </a:r>
            <a:endParaRPr lang="ru-RU" dirty="0"/>
          </a:p>
        </p:txBody>
      </p:sp>
      <p:pic>
        <p:nvPicPr>
          <p:cNvPr id="2062" name="Picture 14" descr="Сканирующая система Leica ScanStation C10 Leica.">
            <a:extLst>
              <a:ext uri="{FF2B5EF4-FFF2-40B4-BE49-F238E27FC236}">
                <a16:creationId xmlns="" xmlns:a16="http://schemas.microsoft.com/office/drawing/2014/main" id="{2565F97B-9947-483D-A0A1-1778400E6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333" y="4068402"/>
            <a:ext cx="2674289" cy="267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DE14D398-0C49-4EA1-9DB6-C424C46EC3BF}"/>
              </a:ext>
            </a:extLst>
          </p:cNvPr>
          <p:cNvSpPr txBox="1"/>
          <p:nvPr/>
        </p:nvSpPr>
        <p:spPr>
          <a:xfrm>
            <a:off x="9472134" y="3752362"/>
            <a:ext cx="71442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Leica C10</a:t>
            </a:r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FFC427FE-9EC6-48A9-B649-A72662C5BC74}"/>
              </a:ext>
            </a:extLst>
          </p:cNvPr>
          <p:cNvSpPr/>
          <p:nvPr/>
        </p:nvSpPr>
        <p:spPr>
          <a:xfrm>
            <a:off x="1" y="0"/>
            <a:ext cx="816747" cy="6858000"/>
          </a:xfrm>
          <a:prstGeom prst="rect">
            <a:avLst/>
          </a:prstGeom>
          <a:blipFill>
            <a:blip r:embed="rId6" cstate="print"/>
            <a:stretch>
              <a:fillRect l="-1" r="-74426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Номер слайда 8">
            <a:extLst>
              <a:ext uri="{FF2B5EF4-FFF2-40B4-BE49-F238E27FC236}">
                <a16:creationId xmlns="" xmlns:a16="http://schemas.microsoft.com/office/drawing/2014/main" id="{CD74B729-F3CF-4458-A0DE-6515381804C7}"/>
              </a:ext>
            </a:extLst>
          </p:cNvPr>
          <p:cNvSpPr txBox="1">
            <a:spLocks/>
          </p:cNvSpPr>
          <p:nvPr/>
        </p:nvSpPr>
        <p:spPr>
          <a:xfrm>
            <a:off x="3" y="6232066"/>
            <a:ext cx="736843" cy="365125"/>
          </a:xfrm>
          <a:prstGeom prst="rect">
            <a:avLst/>
          </a:prstGeom>
          <a:solidFill>
            <a:srgbClr val="F3872D"/>
          </a:soli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F982FE4E-671A-4EF0-A558-26C434AB4F79}" type="slidenum">
              <a:rPr lang="ru-RU" sz="16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ctr">
                <a:defRPr/>
              </a:pPr>
              <a:t>7</a:t>
            </a:fld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BE0253FB-8C1A-4877-A3F3-613273C9672B}"/>
              </a:ext>
            </a:extLst>
          </p:cNvPr>
          <p:cNvSpPr txBox="1">
            <a:spLocks/>
          </p:cNvSpPr>
          <p:nvPr/>
        </p:nvSpPr>
        <p:spPr>
          <a:xfrm>
            <a:off x="1137037" y="115309"/>
            <a:ext cx="10863506" cy="6036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Используемые в текущем хронометраже стационарные НЛС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63A067A7-A5CE-4EAC-8CA0-E8B67474E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649" y="1093074"/>
            <a:ext cx="2674288" cy="267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71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F860DB01-B263-4CFC-ABE7-2A06FFD50D2E}"/>
              </a:ext>
            </a:extLst>
          </p:cNvPr>
          <p:cNvSpPr txBox="1">
            <a:spLocks/>
          </p:cNvSpPr>
          <p:nvPr/>
        </p:nvSpPr>
        <p:spPr>
          <a:xfrm>
            <a:off x="1145222" y="115309"/>
            <a:ext cx="10855321" cy="6036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стационарных лазерных систем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влияющих на хронометраж</a:t>
            </a: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="" xmlns:a16="http://schemas.microsoft.com/office/drawing/2014/main" id="{3DCA5B5C-3774-42A7-BF7F-90CDDCDB0C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5275850"/>
              </p:ext>
            </p:extLst>
          </p:nvPr>
        </p:nvGraphicFramePr>
        <p:xfrm>
          <a:off x="115410" y="1146305"/>
          <a:ext cx="7483875" cy="55257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CBD9638B-ECF1-4DA5-9DE2-55C9101998A7}"/>
              </a:ext>
            </a:extLst>
          </p:cNvPr>
          <p:cNvSpPr/>
          <p:nvPr/>
        </p:nvSpPr>
        <p:spPr>
          <a:xfrm>
            <a:off x="1" y="0"/>
            <a:ext cx="816747" cy="6858000"/>
          </a:xfrm>
          <a:prstGeom prst="rect">
            <a:avLst/>
          </a:prstGeom>
          <a:blipFill>
            <a:blip r:embed="rId7" cstate="print"/>
            <a:stretch>
              <a:fillRect l="-1" r="-74426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Номер слайда 8">
            <a:extLst>
              <a:ext uri="{FF2B5EF4-FFF2-40B4-BE49-F238E27FC236}">
                <a16:creationId xmlns="" xmlns:a16="http://schemas.microsoft.com/office/drawing/2014/main" id="{C99DA844-E11A-48A7-86B5-D3EEFBB5590C}"/>
              </a:ext>
            </a:extLst>
          </p:cNvPr>
          <p:cNvSpPr txBox="1">
            <a:spLocks/>
          </p:cNvSpPr>
          <p:nvPr/>
        </p:nvSpPr>
        <p:spPr>
          <a:xfrm>
            <a:off x="3" y="6232066"/>
            <a:ext cx="736843" cy="365125"/>
          </a:xfrm>
          <a:prstGeom prst="rect">
            <a:avLst/>
          </a:prstGeom>
          <a:solidFill>
            <a:srgbClr val="F3872D"/>
          </a:soli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F982FE4E-671A-4EF0-A558-26C434AB4F79}" type="slidenum">
              <a:rPr lang="ru-RU" sz="16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ctr">
                <a:defRPr/>
              </a:pPr>
              <a:t>8</a:t>
            </a:fld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2C7C771-52AE-4496-A21A-983DE0B86388}"/>
              </a:ext>
            </a:extLst>
          </p:cNvPr>
          <p:cNvSpPr txBox="1"/>
          <p:nvPr/>
        </p:nvSpPr>
        <p:spPr>
          <a:xfrm>
            <a:off x="1322772" y="718951"/>
            <a:ext cx="6276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сшивки и привязки облаков точек</a:t>
            </a:r>
          </a:p>
        </p:txBody>
      </p:sp>
      <p:graphicFrame>
        <p:nvGraphicFramePr>
          <p:cNvPr id="9" name="Схема 8">
            <a:extLst>
              <a:ext uri="{FF2B5EF4-FFF2-40B4-BE49-F238E27FC236}">
                <a16:creationId xmlns="" xmlns:a16="http://schemas.microsoft.com/office/drawing/2014/main" id="{52E50082-1A72-4F24-960D-5342567F86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0127971"/>
              </p:ext>
            </p:extLst>
          </p:nvPr>
        </p:nvGraphicFramePr>
        <p:xfrm>
          <a:off x="6357892" y="960386"/>
          <a:ext cx="6095413" cy="57116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5C079B1-2496-4774-9ED5-168F51EF7C24}"/>
              </a:ext>
            </a:extLst>
          </p:cNvPr>
          <p:cNvSpPr txBox="1"/>
          <p:nvPr/>
        </p:nvSpPr>
        <p:spPr>
          <a:xfrm>
            <a:off x="7467598" y="746195"/>
            <a:ext cx="4532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режимов сканирования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383382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E933B400-4B0F-40CC-85C8-89786F1281C9}"/>
              </a:ext>
            </a:extLst>
          </p:cNvPr>
          <p:cNvSpPr txBox="1">
            <a:spLocks/>
          </p:cNvSpPr>
          <p:nvPr/>
        </p:nvSpPr>
        <p:spPr>
          <a:xfrm>
            <a:off x="1121134" y="115309"/>
            <a:ext cx="10879409" cy="6036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Текущие объекты хронометражных работ - НЛС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="" xmlns:a16="http://schemas.microsoft.com/office/drawing/2014/main" id="{307F01AE-CBE9-48C1-9EF3-D2F098D17A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6489321"/>
              </p:ext>
            </p:extLst>
          </p:nvPr>
        </p:nvGraphicFramePr>
        <p:xfrm>
          <a:off x="1036708" y="789301"/>
          <a:ext cx="10963834" cy="59132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73242">
                  <a:extLst>
                    <a:ext uri="{9D8B030D-6E8A-4147-A177-3AD203B41FA5}">
                      <a16:colId xmlns="" xmlns:a16="http://schemas.microsoft.com/office/drawing/2014/main" val="3866923663"/>
                    </a:ext>
                  </a:extLst>
                </a:gridCol>
                <a:gridCol w="1122937">
                  <a:extLst>
                    <a:ext uri="{9D8B030D-6E8A-4147-A177-3AD203B41FA5}">
                      <a16:colId xmlns="" xmlns:a16="http://schemas.microsoft.com/office/drawing/2014/main" val="4004213851"/>
                    </a:ext>
                  </a:extLst>
                </a:gridCol>
                <a:gridCol w="2049508">
                  <a:extLst>
                    <a:ext uri="{9D8B030D-6E8A-4147-A177-3AD203B41FA5}">
                      <a16:colId xmlns="" xmlns:a16="http://schemas.microsoft.com/office/drawing/2014/main" val="1180053248"/>
                    </a:ext>
                  </a:extLst>
                </a:gridCol>
                <a:gridCol w="1366585">
                  <a:extLst>
                    <a:ext uri="{9D8B030D-6E8A-4147-A177-3AD203B41FA5}">
                      <a16:colId xmlns="" xmlns:a16="http://schemas.microsoft.com/office/drawing/2014/main" val="2890153848"/>
                    </a:ext>
                  </a:extLst>
                </a:gridCol>
                <a:gridCol w="1766520">
                  <a:extLst>
                    <a:ext uri="{9D8B030D-6E8A-4147-A177-3AD203B41FA5}">
                      <a16:colId xmlns="" xmlns:a16="http://schemas.microsoft.com/office/drawing/2014/main" val="196220388"/>
                    </a:ext>
                  </a:extLst>
                </a:gridCol>
                <a:gridCol w="2285042">
                  <a:extLst>
                    <a:ext uri="{9D8B030D-6E8A-4147-A177-3AD203B41FA5}">
                      <a16:colId xmlns="" xmlns:a16="http://schemas.microsoft.com/office/drawing/2014/main" val="1481331262"/>
                    </a:ext>
                  </a:extLst>
                </a:gridCol>
              </a:tblGrid>
              <a:tr h="63110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Тип сканирования / название объекта / описание объекта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используемого оборудования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Требования точности на выполняемое сканирование / шаг съёмки / система координат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проведения работ по сканированию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станций сканирования, шт. / создаваемых опорных на объекте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Решаемые задачи/ создаваемый вид продукции по результатам работы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22767274"/>
                  </a:ext>
                </a:extLst>
              </a:tr>
              <a:tr h="6272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НЛС / Вестибюль старого корпуса МИИГАиК / Помещения площадью примерно 60 м</a:t>
                      </a:r>
                      <a:r>
                        <a:rPr lang="ru-RU" sz="10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 сложной архитектурой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Trimble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TX6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мм / 11.3 мм (2 уровень сканирования) / Условная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17.06.2022 – 17.06.2022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станций / сшивка ТЛО выполнялась по характерным элементам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обзорной трёхмерной модели / ЦМО с точностью 5 см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233920780"/>
                  </a:ext>
                </a:extLst>
              </a:tr>
              <a:tr h="52480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НЛС / Золотые комнаты МИИГАиК / Помещения площадью примерно 200 м</a:t>
                      </a:r>
                      <a:r>
                        <a:rPr lang="ru-RU" sz="10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 колоннами и лепниной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Trimble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TX6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мм / 11.3 мм (2 уровень сканирования) / Условная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17.06.2022 – 17.06.2022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станций / сшивка ТЛО выполнялась по характерным элементам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обзорной трёхмерной модели / ЦМО с точностью 5 см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57250332"/>
                  </a:ext>
                </a:extLst>
              </a:tr>
              <a:tr h="41850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НЛС / Фасад МИИГАиК / Фасад площадью примерно 100 м</a:t>
                      </a:r>
                      <a:r>
                        <a:rPr lang="ru-RU" sz="10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 сложной архитектурой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Trimble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TX6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мм / 5.7 мм (3 уровень сканирования) / Условная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17.06.2022 – 17.06.2022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станции / сшивка ТЛО выполнялась по характерным элементам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обзорной трёхмерной модели / ЦМО с точностью 5 см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225164268"/>
                  </a:ext>
                </a:extLst>
              </a:tr>
              <a:tr h="6272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НЛС / Ледовая арена, г. Екб. / Съёмка ферм (верхней части конструкции стадиона)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Trimble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SX10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Polaris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LR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мм / 5.7 мм / МСК 66 зона 1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10.06.2022 – 10.06.2022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станции + 1 станция (обзорная) / 4 марки внутренней разбивочной сети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Выполнение исполнительной съёмки / ЦМО с точностью 2 см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19322292"/>
                  </a:ext>
                </a:extLst>
              </a:tr>
              <a:tr h="105372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НЛС / Медный карьер в учалинском горно-обогатительном комбинате / Съёмка для определения устойчивости бортов карьера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RIEGL VZ-2000i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мм / по вертикали 0,01 градуса по горизонтали 0,03 градуса / МСК 02 зона 2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17.08.2022 – 17.08.2022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станций / сшивка ТЛО выполнялась с помощью СГА, устанавливаемой над сканером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ЦМО с точностью до 10 см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целях мониторинга бортов и выработки рекомендации по предотвращению их дальнейшего движения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430171024"/>
                  </a:ext>
                </a:extLst>
              </a:tr>
              <a:tr h="73740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НЛС / Сканирование двух крылец коттеджа / Проектирование остекления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Leica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C10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мм/ 5.7 мм / Условная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08.2022 – 08.2022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станций / информация отсутствует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Составление проектной документации, расчёт объёмов и площадей необходимых для проектирования / ЦМО с точностью до 5 см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740822182"/>
                  </a:ext>
                </a:extLst>
              </a:tr>
              <a:tr h="6272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НЛС / </a:t>
                      </a:r>
                      <a:r>
                        <a:rPr lang="ru-RU" sz="1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Главархив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 Сканирование витражей и оконных проёмов для их дальнейшей замены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Leica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TS06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</a:t>
                      </a:r>
                      <a:r>
                        <a:rPr lang="ru-RU" sz="1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ica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C10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мм/ 5.7 мм / Условная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08.2022 – 08.2022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станций / информация отсутствует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трёхмерной модели для расчёта объёмов работы / ЦМО с точностью до 5 см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215218335"/>
                  </a:ext>
                </a:extLst>
              </a:tr>
              <a:tr h="6272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НЛС / Сканирование крыши мансардного этажа у метро Павелецкая / Расчёт объёмов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leica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C10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Leica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TS06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мм / 11.3 мм / Условная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08.2022 – 08.2022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станции / информация отсутствует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трёхмерной модели для расчёта объёмов работы / ЦМО с точностью до 5 см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85" marR="14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66100718"/>
                  </a:ext>
                </a:extLst>
              </a:tr>
            </a:tbl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CFA6F1D8-2BF2-43AC-9398-778B7B377AEB}"/>
              </a:ext>
            </a:extLst>
          </p:cNvPr>
          <p:cNvSpPr/>
          <p:nvPr/>
        </p:nvSpPr>
        <p:spPr>
          <a:xfrm>
            <a:off x="1" y="0"/>
            <a:ext cx="816747" cy="6858000"/>
          </a:xfrm>
          <a:prstGeom prst="rect">
            <a:avLst/>
          </a:prstGeom>
          <a:blipFill>
            <a:blip r:embed="rId2" cstate="print"/>
            <a:stretch>
              <a:fillRect l="-1" r="-74426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" name="Номер слайда 8">
            <a:extLst>
              <a:ext uri="{FF2B5EF4-FFF2-40B4-BE49-F238E27FC236}">
                <a16:creationId xmlns="" xmlns:a16="http://schemas.microsoft.com/office/drawing/2014/main" id="{E0998DCD-5578-4814-A0B7-48DA942E240F}"/>
              </a:ext>
            </a:extLst>
          </p:cNvPr>
          <p:cNvSpPr txBox="1">
            <a:spLocks/>
          </p:cNvSpPr>
          <p:nvPr/>
        </p:nvSpPr>
        <p:spPr>
          <a:xfrm>
            <a:off x="3" y="6232066"/>
            <a:ext cx="736843" cy="365125"/>
          </a:xfrm>
          <a:prstGeom prst="rect">
            <a:avLst/>
          </a:prstGeom>
          <a:solidFill>
            <a:srgbClr val="F3872D"/>
          </a:soli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F982FE4E-671A-4EF0-A558-26C434AB4F79}" type="slidenum">
              <a:rPr lang="ru-RU" sz="16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ctr">
                <a:defRPr/>
              </a:pPr>
              <a:t>9</a:t>
            </a:fld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3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1221</TotalTime>
  <Words>2810</Words>
  <Application>Microsoft Office PowerPoint</Application>
  <PresentationFormat>Произвольный</PresentationFormat>
  <Paragraphs>368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«ЦИФРОВАЯ РЕАЛЬНОСТЬ: космические и пространственные данные, технологии обработки» Санкт-Петербург 12-15 сентября 2022  «Состояние и перспективы развития технологии наземного лазерного сканирования»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Сферы применения наземных стационарных и мобильных сканирующих систем</dc:title>
  <dc:creator>Дмитрий Замогильный</dc:creator>
  <cp:lastModifiedBy>Андрей</cp:lastModifiedBy>
  <cp:revision>74</cp:revision>
  <dcterms:created xsi:type="dcterms:W3CDTF">2022-09-04T14:28:30Z</dcterms:created>
  <dcterms:modified xsi:type="dcterms:W3CDTF">2022-09-13T10:16:31Z</dcterms:modified>
</cp:coreProperties>
</file>