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98" r:id="rId3"/>
    <p:sldId id="320" r:id="rId4"/>
    <p:sldId id="542" r:id="rId5"/>
    <p:sldId id="390" r:id="rId6"/>
    <p:sldId id="554" r:id="rId7"/>
    <p:sldId id="522" r:id="rId8"/>
    <p:sldId id="552" r:id="rId9"/>
    <p:sldId id="449" r:id="rId10"/>
    <p:sldId id="543" r:id="rId11"/>
    <p:sldId id="556" r:id="rId12"/>
    <p:sldId id="418" r:id="rId13"/>
    <p:sldId id="426" r:id="rId14"/>
    <p:sldId id="424" r:id="rId15"/>
    <p:sldId id="557" r:id="rId16"/>
    <p:sldId id="473" r:id="rId17"/>
    <p:sldId id="559" r:id="rId18"/>
    <p:sldId id="558" r:id="rId19"/>
    <p:sldId id="478" r:id="rId20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ерфильева Е.В." initials="ПЕ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00B300"/>
    <a:srgbClr val="FFFF99"/>
    <a:srgbClr val="0000FF"/>
    <a:srgbClr val="00FFFF"/>
    <a:srgbClr val="FF3399"/>
    <a:srgbClr val="FF0066"/>
    <a:srgbClr val="FF00FF"/>
    <a:srgbClr val="000099"/>
    <a:srgbClr val="7EC0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58" autoAdjust="0"/>
    <p:restoredTop sz="91136" autoAdjust="0"/>
  </p:normalViewPr>
  <p:slideViewPr>
    <p:cSldViewPr>
      <p:cViewPr varScale="1">
        <p:scale>
          <a:sx n="79" d="100"/>
          <a:sy n="79" d="100"/>
        </p:scale>
        <p:origin x="147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image" Target="../media/image3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image" Target="../media/image3.png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41A79A-23F4-4089-B4A1-52BE9C3FDC44}" type="doc">
      <dgm:prSet loTypeId="urn:microsoft.com/office/officeart/2008/layout/HexagonCluster" loCatId="relationship" qsTypeId="urn:microsoft.com/office/officeart/2005/8/quickstyle/simple1" qsCatId="simple" csTypeId="urn:microsoft.com/office/officeart/2005/8/colors/colorful2" csCatId="colorful" phldr="1"/>
      <dgm:spPr/>
    </dgm:pt>
    <dgm:pt modelId="{C89CFE19-815D-4567-8251-BAB435AC41D4}">
      <dgm:prSet phldrT="[Текст]" custT="1"/>
      <dgm:spPr>
        <a:solidFill>
          <a:srgbClr val="00B200"/>
        </a:solidFill>
        <a:ln>
          <a:solidFill>
            <a:srgbClr val="00B200"/>
          </a:solidFill>
        </a:ln>
      </dgm:spPr>
      <dgm:t>
        <a:bodyPr/>
        <a:lstStyle/>
        <a:p>
          <a:r>
            <a:rPr lang="ru-RU" sz="1100" b="1" u="none" dirty="0">
              <a:ln w="1905"/>
              <a:effectLst>
                <a:innerShdw blurRad="69850" dist="43180" dir="5400000">
                  <a:srgbClr val="000000">
                    <a:alpha val="10000"/>
                  </a:srgbClr>
                </a:innerShdw>
              </a:effectLst>
              <a:latin typeface="+mn-lt"/>
              <a:cs typeface="Gotham Pro" panose="02000503040000020004" pitchFamily="2" charset="0"/>
            </a:rPr>
            <a:t>Цифровая аэрофотосъемка и воздушное лазерное сканирование</a:t>
          </a:r>
        </a:p>
      </dgm:t>
    </dgm:pt>
    <dgm:pt modelId="{1363AFF5-504A-47E2-968E-C1FA5EB41FBC}" type="parTrans" cxnId="{8FC92BFE-B22A-4954-9B5C-D45A24A40728}">
      <dgm:prSet/>
      <dgm:spPr/>
      <dgm:t>
        <a:bodyPr/>
        <a:lstStyle/>
        <a:p>
          <a:endParaRPr lang="ru-RU" u="sng"/>
        </a:p>
      </dgm:t>
    </dgm:pt>
    <dgm:pt modelId="{B1920383-1680-4FF4-91C3-23930A3C3B99}" type="sibTrans" cxnId="{8FC92BFE-B22A-4954-9B5C-D45A24A40728}">
      <dgm:prSet/>
      <dgm:spPr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>
          <a:solidFill>
            <a:srgbClr val="4F4F4F"/>
          </a:solidFill>
        </a:ln>
      </dgm:spPr>
      <dgm:t>
        <a:bodyPr/>
        <a:lstStyle/>
        <a:p>
          <a:endParaRPr lang="ru-RU" u="sng"/>
        </a:p>
      </dgm:t>
    </dgm:pt>
    <dgm:pt modelId="{12635C58-FFE6-4359-B917-6A0D00D4F1BB}">
      <dgm:prSet phldrT="[Текст]" custT="1"/>
      <dgm:spPr>
        <a:solidFill>
          <a:srgbClr val="00B200"/>
        </a:solidFill>
        <a:ln>
          <a:solidFill>
            <a:srgbClr val="00B200"/>
          </a:solidFill>
        </a:ln>
      </dgm:spPr>
      <dgm:t>
        <a:bodyPr/>
        <a:lstStyle/>
        <a:p>
          <a:r>
            <a:rPr lang="ru-RU" sz="1100" b="1" u="none" dirty="0">
              <a:ln w="1905"/>
              <a:effectLst>
                <a:innerShdw blurRad="69850" dist="43180" dir="5400000">
                  <a:srgbClr val="000000">
                    <a:alpha val="10000"/>
                  </a:srgbClr>
                </a:innerShdw>
              </a:effectLst>
              <a:latin typeface="+mn-lt"/>
              <a:cs typeface="Gotham Pro" panose="02000503040000020004" pitchFamily="2" charset="0"/>
            </a:rPr>
            <a:t>Наземное лазерное сканирование</a:t>
          </a:r>
        </a:p>
      </dgm:t>
    </dgm:pt>
    <dgm:pt modelId="{C17EF503-BC04-4FEB-9287-F60894EFADC6}" type="parTrans" cxnId="{4A6953DC-15CB-47FA-8964-7725BD38DA96}">
      <dgm:prSet/>
      <dgm:spPr/>
      <dgm:t>
        <a:bodyPr/>
        <a:lstStyle/>
        <a:p>
          <a:endParaRPr lang="ru-RU" u="sng"/>
        </a:p>
      </dgm:t>
    </dgm:pt>
    <dgm:pt modelId="{3072EDD8-503D-4A8E-9B55-FCEE2A142563}" type="sibTrans" cxnId="{4A6953DC-15CB-47FA-8964-7725BD38DA96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  <a:ln>
          <a:solidFill>
            <a:srgbClr val="4F4F4F"/>
          </a:solidFill>
        </a:ln>
      </dgm:spPr>
      <dgm:t>
        <a:bodyPr/>
        <a:lstStyle/>
        <a:p>
          <a:endParaRPr lang="ru-RU" sz="960" u="sng"/>
        </a:p>
      </dgm:t>
    </dgm:pt>
    <dgm:pt modelId="{3D8F2EE2-09CB-4E35-8DC7-AEC0A3B76F4F}">
      <dgm:prSet phldrT="[Текст]" custT="1"/>
      <dgm:spPr>
        <a:solidFill>
          <a:srgbClr val="00B200"/>
        </a:solidFill>
        <a:ln>
          <a:solidFill>
            <a:srgbClr val="00B200"/>
          </a:solidFill>
        </a:ln>
      </dgm:spPr>
      <dgm:t>
        <a:bodyPr/>
        <a:lstStyle/>
        <a:p>
          <a:r>
            <a:rPr lang="ru-RU" sz="1100" b="1" u="none" dirty="0">
              <a:ln w="1905"/>
              <a:effectLst>
                <a:innerShdw blurRad="69850" dist="43180" dir="5400000">
                  <a:srgbClr val="000000">
                    <a:alpha val="10000"/>
                  </a:srgbClr>
                </a:innerShdw>
              </a:effectLst>
              <a:latin typeface="+mn-lt"/>
              <a:cs typeface="Gotham Pro" panose="02000503040000020004" pitchFamily="2" charset="0"/>
            </a:rPr>
            <a:t>Комплексные инженерные изыскания </a:t>
          </a:r>
        </a:p>
      </dgm:t>
    </dgm:pt>
    <dgm:pt modelId="{4D22FC1E-1C96-4D4C-B6BA-37B49B1BE0AB}" type="parTrans" cxnId="{AC5E50F0-E499-4EC7-99B2-D030667B9DEE}">
      <dgm:prSet/>
      <dgm:spPr/>
      <dgm:t>
        <a:bodyPr/>
        <a:lstStyle/>
        <a:p>
          <a:endParaRPr lang="ru-RU" u="sng"/>
        </a:p>
      </dgm:t>
    </dgm:pt>
    <dgm:pt modelId="{28C85C2F-E135-490D-B75A-AE6269CA0446}" type="sibTrans" cxnId="{AC5E50F0-E499-4EC7-99B2-D030667B9DEE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rgbClr val="4F4F4F"/>
          </a:solidFill>
        </a:ln>
      </dgm:spPr>
      <dgm:t>
        <a:bodyPr/>
        <a:lstStyle/>
        <a:p>
          <a:endParaRPr lang="ru-RU" sz="960" u="sng"/>
        </a:p>
      </dgm:t>
    </dgm:pt>
    <dgm:pt modelId="{35EC4F83-2F83-4974-A204-5BF313350331}">
      <dgm:prSet phldrT="[Текст]" custT="1"/>
      <dgm:spPr>
        <a:solidFill>
          <a:srgbClr val="00B200"/>
        </a:solidFill>
        <a:ln>
          <a:solidFill>
            <a:srgbClr val="00B200"/>
          </a:solidFill>
        </a:ln>
      </dgm:spPr>
      <dgm:t>
        <a:bodyPr/>
        <a:lstStyle/>
        <a:p>
          <a:r>
            <a:rPr lang="ru-RU" sz="1100" b="1" u="none" dirty="0">
              <a:ln w="1905"/>
              <a:effectLst>
                <a:innerShdw blurRad="69850" dist="43180" dir="5400000">
                  <a:srgbClr val="000000">
                    <a:alpha val="10000"/>
                  </a:srgbClr>
                </a:innerShdw>
              </a:effectLst>
              <a:latin typeface="+mn-lt"/>
              <a:cs typeface="Gotham Pro" panose="02000503040000020004" pitchFamily="2" charset="0"/>
            </a:rPr>
            <a:t>Кадастровые работы</a:t>
          </a:r>
        </a:p>
      </dgm:t>
    </dgm:pt>
    <dgm:pt modelId="{D94BA594-C37C-4075-AFCF-43D3B656D970}" type="parTrans" cxnId="{36BFD6D1-681C-4071-8898-F006022B9B44}">
      <dgm:prSet/>
      <dgm:spPr/>
      <dgm:t>
        <a:bodyPr/>
        <a:lstStyle/>
        <a:p>
          <a:endParaRPr lang="ru-RU" u="sng"/>
        </a:p>
      </dgm:t>
    </dgm:pt>
    <dgm:pt modelId="{B84BE5AB-E34F-44EA-9EA2-4EFBE4EAA19D}" type="sibTrans" cxnId="{36BFD6D1-681C-4071-8898-F006022B9B44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  <a:ln>
          <a:solidFill>
            <a:srgbClr val="4F4F4F"/>
          </a:solidFill>
        </a:ln>
      </dgm:spPr>
      <dgm:t>
        <a:bodyPr/>
        <a:lstStyle/>
        <a:p>
          <a:endParaRPr lang="ru-RU" sz="960" u="sng"/>
        </a:p>
      </dgm:t>
    </dgm:pt>
    <dgm:pt modelId="{9877A933-73AE-4DF7-BA79-07404019A138}">
      <dgm:prSet custT="1"/>
      <dgm:spPr>
        <a:solidFill>
          <a:srgbClr val="00B200"/>
        </a:solidFill>
        <a:ln>
          <a:solidFill>
            <a:srgbClr val="00B200"/>
          </a:solidFill>
        </a:ln>
      </dgm:spPr>
      <dgm:t>
        <a:bodyPr/>
        <a:lstStyle/>
        <a:p>
          <a:r>
            <a:rPr lang="ru-RU" sz="1100" b="1" u="none" dirty="0">
              <a:ln w="1905"/>
              <a:effectLst>
                <a:innerShdw blurRad="69850" dist="43180" dir="5400000">
                  <a:srgbClr val="000000">
                    <a:alpha val="10000"/>
                  </a:srgbClr>
                </a:innerShdw>
              </a:effectLst>
              <a:latin typeface="+mn-lt"/>
              <a:cs typeface="Gotham Pro" panose="02000503040000020004" pitchFamily="2" charset="0"/>
            </a:rPr>
            <a:t>3</a:t>
          </a:r>
          <a:r>
            <a:rPr lang="en-US" sz="1100" b="1" u="none" dirty="0">
              <a:ln w="1905"/>
              <a:effectLst>
                <a:innerShdw blurRad="69850" dist="43180" dir="5400000">
                  <a:srgbClr val="000000">
                    <a:alpha val="10000"/>
                  </a:srgbClr>
                </a:innerShdw>
              </a:effectLst>
              <a:latin typeface="+mn-lt"/>
              <a:cs typeface="Gotham Pro" panose="02000503040000020004" pitchFamily="2" charset="0"/>
            </a:rPr>
            <a:t>D</a:t>
          </a:r>
          <a:r>
            <a:rPr lang="ru-RU" sz="1100" b="1" u="none" dirty="0">
              <a:ln w="1905"/>
              <a:effectLst>
                <a:innerShdw blurRad="69850" dist="43180" dir="5400000">
                  <a:srgbClr val="000000">
                    <a:alpha val="10000"/>
                  </a:srgbClr>
                </a:innerShdw>
              </a:effectLst>
              <a:latin typeface="+mn-lt"/>
              <a:cs typeface="Gotham Pro" panose="02000503040000020004" pitchFamily="2" charset="0"/>
            </a:rPr>
            <a:t> моделирование, создание цифровых карт и планов различных масштабов</a:t>
          </a:r>
          <a:endParaRPr lang="en-US" sz="1100" b="1" u="none" dirty="0">
            <a:ln w="1905"/>
            <a:effectLst>
              <a:innerShdw blurRad="69850" dist="43180" dir="5400000">
                <a:srgbClr val="000000">
                  <a:alpha val="10000"/>
                </a:srgbClr>
              </a:innerShdw>
            </a:effectLst>
            <a:latin typeface="+mn-lt"/>
            <a:cs typeface="Gotham Pro" panose="02000503040000020004" pitchFamily="2" charset="0"/>
          </a:endParaRPr>
        </a:p>
      </dgm:t>
    </dgm:pt>
    <dgm:pt modelId="{859CE207-DD5E-4B60-A368-DE998CE15000}" type="parTrans" cxnId="{F3A83373-69CC-40F9-B8F4-30C85032B2FF}">
      <dgm:prSet/>
      <dgm:spPr/>
      <dgm:t>
        <a:bodyPr/>
        <a:lstStyle/>
        <a:p>
          <a:endParaRPr lang="ru-RU" u="sng"/>
        </a:p>
      </dgm:t>
    </dgm:pt>
    <dgm:pt modelId="{116A9175-7313-4801-AA04-84B317ECAE36}" type="sibTrans" cxnId="{F3A83373-69CC-40F9-B8F4-30C85032B2FF}">
      <dgm:prSet/>
      <dgm:spPr>
        <a:blipFill rotWithShape="1">
          <a:blip xmlns:r="http://schemas.openxmlformats.org/officeDocument/2006/relationships" r:embed="rId5"/>
          <a:stretch>
            <a:fillRect/>
          </a:stretch>
        </a:blipFill>
        <a:ln>
          <a:solidFill>
            <a:srgbClr val="4F4F4F"/>
          </a:solidFill>
        </a:ln>
      </dgm:spPr>
      <dgm:t>
        <a:bodyPr/>
        <a:lstStyle/>
        <a:p>
          <a:endParaRPr lang="ru-RU" sz="960" u="sng"/>
        </a:p>
      </dgm:t>
    </dgm:pt>
    <dgm:pt modelId="{94842381-70E9-40B0-A2EB-4E9E763B2BCE}">
      <dgm:prSet phldrT="[Текст]" custT="1"/>
      <dgm:spPr>
        <a:solidFill>
          <a:srgbClr val="00B200"/>
        </a:solidFill>
        <a:ln>
          <a:solidFill>
            <a:srgbClr val="00B200"/>
          </a:solidFill>
        </a:ln>
      </dgm:spPr>
      <dgm:t>
        <a:bodyPr/>
        <a:lstStyle/>
        <a:p>
          <a:r>
            <a:rPr lang="ru-RU" sz="1100" b="1" u="none" dirty="0">
              <a:ln w="1905"/>
              <a:effectLst>
                <a:innerShdw blurRad="69850" dist="43180" dir="5400000">
                  <a:srgbClr val="000000">
                    <a:alpha val="10000"/>
                  </a:srgbClr>
                </a:innerShdw>
              </a:effectLst>
              <a:latin typeface="+mn-lt"/>
              <a:cs typeface="Gotham Pro" panose="02000503040000020004" pitchFamily="2" charset="0"/>
            </a:rPr>
            <a:t>Разведка карьеров грунтовых строительных материалов</a:t>
          </a:r>
        </a:p>
      </dgm:t>
    </dgm:pt>
    <dgm:pt modelId="{20D4AE31-564D-4BC4-B6CC-F55725504A79}" type="sibTrans" cxnId="{08BFBAD0-147D-4619-A3C7-C5AA5678638E}">
      <dgm:prSet/>
      <dgm:spPr>
        <a:blipFill rotWithShape="1">
          <a:blip xmlns:r="http://schemas.openxmlformats.org/officeDocument/2006/relationships" r:embed="rId6"/>
          <a:stretch>
            <a:fillRect/>
          </a:stretch>
        </a:blipFill>
        <a:ln>
          <a:solidFill>
            <a:srgbClr val="4F4F4F"/>
          </a:solidFill>
        </a:ln>
      </dgm:spPr>
      <dgm:t>
        <a:bodyPr/>
        <a:lstStyle/>
        <a:p>
          <a:endParaRPr lang="ru-RU" sz="960" u="sng"/>
        </a:p>
      </dgm:t>
    </dgm:pt>
    <dgm:pt modelId="{10D01A01-FDC4-4C81-8B53-521D9D25BCCB}" type="parTrans" cxnId="{08BFBAD0-147D-4619-A3C7-C5AA5678638E}">
      <dgm:prSet/>
      <dgm:spPr/>
      <dgm:t>
        <a:bodyPr/>
        <a:lstStyle/>
        <a:p>
          <a:endParaRPr lang="ru-RU" u="sng"/>
        </a:p>
      </dgm:t>
    </dgm:pt>
    <dgm:pt modelId="{0394CFF5-3E10-4A2F-8FB7-E675B9C4DB95}" type="pres">
      <dgm:prSet presAssocID="{1641A79A-23F4-4089-B4A1-52BE9C3FDC44}" presName="Name0" presStyleCnt="0">
        <dgm:presLayoutVars>
          <dgm:chMax val="21"/>
          <dgm:chPref val="21"/>
        </dgm:presLayoutVars>
      </dgm:prSet>
      <dgm:spPr/>
    </dgm:pt>
    <dgm:pt modelId="{FE73AC10-3A21-471D-BAA8-5232F307961A}" type="pres">
      <dgm:prSet presAssocID="{C89CFE19-815D-4567-8251-BAB435AC41D4}" presName="text1" presStyleCnt="0"/>
      <dgm:spPr/>
    </dgm:pt>
    <dgm:pt modelId="{66FEC424-C113-4607-BE39-7FF31C4BB926}" type="pres">
      <dgm:prSet presAssocID="{C89CFE19-815D-4567-8251-BAB435AC41D4}" presName="textRepeatNode" presStyleLbl="alignNode1" presStyleIdx="0" presStyleCnt="6">
        <dgm:presLayoutVars>
          <dgm:chMax val="0"/>
          <dgm:chPref val="0"/>
          <dgm:bulletEnabled val="1"/>
        </dgm:presLayoutVars>
      </dgm:prSet>
      <dgm:spPr/>
    </dgm:pt>
    <dgm:pt modelId="{D563C1DA-A814-4548-8A8D-51E1CA084FD8}" type="pres">
      <dgm:prSet presAssocID="{C89CFE19-815D-4567-8251-BAB435AC41D4}" presName="textaccent1" presStyleCnt="0"/>
      <dgm:spPr/>
    </dgm:pt>
    <dgm:pt modelId="{9C5AE112-5F62-4DA6-A68B-642283C7B707}" type="pres">
      <dgm:prSet presAssocID="{C89CFE19-815D-4567-8251-BAB435AC41D4}" presName="accentRepeatNode" presStyleLbl="solidAlignAcc1" presStyleIdx="0" presStyleCnt="12"/>
      <dgm:spPr>
        <a:ln>
          <a:solidFill>
            <a:srgbClr val="4F4F4F"/>
          </a:solidFill>
        </a:ln>
      </dgm:spPr>
    </dgm:pt>
    <dgm:pt modelId="{E768F006-6709-40EC-B6C5-260325716988}" type="pres">
      <dgm:prSet presAssocID="{B1920383-1680-4FF4-91C3-23930A3C3B99}" presName="image1" presStyleCnt="0"/>
      <dgm:spPr/>
    </dgm:pt>
    <dgm:pt modelId="{E821A0C1-87CB-4625-995F-24142D339EED}" type="pres">
      <dgm:prSet presAssocID="{B1920383-1680-4FF4-91C3-23930A3C3B99}" presName="imageRepeatNode" presStyleLbl="alignAcc1" presStyleIdx="0" presStyleCnt="6"/>
      <dgm:spPr/>
    </dgm:pt>
    <dgm:pt modelId="{E7CA542C-4996-422E-9A8E-14D0BCD15187}" type="pres">
      <dgm:prSet presAssocID="{B1920383-1680-4FF4-91C3-23930A3C3B99}" presName="imageaccent1" presStyleCnt="0"/>
      <dgm:spPr/>
    </dgm:pt>
    <dgm:pt modelId="{C24A4319-3D24-4659-BE33-71B227E91526}" type="pres">
      <dgm:prSet presAssocID="{B1920383-1680-4FF4-91C3-23930A3C3B99}" presName="accentRepeatNode" presStyleLbl="solidAlignAcc1" presStyleIdx="1" presStyleCnt="12"/>
      <dgm:spPr>
        <a:ln>
          <a:solidFill>
            <a:srgbClr val="4F4F4F"/>
          </a:solidFill>
        </a:ln>
      </dgm:spPr>
    </dgm:pt>
    <dgm:pt modelId="{44ABA36A-A2D5-44AD-AF54-2C1447992044}" type="pres">
      <dgm:prSet presAssocID="{12635C58-FFE6-4359-B917-6A0D00D4F1BB}" presName="text2" presStyleCnt="0"/>
      <dgm:spPr/>
    </dgm:pt>
    <dgm:pt modelId="{F1DDC1E5-FBB3-43EB-8C85-31C76A04DA07}" type="pres">
      <dgm:prSet presAssocID="{12635C58-FFE6-4359-B917-6A0D00D4F1BB}" presName="textRepeatNode" presStyleLbl="alignNode1" presStyleIdx="1" presStyleCnt="6">
        <dgm:presLayoutVars>
          <dgm:chMax val="0"/>
          <dgm:chPref val="0"/>
          <dgm:bulletEnabled val="1"/>
        </dgm:presLayoutVars>
      </dgm:prSet>
      <dgm:spPr/>
    </dgm:pt>
    <dgm:pt modelId="{D7656220-1967-4300-9E44-2739B8BAA65A}" type="pres">
      <dgm:prSet presAssocID="{12635C58-FFE6-4359-B917-6A0D00D4F1BB}" presName="textaccent2" presStyleCnt="0"/>
      <dgm:spPr/>
    </dgm:pt>
    <dgm:pt modelId="{F9C248E3-E5DB-44B6-9B20-FA7AF6845272}" type="pres">
      <dgm:prSet presAssocID="{12635C58-FFE6-4359-B917-6A0D00D4F1BB}" presName="accentRepeatNode" presStyleLbl="solidAlignAcc1" presStyleIdx="2" presStyleCnt="12"/>
      <dgm:spPr>
        <a:ln>
          <a:solidFill>
            <a:srgbClr val="4F4F4F"/>
          </a:solidFill>
        </a:ln>
      </dgm:spPr>
    </dgm:pt>
    <dgm:pt modelId="{EF400E51-84F4-4157-9C93-6A4B340B67D3}" type="pres">
      <dgm:prSet presAssocID="{3072EDD8-503D-4A8E-9B55-FCEE2A142563}" presName="image2" presStyleCnt="0"/>
      <dgm:spPr/>
    </dgm:pt>
    <dgm:pt modelId="{941D50BA-230F-469C-86F0-85A92E759939}" type="pres">
      <dgm:prSet presAssocID="{3072EDD8-503D-4A8E-9B55-FCEE2A142563}" presName="imageRepeatNode" presStyleLbl="alignAcc1" presStyleIdx="1" presStyleCnt="6"/>
      <dgm:spPr/>
    </dgm:pt>
    <dgm:pt modelId="{A79066F3-E9A8-44A6-8C89-7A1715D5C2CE}" type="pres">
      <dgm:prSet presAssocID="{3072EDD8-503D-4A8E-9B55-FCEE2A142563}" presName="imageaccent2" presStyleCnt="0"/>
      <dgm:spPr/>
    </dgm:pt>
    <dgm:pt modelId="{5D8D1BD3-20DC-4BB3-8A46-44A0D9C80E00}" type="pres">
      <dgm:prSet presAssocID="{3072EDD8-503D-4A8E-9B55-FCEE2A142563}" presName="accentRepeatNode" presStyleLbl="solidAlignAcc1" presStyleIdx="3" presStyleCnt="12"/>
      <dgm:spPr>
        <a:ln>
          <a:solidFill>
            <a:srgbClr val="4F4F4F"/>
          </a:solidFill>
        </a:ln>
      </dgm:spPr>
    </dgm:pt>
    <dgm:pt modelId="{F182C7BD-146A-43AC-B686-CD8FDA47E8A2}" type="pres">
      <dgm:prSet presAssocID="{3D8F2EE2-09CB-4E35-8DC7-AEC0A3B76F4F}" presName="text3" presStyleCnt="0"/>
      <dgm:spPr/>
    </dgm:pt>
    <dgm:pt modelId="{18152B4F-C0AE-409B-A500-C8292E796D87}" type="pres">
      <dgm:prSet presAssocID="{3D8F2EE2-09CB-4E35-8DC7-AEC0A3B76F4F}" presName="textRepeatNode" presStyleLbl="alignNode1" presStyleIdx="2" presStyleCnt="6">
        <dgm:presLayoutVars>
          <dgm:chMax val="0"/>
          <dgm:chPref val="0"/>
          <dgm:bulletEnabled val="1"/>
        </dgm:presLayoutVars>
      </dgm:prSet>
      <dgm:spPr/>
    </dgm:pt>
    <dgm:pt modelId="{286C7CAE-673E-479F-946C-CF18F2669F2C}" type="pres">
      <dgm:prSet presAssocID="{3D8F2EE2-09CB-4E35-8DC7-AEC0A3B76F4F}" presName="textaccent3" presStyleCnt="0"/>
      <dgm:spPr/>
    </dgm:pt>
    <dgm:pt modelId="{A2E0C6D0-A6DB-48ED-962A-2C43D6D87F33}" type="pres">
      <dgm:prSet presAssocID="{3D8F2EE2-09CB-4E35-8DC7-AEC0A3B76F4F}" presName="accentRepeatNode" presStyleLbl="solidAlignAcc1" presStyleIdx="4" presStyleCnt="12"/>
      <dgm:spPr>
        <a:ln>
          <a:solidFill>
            <a:srgbClr val="4F4F4F"/>
          </a:solidFill>
        </a:ln>
      </dgm:spPr>
    </dgm:pt>
    <dgm:pt modelId="{4FCE5996-04DA-4AA0-AB0B-C0EADAEAA3B3}" type="pres">
      <dgm:prSet presAssocID="{28C85C2F-E135-490D-B75A-AE6269CA0446}" presName="image3" presStyleCnt="0"/>
      <dgm:spPr/>
    </dgm:pt>
    <dgm:pt modelId="{A3039BD3-7466-4FC0-B6CD-C350C7A0D664}" type="pres">
      <dgm:prSet presAssocID="{28C85C2F-E135-490D-B75A-AE6269CA0446}" presName="imageRepeatNode" presStyleLbl="alignAcc1" presStyleIdx="2" presStyleCnt="6" custLinFactNeighborX="-1711" custLinFactNeighborY="-1257"/>
      <dgm:spPr/>
    </dgm:pt>
    <dgm:pt modelId="{DADEA628-FB66-4992-A6E2-1E2F98250AF9}" type="pres">
      <dgm:prSet presAssocID="{28C85C2F-E135-490D-B75A-AE6269CA0446}" presName="imageaccent3" presStyleCnt="0"/>
      <dgm:spPr/>
    </dgm:pt>
    <dgm:pt modelId="{17DC4FC5-7BC9-44CA-B65B-7CACD4F11610}" type="pres">
      <dgm:prSet presAssocID="{28C85C2F-E135-490D-B75A-AE6269CA0446}" presName="accentRepeatNode" presStyleLbl="solidAlignAcc1" presStyleIdx="5" presStyleCnt="12"/>
      <dgm:spPr/>
    </dgm:pt>
    <dgm:pt modelId="{95EE74C2-FDDC-4531-AB51-EA4C714A7957}" type="pres">
      <dgm:prSet presAssocID="{9877A933-73AE-4DF7-BA79-07404019A138}" presName="text4" presStyleCnt="0"/>
      <dgm:spPr/>
    </dgm:pt>
    <dgm:pt modelId="{F0083FDD-2C19-44EB-BC96-4902B69A26E2}" type="pres">
      <dgm:prSet presAssocID="{9877A933-73AE-4DF7-BA79-07404019A138}" presName="textRepeatNode" presStyleLbl="alignNode1" presStyleIdx="3" presStyleCnt="6">
        <dgm:presLayoutVars>
          <dgm:chMax val="0"/>
          <dgm:chPref val="0"/>
          <dgm:bulletEnabled val="1"/>
        </dgm:presLayoutVars>
      </dgm:prSet>
      <dgm:spPr/>
    </dgm:pt>
    <dgm:pt modelId="{21818F93-DF59-48FF-AB80-91FC7B5DC819}" type="pres">
      <dgm:prSet presAssocID="{9877A933-73AE-4DF7-BA79-07404019A138}" presName="textaccent4" presStyleCnt="0"/>
      <dgm:spPr/>
    </dgm:pt>
    <dgm:pt modelId="{52DB3117-FFC2-4124-A722-9C648769A6F6}" type="pres">
      <dgm:prSet presAssocID="{9877A933-73AE-4DF7-BA79-07404019A138}" presName="accentRepeatNode" presStyleLbl="solidAlignAcc1" presStyleIdx="6" presStyleCnt="12"/>
      <dgm:spPr>
        <a:ln>
          <a:solidFill>
            <a:srgbClr val="4F4F4F"/>
          </a:solidFill>
        </a:ln>
      </dgm:spPr>
    </dgm:pt>
    <dgm:pt modelId="{B8707018-F164-4903-A069-FA116ED276C2}" type="pres">
      <dgm:prSet presAssocID="{116A9175-7313-4801-AA04-84B317ECAE36}" presName="image4" presStyleCnt="0"/>
      <dgm:spPr/>
    </dgm:pt>
    <dgm:pt modelId="{E5A16F3B-5197-48C6-B5D7-1F132530FD8C}" type="pres">
      <dgm:prSet presAssocID="{116A9175-7313-4801-AA04-84B317ECAE36}" presName="imageRepeatNode" presStyleLbl="alignAcc1" presStyleIdx="3" presStyleCnt="6"/>
      <dgm:spPr/>
    </dgm:pt>
    <dgm:pt modelId="{52BB6646-4D84-4525-BB66-F98D5E18974A}" type="pres">
      <dgm:prSet presAssocID="{116A9175-7313-4801-AA04-84B317ECAE36}" presName="imageaccent4" presStyleCnt="0"/>
      <dgm:spPr/>
    </dgm:pt>
    <dgm:pt modelId="{A28FB604-86FE-4ECE-8B4B-E5B67C8830E1}" type="pres">
      <dgm:prSet presAssocID="{116A9175-7313-4801-AA04-84B317ECAE36}" presName="accentRepeatNode" presStyleLbl="solidAlignAcc1" presStyleIdx="7" presStyleCnt="12"/>
      <dgm:spPr>
        <a:ln>
          <a:solidFill>
            <a:srgbClr val="4F4F4F"/>
          </a:solidFill>
        </a:ln>
      </dgm:spPr>
    </dgm:pt>
    <dgm:pt modelId="{A3F5A7AA-56AC-4A15-BBD4-8A29CBCE32EB}" type="pres">
      <dgm:prSet presAssocID="{35EC4F83-2F83-4974-A204-5BF313350331}" presName="text5" presStyleCnt="0"/>
      <dgm:spPr/>
    </dgm:pt>
    <dgm:pt modelId="{DC8365A4-322C-490B-B73E-2179F43546CB}" type="pres">
      <dgm:prSet presAssocID="{35EC4F83-2F83-4974-A204-5BF313350331}" presName="textRepeatNode" presStyleLbl="alignNode1" presStyleIdx="4" presStyleCnt="6">
        <dgm:presLayoutVars>
          <dgm:chMax val="0"/>
          <dgm:chPref val="0"/>
          <dgm:bulletEnabled val="1"/>
        </dgm:presLayoutVars>
      </dgm:prSet>
      <dgm:spPr/>
    </dgm:pt>
    <dgm:pt modelId="{AA68F8CA-BC8B-42C8-8D29-BD85DCB69CD9}" type="pres">
      <dgm:prSet presAssocID="{35EC4F83-2F83-4974-A204-5BF313350331}" presName="textaccent5" presStyleCnt="0"/>
      <dgm:spPr/>
    </dgm:pt>
    <dgm:pt modelId="{FABE4DA6-6935-4C97-B09C-742DE4B95B00}" type="pres">
      <dgm:prSet presAssocID="{35EC4F83-2F83-4974-A204-5BF313350331}" presName="accentRepeatNode" presStyleLbl="solidAlignAcc1" presStyleIdx="8" presStyleCnt="12"/>
      <dgm:spPr>
        <a:ln>
          <a:solidFill>
            <a:srgbClr val="4F4F4F"/>
          </a:solidFill>
        </a:ln>
      </dgm:spPr>
    </dgm:pt>
    <dgm:pt modelId="{4E376C17-5539-48FE-8DEF-19302E90D65F}" type="pres">
      <dgm:prSet presAssocID="{B84BE5AB-E34F-44EA-9EA2-4EFBE4EAA19D}" presName="image5" presStyleCnt="0"/>
      <dgm:spPr/>
    </dgm:pt>
    <dgm:pt modelId="{D1C5C36C-650D-407B-A530-70132D0397DB}" type="pres">
      <dgm:prSet presAssocID="{B84BE5AB-E34F-44EA-9EA2-4EFBE4EAA19D}" presName="imageRepeatNode" presStyleLbl="alignAcc1" presStyleIdx="4" presStyleCnt="6"/>
      <dgm:spPr/>
    </dgm:pt>
    <dgm:pt modelId="{4DA5E433-1C1C-4D31-93FC-1CE0BF3F9D88}" type="pres">
      <dgm:prSet presAssocID="{B84BE5AB-E34F-44EA-9EA2-4EFBE4EAA19D}" presName="imageaccent5" presStyleCnt="0"/>
      <dgm:spPr/>
    </dgm:pt>
    <dgm:pt modelId="{80C2F0A0-36AC-479D-930E-A057DD9F0C5B}" type="pres">
      <dgm:prSet presAssocID="{B84BE5AB-E34F-44EA-9EA2-4EFBE4EAA19D}" presName="accentRepeatNode" presStyleLbl="solidAlignAcc1" presStyleIdx="9" presStyleCnt="12"/>
      <dgm:spPr>
        <a:ln>
          <a:solidFill>
            <a:srgbClr val="4F4F4F"/>
          </a:solidFill>
        </a:ln>
      </dgm:spPr>
    </dgm:pt>
    <dgm:pt modelId="{56A749DD-4EC9-4742-91F6-C9F8E5DA0036}" type="pres">
      <dgm:prSet presAssocID="{94842381-70E9-40B0-A2EB-4E9E763B2BCE}" presName="text6" presStyleCnt="0"/>
      <dgm:spPr/>
    </dgm:pt>
    <dgm:pt modelId="{061F9B60-7F4F-416A-A572-C75F91F0BEFC}" type="pres">
      <dgm:prSet presAssocID="{94842381-70E9-40B0-A2EB-4E9E763B2BCE}" presName="textRepeatNode" presStyleLbl="alignNode1" presStyleIdx="5" presStyleCnt="6">
        <dgm:presLayoutVars>
          <dgm:chMax val="0"/>
          <dgm:chPref val="0"/>
          <dgm:bulletEnabled val="1"/>
        </dgm:presLayoutVars>
      </dgm:prSet>
      <dgm:spPr/>
    </dgm:pt>
    <dgm:pt modelId="{B99FB6AC-B0EC-4BFD-BB36-06F6161B23E5}" type="pres">
      <dgm:prSet presAssocID="{94842381-70E9-40B0-A2EB-4E9E763B2BCE}" presName="textaccent6" presStyleCnt="0"/>
      <dgm:spPr/>
    </dgm:pt>
    <dgm:pt modelId="{D5702250-BF48-481A-B2B8-291121FF4559}" type="pres">
      <dgm:prSet presAssocID="{94842381-70E9-40B0-A2EB-4E9E763B2BCE}" presName="accentRepeatNode" presStyleLbl="solidAlignAcc1" presStyleIdx="10" presStyleCnt="12"/>
      <dgm:spPr>
        <a:ln>
          <a:solidFill>
            <a:srgbClr val="4F4F4F"/>
          </a:solidFill>
        </a:ln>
      </dgm:spPr>
    </dgm:pt>
    <dgm:pt modelId="{8E17D3A5-0CC6-4F41-AD54-6806278AE127}" type="pres">
      <dgm:prSet presAssocID="{20D4AE31-564D-4BC4-B6CC-F55725504A79}" presName="image6" presStyleCnt="0"/>
      <dgm:spPr/>
    </dgm:pt>
    <dgm:pt modelId="{0559AC1D-936F-4FFA-B7A7-3374CE21F469}" type="pres">
      <dgm:prSet presAssocID="{20D4AE31-564D-4BC4-B6CC-F55725504A79}" presName="imageRepeatNode" presStyleLbl="alignAcc1" presStyleIdx="5" presStyleCnt="6"/>
      <dgm:spPr/>
    </dgm:pt>
    <dgm:pt modelId="{D80B0C5E-331D-459F-A7D3-8634B9CA4B8D}" type="pres">
      <dgm:prSet presAssocID="{20D4AE31-564D-4BC4-B6CC-F55725504A79}" presName="imageaccent6" presStyleCnt="0"/>
      <dgm:spPr/>
    </dgm:pt>
    <dgm:pt modelId="{FECEC57F-6260-4BC8-8428-730C1D003576}" type="pres">
      <dgm:prSet presAssocID="{20D4AE31-564D-4BC4-B6CC-F55725504A79}" presName="accentRepeatNode" presStyleLbl="solidAlignAcc1" presStyleIdx="11" presStyleCnt="12"/>
      <dgm:spPr/>
    </dgm:pt>
  </dgm:ptLst>
  <dgm:cxnLst>
    <dgm:cxn modelId="{3A70640C-DFE6-4C60-81CA-9E70386462D2}" type="presOf" srcId="{20D4AE31-564D-4BC4-B6CC-F55725504A79}" destId="{0559AC1D-936F-4FFA-B7A7-3374CE21F469}" srcOrd="0" destOrd="0" presId="urn:microsoft.com/office/officeart/2008/layout/HexagonCluster"/>
    <dgm:cxn modelId="{85349313-D33E-4511-A5DE-6841AE39EAE1}" type="presOf" srcId="{35EC4F83-2F83-4974-A204-5BF313350331}" destId="{DC8365A4-322C-490B-B73E-2179F43546CB}" srcOrd="0" destOrd="0" presId="urn:microsoft.com/office/officeart/2008/layout/HexagonCluster"/>
    <dgm:cxn modelId="{13870B5F-C60F-43AE-8D25-834112282952}" type="presOf" srcId="{3D8F2EE2-09CB-4E35-8DC7-AEC0A3B76F4F}" destId="{18152B4F-C0AE-409B-A500-C8292E796D87}" srcOrd="0" destOrd="0" presId="urn:microsoft.com/office/officeart/2008/layout/HexagonCluster"/>
    <dgm:cxn modelId="{A78E0066-5B3A-408C-8B30-6FC0F7ECB9D2}" type="presOf" srcId="{3072EDD8-503D-4A8E-9B55-FCEE2A142563}" destId="{941D50BA-230F-469C-86F0-85A92E759939}" srcOrd="0" destOrd="0" presId="urn:microsoft.com/office/officeart/2008/layout/HexagonCluster"/>
    <dgm:cxn modelId="{F3A83373-69CC-40F9-B8F4-30C85032B2FF}" srcId="{1641A79A-23F4-4089-B4A1-52BE9C3FDC44}" destId="{9877A933-73AE-4DF7-BA79-07404019A138}" srcOrd="3" destOrd="0" parTransId="{859CE207-DD5E-4B60-A368-DE998CE15000}" sibTransId="{116A9175-7313-4801-AA04-84B317ECAE36}"/>
    <dgm:cxn modelId="{BCD1D057-168E-4AB9-93A0-A868C8C396D2}" type="presOf" srcId="{116A9175-7313-4801-AA04-84B317ECAE36}" destId="{E5A16F3B-5197-48C6-B5D7-1F132530FD8C}" srcOrd="0" destOrd="0" presId="urn:microsoft.com/office/officeart/2008/layout/HexagonCluster"/>
    <dgm:cxn modelId="{438ABB8C-18DB-464D-A383-7A2A62EEACD4}" type="presOf" srcId="{9877A933-73AE-4DF7-BA79-07404019A138}" destId="{F0083FDD-2C19-44EB-BC96-4902B69A26E2}" srcOrd="0" destOrd="0" presId="urn:microsoft.com/office/officeart/2008/layout/HexagonCluster"/>
    <dgm:cxn modelId="{5B8ADB92-9DFE-4E1A-BD95-08B6F33E74FC}" type="presOf" srcId="{28C85C2F-E135-490D-B75A-AE6269CA0446}" destId="{A3039BD3-7466-4FC0-B6CD-C350C7A0D664}" srcOrd="0" destOrd="0" presId="urn:microsoft.com/office/officeart/2008/layout/HexagonCluster"/>
    <dgm:cxn modelId="{A228F698-D9B0-4E47-89E4-DC1B0E1493E4}" type="presOf" srcId="{12635C58-FFE6-4359-B917-6A0D00D4F1BB}" destId="{F1DDC1E5-FBB3-43EB-8C85-31C76A04DA07}" srcOrd="0" destOrd="0" presId="urn:microsoft.com/office/officeart/2008/layout/HexagonCluster"/>
    <dgm:cxn modelId="{80B3BDAE-60FC-459E-9265-B43472483A3D}" type="presOf" srcId="{B1920383-1680-4FF4-91C3-23930A3C3B99}" destId="{E821A0C1-87CB-4625-995F-24142D339EED}" srcOrd="0" destOrd="0" presId="urn:microsoft.com/office/officeart/2008/layout/HexagonCluster"/>
    <dgm:cxn modelId="{08BFBAD0-147D-4619-A3C7-C5AA5678638E}" srcId="{1641A79A-23F4-4089-B4A1-52BE9C3FDC44}" destId="{94842381-70E9-40B0-A2EB-4E9E763B2BCE}" srcOrd="5" destOrd="0" parTransId="{10D01A01-FDC4-4C81-8B53-521D9D25BCCB}" sibTransId="{20D4AE31-564D-4BC4-B6CC-F55725504A79}"/>
    <dgm:cxn modelId="{36BFD6D1-681C-4071-8898-F006022B9B44}" srcId="{1641A79A-23F4-4089-B4A1-52BE9C3FDC44}" destId="{35EC4F83-2F83-4974-A204-5BF313350331}" srcOrd="4" destOrd="0" parTransId="{D94BA594-C37C-4075-AFCF-43D3B656D970}" sibTransId="{B84BE5AB-E34F-44EA-9EA2-4EFBE4EAA19D}"/>
    <dgm:cxn modelId="{4A6953DC-15CB-47FA-8964-7725BD38DA96}" srcId="{1641A79A-23F4-4089-B4A1-52BE9C3FDC44}" destId="{12635C58-FFE6-4359-B917-6A0D00D4F1BB}" srcOrd="1" destOrd="0" parTransId="{C17EF503-BC04-4FEB-9287-F60894EFADC6}" sibTransId="{3072EDD8-503D-4A8E-9B55-FCEE2A142563}"/>
    <dgm:cxn modelId="{B35C65E7-5674-4B96-AE71-EF0395728F83}" type="presOf" srcId="{B84BE5AB-E34F-44EA-9EA2-4EFBE4EAA19D}" destId="{D1C5C36C-650D-407B-A530-70132D0397DB}" srcOrd="0" destOrd="0" presId="urn:microsoft.com/office/officeart/2008/layout/HexagonCluster"/>
    <dgm:cxn modelId="{AC5E50F0-E499-4EC7-99B2-D030667B9DEE}" srcId="{1641A79A-23F4-4089-B4A1-52BE9C3FDC44}" destId="{3D8F2EE2-09CB-4E35-8DC7-AEC0A3B76F4F}" srcOrd="2" destOrd="0" parTransId="{4D22FC1E-1C96-4D4C-B6BA-37B49B1BE0AB}" sibTransId="{28C85C2F-E135-490D-B75A-AE6269CA0446}"/>
    <dgm:cxn modelId="{1B2038F8-DB13-4822-8964-7D374E650788}" type="presOf" srcId="{C89CFE19-815D-4567-8251-BAB435AC41D4}" destId="{66FEC424-C113-4607-BE39-7FF31C4BB926}" srcOrd="0" destOrd="0" presId="urn:microsoft.com/office/officeart/2008/layout/HexagonCluster"/>
    <dgm:cxn modelId="{3A38F2F9-CD21-4D07-A4EE-84CCD929722C}" type="presOf" srcId="{1641A79A-23F4-4089-B4A1-52BE9C3FDC44}" destId="{0394CFF5-3E10-4A2F-8FB7-E675B9C4DB95}" srcOrd="0" destOrd="0" presId="urn:microsoft.com/office/officeart/2008/layout/HexagonCluster"/>
    <dgm:cxn modelId="{175731FD-9284-4CD7-8769-F4F00FA84D2F}" type="presOf" srcId="{94842381-70E9-40B0-A2EB-4E9E763B2BCE}" destId="{061F9B60-7F4F-416A-A572-C75F91F0BEFC}" srcOrd="0" destOrd="0" presId="urn:microsoft.com/office/officeart/2008/layout/HexagonCluster"/>
    <dgm:cxn modelId="{8FC92BFE-B22A-4954-9B5C-D45A24A40728}" srcId="{1641A79A-23F4-4089-B4A1-52BE9C3FDC44}" destId="{C89CFE19-815D-4567-8251-BAB435AC41D4}" srcOrd="0" destOrd="0" parTransId="{1363AFF5-504A-47E2-968E-C1FA5EB41FBC}" sibTransId="{B1920383-1680-4FF4-91C3-23930A3C3B99}"/>
    <dgm:cxn modelId="{EDFE7EC5-CADD-4124-8200-1E85EF04690E}" type="presParOf" srcId="{0394CFF5-3E10-4A2F-8FB7-E675B9C4DB95}" destId="{FE73AC10-3A21-471D-BAA8-5232F307961A}" srcOrd="0" destOrd="0" presId="urn:microsoft.com/office/officeart/2008/layout/HexagonCluster"/>
    <dgm:cxn modelId="{3496AF1C-B8EB-4643-A2A7-7B06A46FD506}" type="presParOf" srcId="{FE73AC10-3A21-471D-BAA8-5232F307961A}" destId="{66FEC424-C113-4607-BE39-7FF31C4BB926}" srcOrd="0" destOrd="0" presId="urn:microsoft.com/office/officeart/2008/layout/HexagonCluster"/>
    <dgm:cxn modelId="{DC4D55CE-AFB2-41CB-B00D-F8E98EDD168A}" type="presParOf" srcId="{0394CFF5-3E10-4A2F-8FB7-E675B9C4DB95}" destId="{D563C1DA-A814-4548-8A8D-51E1CA084FD8}" srcOrd="1" destOrd="0" presId="urn:microsoft.com/office/officeart/2008/layout/HexagonCluster"/>
    <dgm:cxn modelId="{44476519-08C5-4A12-BED3-00B6A242470B}" type="presParOf" srcId="{D563C1DA-A814-4548-8A8D-51E1CA084FD8}" destId="{9C5AE112-5F62-4DA6-A68B-642283C7B707}" srcOrd="0" destOrd="0" presId="urn:microsoft.com/office/officeart/2008/layout/HexagonCluster"/>
    <dgm:cxn modelId="{A48037CD-CDE0-4B96-8962-B6734F7F2D2D}" type="presParOf" srcId="{0394CFF5-3E10-4A2F-8FB7-E675B9C4DB95}" destId="{E768F006-6709-40EC-B6C5-260325716988}" srcOrd="2" destOrd="0" presId="urn:microsoft.com/office/officeart/2008/layout/HexagonCluster"/>
    <dgm:cxn modelId="{D5F6AD23-3A39-4E81-A70C-67E1442E133C}" type="presParOf" srcId="{E768F006-6709-40EC-B6C5-260325716988}" destId="{E821A0C1-87CB-4625-995F-24142D339EED}" srcOrd="0" destOrd="0" presId="urn:microsoft.com/office/officeart/2008/layout/HexagonCluster"/>
    <dgm:cxn modelId="{FB67A3AB-A865-40BF-91AE-04DFAA4CFE86}" type="presParOf" srcId="{0394CFF5-3E10-4A2F-8FB7-E675B9C4DB95}" destId="{E7CA542C-4996-422E-9A8E-14D0BCD15187}" srcOrd="3" destOrd="0" presId="urn:microsoft.com/office/officeart/2008/layout/HexagonCluster"/>
    <dgm:cxn modelId="{C3E55484-33E9-4405-9766-A599746EEAF2}" type="presParOf" srcId="{E7CA542C-4996-422E-9A8E-14D0BCD15187}" destId="{C24A4319-3D24-4659-BE33-71B227E91526}" srcOrd="0" destOrd="0" presId="urn:microsoft.com/office/officeart/2008/layout/HexagonCluster"/>
    <dgm:cxn modelId="{443E8383-7203-46FB-BA19-0FD747D277A8}" type="presParOf" srcId="{0394CFF5-3E10-4A2F-8FB7-E675B9C4DB95}" destId="{44ABA36A-A2D5-44AD-AF54-2C1447992044}" srcOrd="4" destOrd="0" presId="urn:microsoft.com/office/officeart/2008/layout/HexagonCluster"/>
    <dgm:cxn modelId="{8A706556-0312-4549-BEB3-9364048D832D}" type="presParOf" srcId="{44ABA36A-A2D5-44AD-AF54-2C1447992044}" destId="{F1DDC1E5-FBB3-43EB-8C85-31C76A04DA07}" srcOrd="0" destOrd="0" presId="urn:microsoft.com/office/officeart/2008/layout/HexagonCluster"/>
    <dgm:cxn modelId="{97FE209A-BAF3-406E-9E21-E15C7E14C4F6}" type="presParOf" srcId="{0394CFF5-3E10-4A2F-8FB7-E675B9C4DB95}" destId="{D7656220-1967-4300-9E44-2739B8BAA65A}" srcOrd="5" destOrd="0" presId="urn:microsoft.com/office/officeart/2008/layout/HexagonCluster"/>
    <dgm:cxn modelId="{28627DF0-2F15-4B8C-924F-8AA606F812F0}" type="presParOf" srcId="{D7656220-1967-4300-9E44-2739B8BAA65A}" destId="{F9C248E3-E5DB-44B6-9B20-FA7AF6845272}" srcOrd="0" destOrd="0" presId="urn:microsoft.com/office/officeart/2008/layout/HexagonCluster"/>
    <dgm:cxn modelId="{F7CD6496-1CB9-43F6-8561-20B0070DC890}" type="presParOf" srcId="{0394CFF5-3E10-4A2F-8FB7-E675B9C4DB95}" destId="{EF400E51-84F4-4157-9C93-6A4B340B67D3}" srcOrd="6" destOrd="0" presId="urn:microsoft.com/office/officeart/2008/layout/HexagonCluster"/>
    <dgm:cxn modelId="{38D33B28-2A70-40FC-A6B2-918CA5BC2D8D}" type="presParOf" srcId="{EF400E51-84F4-4157-9C93-6A4B340B67D3}" destId="{941D50BA-230F-469C-86F0-85A92E759939}" srcOrd="0" destOrd="0" presId="urn:microsoft.com/office/officeart/2008/layout/HexagonCluster"/>
    <dgm:cxn modelId="{7B0B3CF2-E04F-4A4F-8708-077F3272E663}" type="presParOf" srcId="{0394CFF5-3E10-4A2F-8FB7-E675B9C4DB95}" destId="{A79066F3-E9A8-44A6-8C89-7A1715D5C2CE}" srcOrd="7" destOrd="0" presId="urn:microsoft.com/office/officeart/2008/layout/HexagonCluster"/>
    <dgm:cxn modelId="{E443EA11-F9CB-4BFA-B28C-C64E7CCB35D4}" type="presParOf" srcId="{A79066F3-E9A8-44A6-8C89-7A1715D5C2CE}" destId="{5D8D1BD3-20DC-4BB3-8A46-44A0D9C80E00}" srcOrd="0" destOrd="0" presId="urn:microsoft.com/office/officeart/2008/layout/HexagonCluster"/>
    <dgm:cxn modelId="{AEEF4AC4-06BC-4FBE-846D-298DDED185AC}" type="presParOf" srcId="{0394CFF5-3E10-4A2F-8FB7-E675B9C4DB95}" destId="{F182C7BD-146A-43AC-B686-CD8FDA47E8A2}" srcOrd="8" destOrd="0" presId="urn:microsoft.com/office/officeart/2008/layout/HexagonCluster"/>
    <dgm:cxn modelId="{7A88F46E-CA71-45CE-A336-F9938F406A1E}" type="presParOf" srcId="{F182C7BD-146A-43AC-B686-CD8FDA47E8A2}" destId="{18152B4F-C0AE-409B-A500-C8292E796D87}" srcOrd="0" destOrd="0" presId="urn:microsoft.com/office/officeart/2008/layout/HexagonCluster"/>
    <dgm:cxn modelId="{FA312F00-5A3B-48CD-A458-9AA2932DA1F0}" type="presParOf" srcId="{0394CFF5-3E10-4A2F-8FB7-E675B9C4DB95}" destId="{286C7CAE-673E-479F-946C-CF18F2669F2C}" srcOrd="9" destOrd="0" presId="urn:microsoft.com/office/officeart/2008/layout/HexagonCluster"/>
    <dgm:cxn modelId="{422991ED-B7F0-43F0-9A3D-3EB4D4DD6FB4}" type="presParOf" srcId="{286C7CAE-673E-479F-946C-CF18F2669F2C}" destId="{A2E0C6D0-A6DB-48ED-962A-2C43D6D87F33}" srcOrd="0" destOrd="0" presId="urn:microsoft.com/office/officeart/2008/layout/HexagonCluster"/>
    <dgm:cxn modelId="{AA8228E6-B09B-473C-9D08-D65FC43ABAA1}" type="presParOf" srcId="{0394CFF5-3E10-4A2F-8FB7-E675B9C4DB95}" destId="{4FCE5996-04DA-4AA0-AB0B-C0EADAEAA3B3}" srcOrd="10" destOrd="0" presId="urn:microsoft.com/office/officeart/2008/layout/HexagonCluster"/>
    <dgm:cxn modelId="{F3040D94-F3E1-406F-AB9E-21C88AA450F1}" type="presParOf" srcId="{4FCE5996-04DA-4AA0-AB0B-C0EADAEAA3B3}" destId="{A3039BD3-7466-4FC0-B6CD-C350C7A0D664}" srcOrd="0" destOrd="0" presId="urn:microsoft.com/office/officeart/2008/layout/HexagonCluster"/>
    <dgm:cxn modelId="{9BB424AF-F55A-4615-B556-AB8DB6E65EC7}" type="presParOf" srcId="{0394CFF5-3E10-4A2F-8FB7-E675B9C4DB95}" destId="{DADEA628-FB66-4992-A6E2-1E2F98250AF9}" srcOrd="11" destOrd="0" presId="urn:microsoft.com/office/officeart/2008/layout/HexagonCluster"/>
    <dgm:cxn modelId="{D87A725A-C9C3-4516-ADF5-AB0AEE381D79}" type="presParOf" srcId="{DADEA628-FB66-4992-A6E2-1E2F98250AF9}" destId="{17DC4FC5-7BC9-44CA-B65B-7CACD4F11610}" srcOrd="0" destOrd="0" presId="urn:microsoft.com/office/officeart/2008/layout/HexagonCluster"/>
    <dgm:cxn modelId="{DB2332F8-F3CF-45AD-A24D-30981542D36A}" type="presParOf" srcId="{0394CFF5-3E10-4A2F-8FB7-E675B9C4DB95}" destId="{95EE74C2-FDDC-4531-AB51-EA4C714A7957}" srcOrd="12" destOrd="0" presId="urn:microsoft.com/office/officeart/2008/layout/HexagonCluster"/>
    <dgm:cxn modelId="{61D23266-7C79-4342-9636-7C708AF51629}" type="presParOf" srcId="{95EE74C2-FDDC-4531-AB51-EA4C714A7957}" destId="{F0083FDD-2C19-44EB-BC96-4902B69A26E2}" srcOrd="0" destOrd="0" presId="urn:microsoft.com/office/officeart/2008/layout/HexagonCluster"/>
    <dgm:cxn modelId="{67486045-9714-4BA9-A01F-23796603FD82}" type="presParOf" srcId="{0394CFF5-3E10-4A2F-8FB7-E675B9C4DB95}" destId="{21818F93-DF59-48FF-AB80-91FC7B5DC819}" srcOrd="13" destOrd="0" presId="urn:microsoft.com/office/officeart/2008/layout/HexagonCluster"/>
    <dgm:cxn modelId="{690F4654-434C-441A-B8EA-B3588853C4E0}" type="presParOf" srcId="{21818F93-DF59-48FF-AB80-91FC7B5DC819}" destId="{52DB3117-FFC2-4124-A722-9C648769A6F6}" srcOrd="0" destOrd="0" presId="urn:microsoft.com/office/officeart/2008/layout/HexagonCluster"/>
    <dgm:cxn modelId="{4405149B-B64E-42C1-8553-4B724605D709}" type="presParOf" srcId="{0394CFF5-3E10-4A2F-8FB7-E675B9C4DB95}" destId="{B8707018-F164-4903-A069-FA116ED276C2}" srcOrd="14" destOrd="0" presId="urn:microsoft.com/office/officeart/2008/layout/HexagonCluster"/>
    <dgm:cxn modelId="{C481CBE3-0AEA-4390-9903-0A14A25F3BFB}" type="presParOf" srcId="{B8707018-F164-4903-A069-FA116ED276C2}" destId="{E5A16F3B-5197-48C6-B5D7-1F132530FD8C}" srcOrd="0" destOrd="0" presId="urn:microsoft.com/office/officeart/2008/layout/HexagonCluster"/>
    <dgm:cxn modelId="{1E925F14-9745-4717-8E8A-0A13FA298D2F}" type="presParOf" srcId="{0394CFF5-3E10-4A2F-8FB7-E675B9C4DB95}" destId="{52BB6646-4D84-4525-BB66-F98D5E18974A}" srcOrd="15" destOrd="0" presId="urn:microsoft.com/office/officeart/2008/layout/HexagonCluster"/>
    <dgm:cxn modelId="{D0DAAE49-A1B4-4511-8AFB-6E4BEAFFEB86}" type="presParOf" srcId="{52BB6646-4D84-4525-BB66-F98D5E18974A}" destId="{A28FB604-86FE-4ECE-8B4B-E5B67C8830E1}" srcOrd="0" destOrd="0" presId="urn:microsoft.com/office/officeart/2008/layout/HexagonCluster"/>
    <dgm:cxn modelId="{5142FB90-53B4-4432-81A2-D50368400251}" type="presParOf" srcId="{0394CFF5-3E10-4A2F-8FB7-E675B9C4DB95}" destId="{A3F5A7AA-56AC-4A15-BBD4-8A29CBCE32EB}" srcOrd="16" destOrd="0" presId="urn:microsoft.com/office/officeart/2008/layout/HexagonCluster"/>
    <dgm:cxn modelId="{F1D0D490-D0CE-49DD-854F-1676B8F6FF81}" type="presParOf" srcId="{A3F5A7AA-56AC-4A15-BBD4-8A29CBCE32EB}" destId="{DC8365A4-322C-490B-B73E-2179F43546CB}" srcOrd="0" destOrd="0" presId="urn:microsoft.com/office/officeart/2008/layout/HexagonCluster"/>
    <dgm:cxn modelId="{71D4F398-0E9E-493B-9AEC-EF2FA675D8F4}" type="presParOf" srcId="{0394CFF5-3E10-4A2F-8FB7-E675B9C4DB95}" destId="{AA68F8CA-BC8B-42C8-8D29-BD85DCB69CD9}" srcOrd="17" destOrd="0" presId="urn:microsoft.com/office/officeart/2008/layout/HexagonCluster"/>
    <dgm:cxn modelId="{5F14B70A-3580-43B0-B6C2-8E74EA90903E}" type="presParOf" srcId="{AA68F8CA-BC8B-42C8-8D29-BD85DCB69CD9}" destId="{FABE4DA6-6935-4C97-B09C-742DE4B95B00}" srcOrd="0" destOrd="0" presId="urn:microsoft.com/office/officeart/2008/layout/HexagonCluster"/>
    <dgm:cxn modelId="{2777A543-6060-4AFF-8997-DF9D47326C72}" type="presParOf" srcId="{0394CFF5-3E10-4A2F-8FB7-E675B9C4DB95}" destId="{4E376C17-5539-48FE-8DEF-19302E90D65F}" srcOrd="18" destOrd="0" presId="urn:microsoft.com/office/officeart/2008/layout/HexagonCluster"/>
    <dgm:cxn modelId="{CDA94DFF-8B03-4DE2-B0E7-879552B8DC45}" type="presParOf" srcId="{4E376C17-5539-48FE-8DEF-19302E90D65F}" destId="{D1C5C36C-650D-407B-A530-70132D0397DB}" srcOrd="0" destOrd="0" presId="urn:microsoft.com/office/officeart/2008/layout/HexagonCluster"/>
    <dgm:cxn modelId="{BF538A45-C9FC-4D1F-AB0C-5B6C7D94AE5C}" type="presParOf" srcId="{0394CFF5-3E10-4A2F-8FB7-E675B9C4DB95}" destId="{4DA5E433-1C1C-4D31-93FC-1CE0BF3F9D88}" srcOrd="19" destOrd="0" presId="urn:microsoft.com/office/officeart/2008/layout/HexagonCluster"/>
    <dgm:cxn modelId="{C39C7A0E-A9E5-47D6-8232-723F721848C4}" type="presParOf" srcId="{4DA5E433-1C1C-4D31-93FC-1CE0BF3F9D88}" destId="{80C2F0A0-36AC-479D-930E-A057DD9F0C5B}" srcOrd="0" destOrd="0" presId="urn:microsoft.com/office/officeart/2008/layout/HexagonCluster"/>
    <dgm:cxn modelId="{555BCBFB-CFB3-479B-ADB5-E8577688C8C2}" type="presParOf" srcId="{0394CFF5-3E10-4A2F-8FB7-E675B9C4DB95}" destId="{56A749DD-4EC9-4742-91F6-C9F8E5DA0036}" srcOrd="20" destOrd="0" presId="urn:microsoft.com/office/officeart/2008/layout/HexagonCluster"/>
    <dgm:cxn modelId="{A5412A5E-B3FC-42F5-B5F7-61419BDDA3EE}" type="presParOf" srcId="{56A749DD-4EC9-4742-91F6-C9F8E5DA0036}" destId="{061F9B60-7F4F-416A-A572-C75F91F0BEFC}" srcOrd="0" destOrd="0" presId="urn:microsoft.com/office/officeart/2008/layout/HexagonCluster"/>
    <dgm:cxn modelId="{F527EB81-F43D-4FF3-BA55-652C29EBD94B}" type="presParOf" srcId="{0394CFF5-3E10-4A2F-8FB7-E675B9C4DB95}" destId="{B99FB6AC-B0EC-4BFD-BB36-06F6161B23E5}" srcOrd="21" destOrd="0" presId="urn:microsoft.com/office/officeart/2008/layout/HexagonCluster"/>
    <dgm:cxn modelId="{837BA148-A0EB-40D2-822E-123B8FBB5B8E}" type="presParOf" srcId="{B99FB6AC-B0EC-4BFD-BB36-06F6161B23E5}" destId="{D5702250-BF48-481A-B2B8-291121FF4559}" srcOrd="0" destOrd="0" presId="urn:microsoft.com/office/officeart/2008/layout/HexagonCluster"/>
    <dgm:cxn modelId="{B57FF68E-2757-4CD3-AB76-E7AB3211A179}" type="presParOf" srcId="{0394CFF5-3E10-4A2F-8FB7-E675B9C4DB95}" destId="{8E17D3A5-0CC6-4F41-AD54-6806278AE127}" srcOrd="22" destOrd="0" presId="urn:microsoft.com/office/officeart/2008/layout/HexagonCluster"/>
    <dgm:cxn modelId="{DF236F0F-CCC4-4FD5-A2C7-D91F4DA703CC}" type="presParOf" srcId="{8E17D3A5-0CC6-4F41-AD54-6806278AE127}" destId="{0559AC1D-936F-4FFA-B7A7-3374CE21F469}" srcOrd="0" destOrd="0" presId="urn:microsoft.com/office/officeart/2008/layout/HexagonCluster"/>
    <dgm:cxn modelId="{A9D6F18E-6B9B-4666-A300-DECD1C70F7E5}" type="presParOf" srcId="{0394CFF5-3E10-4A2F-8FB7-E675B9C4DB95}" destId="{D80B0C5E-331D-459F-A7D3-8634B9CA4B8D}" srcOrd="23" destOrd="0" presId="urn:microsoft.com/office/officeart/2008/layout/HexagonCluster"/>
    <dgm:cxn modelId="{64A810B3-DDFE-46B6-8B42-65A71D60B1AA}" type="presParOf" srcId="{D80B0C5E-331D-459F-A7D3-8634B9CA4B8D}" destId="{FECEC57F-6260-4BC8-8428-730C1D003576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2035E9-10C1-495E-93B4-A03A0FF12E4D}" type="doc">
      <dgm:prSet loTypeId="urn:microsoft.com/office/officeart/2008/layout/HorizontalMultiLevelHierarchy" loCatId="hierarchy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2A20EC5-DC38-4D59-B960-A54CA33F5D7A}">
      <dgm:prSet phldrT="[Текст]" custT="1"/>
      <dgm:spPr>
        <a:solidFill>
          <a:srgbClr val="00B300"/>
        </a:solidFill>
      </dgm:spPr>
      <dgm:t>
        <a:bodyPr/>
        <a:lstStyle/>
        <a:p>
          <a:r>
            <a:rPr lang="ru-RU" sz="2400" b="1" cap="all" dirty="0">
              <a:latin typeface="Calibri" panose="020F0502020204030204" pitchFamily="34" charset="0"/>
              <a:cs typeface="Gotham Pro" panose="02000503040000020004" pitchFamily="2" charset="0"/>
            </a:rPr>
            <a:t>Современные Геопространственные данные</a:t>
          </a:r>
          <a:endParaRPr lang="ru-RU" sz="2400" b="1" dirty="0">
            <a:ln w="1905"/>
            <a:effectLst>
              <a:innerShdw blurRad="69850" dist="43180" dir="5400000">
                <a:srgbClr val="000000">
                  <a:alpha val="10000"/>
                </a:srgbClr>
              </a:inn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91D91D-3878-45A2-B32E-BDE57A347180}" type="parTrans" cxnId="{082E87D8-D64A-4944-B0E3-9903438575EB}">
      <dgm:prSet/>
      <dgm:spPr/>
      <dgm:t>
        <a:bodyPr/>
        <a:lstStyle/>
        <a:p>
          <a:endParaRPr lang="ru-RU"/>
        </a:p>
      </dgm:t>
    </dgm:pt>
    <dgm:pt modelId="{AD38D612-F613-4ECD-90B3-992D4D377508}" type="sibTrans" cxnId="{082E87D8-D64A-4944-B0E3-9903438575EB}">
      <dgm:prSet/>
      <dgm:spPr/>
      <dgm:t>
        <a:bodyPr/>
        <a:lstStyle/>
        <a:p>
          <a:endParaRPr lang="ru-RU"/>
        </a:p>
      </dgm:t>
    </dgm:pt>
    <dgm:pt modelId="{181CB8B0-61C5-4413-91B6-02EB8943A1A3}">
      <dgm:prSet phldrT="[Текст]" custT="1"/>
      <dgm:spPr>
        <a:solidFill>
          <a:srgbClr val="00B300"/>
        </a:solidFill>
      </dgm:spPr>
      <dgm:t>
        <a:bodyPr/>
        <a:lstStyle/>
        <a:p>
          <a:pPr algn="l">
            <a:lnSpc>
              <a:spcPct val="90000"/>
            </a:lnSpc>
            <a:spcAft>
              <a:spcPct val="35000"/>
            </a:spcAft>
          </a:pPr>
          <a:r>
            <a:rPr lang="ru-RU" sz="2600" b="1" dirty="0">
              <a:ln w="1905"/>
              <a:effectLst>
                <a:innerShdw blurRad="69850" dist="43180" dir="5400000">
                  <a:srgbClr val="000000">
                    <a:alpha val="1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rPr>
            <a:t> Единый геоинформационный ресурс</a:t>
          </a:r>
        </a:p>
      </dgm:t>
    </dgm:pt>
    <dgm:pt modelId="{284CE1C1-4FCF-4BB7-AF54-04747A93ED23}" type="parTrans" cxnId="{FC7B362C-CAD3-402A-A74C-8C4500733756}">
      <dgm:prSet/>
      <dgm:spPr>
        <a:ln>
          <a:solidFill>
            <a:srgbClr val="00B300"/>
          </a:solidFill>
        </a:ln>
      </dgm:spPr>
      <dgm:t>
        <a:bodyPr/>
        <a:lstStyle/>
        <a:p>
          <a:endParaRPr lang="ru-RU"/>
        </a:p>
      </dgm:t>
    </dgm:pt>
    <dgm:pt modelId="{6E56FE89-A0EC-45BE-9DF2-69A1C0C96E7A}" type="sibTrans" cxnId="{FC7B362C-CAD3-402A-A74C-8C4500733756}">
      <dgm:prSet/>
      <dgm:spPr/>
      <dgm:t>
        <a:bodyPr/>
        <a:lstStyle/>
        <a:p>
          <a:endParaRPr lang="ru-RU"/>
        </a:p>
      </dgm:t>
    </dgm:pt>
    <dgm:pt modelId="{FA8702FE-2018-433F-87F7-172A22787D5B}">
      <dgm:prSet custT="1"/>
      <dgm:spPr>
        <a:solidFill>
          <a:srgbClr val="00B300"/>
        </a:solidFill>
      </dgm:spPr>
      <dgm:t>
        <a:bodyPr/>
        <a:lstStyle/>
        <a:p>
          <a:pPr algn="l"/>
          <a:r>
            <a:rPr lang="ru-RU" sz="2600" b="1" dirty="0">
              <a:ln w="1905"/>
              <a:effectLst>
                <a:innerShdw blurRad="69850" dist="43180" dir="5400000">
                  <a:srgbClr val="000000">
                    <a:alpha val="1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rPr>
            <a:t> Единое картографическое пространство</a:t>
          </a:r>
        </a:p>
      </dgm:t>
    </dgm:pt>
    <dgm:pt modelId="{709D488E-AFBD-4034-BFAA-03641C3EECE0}" type="parTrans" cxnId="{38C61498-EAA0-4054-AAEA-F2B752D3AAA8}">
      <dgm:prSet/>
      <dgm:spPr>
        <a:ln>
          <a:solidFill>
            <a:srgbClr val="00B300"/>
          </a:solidFill>
        </a:ln>
      </dgm:spPr>
      <dgm:t>
        <a:bodyPr/>
        <a:lstStyle/>
        <a:p>
          <a:endParaRPr lang="ru-RU"/>
        </a:p>
      </dgm:t>
    </dgm:pt>
    <dgm:pt modelId="{9F3315EF-2F64-41B7-AF7C-5CF390F30A3F}" type="sibTrans" cxnId="{38C61498-EAA0-4054-AAEA-F2B752D3AAA8}">
      <dgm:prSet/>
      <dgm:spPr/>
      <dgm:t>
        <a:bodyPr/>
        <a:lstStyle/>
        <a:p>
          <a:endParaRPr lang="ru-RU"/>
        </a:p>
      </dgm:t>
    </dgm:pt>
    <dgm:pt modelId="{E0E257FE-8857-4F53-8075-2602BD029FEF}">
      <dgm:prSet custT="1"/>
      <dgm:spPr>
        <a:solidFill>
          <a:srgbClr val="00B300"/>
        </a:solidFill>
      </dgm:spPr>
      <dgm:t>
        <a:bodyPr/>
        <a:lstStyle/>
        <a:p>
          <a:pPr algn="l"/>
          <a:r>
            <a:rPr lang="ru-RU" sz="1500" b="1" dirty="0">
              <a:ln w="1905"/>
              <a:effectLst>
                <a:innerShdw blurRad="69850" dist="43180" dir="5400000">
                  <a:srgbClr val="000000">
                    <a:alpha val="1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ru-RU" sz="2600" b="1" dirty="0">
              <a:ln w="1905"/>
              <a:effectLst>
                <a:innerShdw blurRad="69850" dist="43180" dir="5400000">
                  <a:srgbClr val="000000">
                    <a:alpha val="1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rPr>
            <a:t>Единое координатное пространство</a:t>
          </a:r>
        </a:p>
      </dgm:t>
    </dgm:pt>
    <dgm:pt modelId="{BE5C0D13-9046-4B1B-88D7-1EF0BB4118D7}" type="parTrans" cxnId="{53C67F29-AF87-41D2-8E21-787A7F3F8C1B}">
      <dgm:prSet/>
      <dgm:spPr>
        <a:ln>
          <a:solidFill>
            <a:srgbClr val="00B300"/>
          </a:solidFill>
        </a:ln>
      </dgm:spPr>
      <dgm:t>
        <a:bodyPr/>
        <a:lstStyle/>
        <a:p>
          <a:endParaRPr lang="ru-RU"/>
        </a:p>
      </dgm:t>
    </dgm:pt>
    <dgm:pt modelId="{FFB18794-FD05-4379-A679-536B291DA5AD}" type="sibTrans" cxnId="{53C67F29-AF87-41D2-8E21-787A7F3F8C1B}">
      <dgm:prSet/>
      <dgm:spPr/>
      <dgm:t>
        <a:bodyPr/>
        <a:lstStyle/>
        <a:p>
          <a:endParaRPr lang="ru-RU"/>
        </a:p>
      </dgm:t>
    </dgm:pt>
    <dgm:pt modelId="{1A533406-F43C-44DE-B652-7BF5C4CEA320}" type="pres">
      <dgm:prSet presAssocID="{1F2035E9-10C1-495E-93B4-A03A0FF12E4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93D54DF-DA7E-4D3D-BCF7-A42932668061}" type="pres">
      <dgm:prSet presAssocID="{02A20EC5-DC38-4D59-B960-A54CA33F5D7A}" presName="root1" presStyleCnt="0"/>
      <dgm:spPr/>
    </dgm:pt>
    <dgm:pt modelId="{044A0CCB-2EFF-4626-9216-F1AA7FFC4A12}" type="pres">
      <dgm:prSet presAssocID="{02A20EC5-DC38-4D59-B960-A54CA33F5D7A}" presName="LevelOneTextNode" presStyleLbl="node0" presStyleIdx="0" presStyleCnt="1" custScaleX="106241" custScaleY="120471" custLinFactNeighborX="-45465" custLinFactNeighborY="1330">
        <dgm:presLayoutVars>
          <dgm:chPref val="3"/>
        </dgm:presLayoutVars>
      </dgm:prSet>
      <dgm:spPr/>
    </dgm:pt>
    <dgm:pt modelId="{C7760C0E-5EEA-42D0-BD3D-F22402019B14}" type="pres">
      <dgm:prSet presAssocID="{02A20EC5-DC38-4D59-B960-A54CA33F5D7A}" presName="level2hierChild" presStyleCnt="0"/>
      <dgm:spPr/>
    </dgm:pt>
    <dgm:pt modelId="{90DD6134-2674-4850-9B32-F521DA9B4D13}" type="pres">
      <dgm:prSet presAssocID="{BE5C0D13-9046-4B1B-88D7-1EF0BB4118D7}" presName="conn2-1" presStyleLbl="parChTrans1D2" presStyleIdx="0" presStyleCnt="3"/>
      <dgm:spPr/>
    </dgm:pt>
    <dgm:pt modelId="{97414F8E-4E6D-48A8-83C5-4F65AF98418A}" type="pres">
      <dgm:prSet presAssocID="{BE5C0D13-9046-4B1B-88D7-1EF0BB4118D7}" presName="connTx" presStyleLbl="parChTrans1D2" presStyleIdx="0" presStyleCnt="3"/>
      <dgm:spPr/>
    </dgm:pt>
    <dgm:pt modelId="{19F04D12-E3DF-45F4-95BB-4AF48A083887}" type="pres">
      <dgm:prSet presAssocID="{E0E257FE-8857-4F53-8075-2602BD029FEF}" presName="root2" presStyleCnt="0"/>
      <dgm:spPr/>
    </dgm:pt>
    <dgm:pt modelId="{8C255E31-A617-4BB7-BF13-3CC3FAF96500}" type="pres">
      <dgm:prSet presAssocID="{E0E257FE-8857-4F53-8075-2602BD029FEF}" presName="LevelTwoTextNode" presStyleLbl="node2" presStyleIdx="0" presStyleCnt="3" custScaleX="296410" custScaleY="93491" custLinFactNeighborX="-1663" custLinFactNeighborY="-77335">
        <dgm:presLayoutVars>
          <dgm:chPref val="3"/>
        </dgm:presLayoutVars>
      </dgm:prSet>
      <dgm:spPr/>
    </dgm:pt>
    <dgm:pt modelId="{805E7815-CD8B-42A5-9AC2-E4D65AE0F81E}" type="pres">
      <dgm:prSet presAssocID="{E0E257FE-8857-4F53-8075-2602BD029FEF}" presName="level3hierChild" presStyleCnt="0"/>
      <dgm:spPr/>
    </dgm:pt>
    <dgm:pt modelId="{9BB9548A-9CEE-4C1C-8382-79A9B9AED381}" type="pres">
      <dgm:prSet presAssocID="{709D488E-AFBD-4034-BFAA-03641C3EECE0}" presName="conn2-1" presStyleLbl="parChTrans1D2" presStyleIdx="1" presStyleCnt="3"/>
      <dgm:spPr/>
    </dgm:pt>
    <dgm:pt modelId="{86711193-9E5F-41DC-BA39-37F73B987E14}" type="pres">
      <dgm:prSet presAssocID="{709D488E-AFBD-4034-BFAA-03641C3EECE0}" presName="connTx" presStyleLbl="parChTrans1D2" presStyleIdx="1" presStyleCnt="3"/>
      <dgm:spPr/>
    </dgm:pt>
    <dgm:pt modelId="{A4B7F5DC-C998-414C-831A-8E9A63AA0092}" type="pres">
      <dgm:prSet presAssocID="{FA8702FE-2018-433F-87F7-172A22787D5B}" presName="root2" presStyleCnt="0"/>
      <dgm:spPr/>
    </dgm:pt>
    <dgm:pt modelId="{F1F2C4CA-C924-4864-8A5A-7CA250D76AED}" type="pres">
      <dgm:prSet presAssocID="{FA8702FE-2018-433F-87F7-172A22787D5B}" presName="LevelTwoTextNode" presStyleLbl="node2" presStyleIdx="1" presStyleCnt="3" custScaleX="296410" custScaleY="93491" custLinFactNeighborX="-1663" custLinFactNeighborY="3383">
        <dgm:presLayoutVars>
          <dgm:chPref val="3"/>
        </dgm:presLayoutVars>
      </dgm:prSet>
      <dgm:spPr/>
    </dgm:pt>
    <dgm:pt modelId="{0BEC8843-E08D-4412-B759-B9C416A62A5E}" type="pres">
      <dgm:prSet presAssocID="{FA8702FE-2018-433F-87F7-172A22787D5B}" presName="level3hierChild" presStyleCnt="0"/>
      <dgm:spPr/>
    </dgm:pt>
    <dgm:pt modelId="{3618552A-D897-4060-BC14-BA5D8828766A}" type="pres">
      <dgm:prSet presAssocID="{284CE1C1-4FCF-4BB7-AF54-04747A93ED23}" presName="conn2-1" presStyleLbl="parChTrans1D2" presStyleIdx="2" presStyleCnt="3"/>
      <dgm:spPr/>
    </dgm:pt>
    <dgm:pt modelId="{B8492EDC-9E7E-49DC-95EE-6C36F81B7AC0}" type="pres">
      <dgm:prSet presAssocID="{284CE1C1-4FCF-4BB7-AF54-04747A93ED23}" presName="connTx" presStyleLbl="parChTrans1D2" presStyleIdx="2" presStyleCnt="3"/>
      <dgm:spPr/>
    </dgm:pt>
    <dgm:pt modelId="{560830E9-EADF-4E48-B8F3-668B3F3DBE8B}" type="pres">
      <dgm:prSet presAssocID="{181CB8B0-61C5-4413-91B6-02EB8943A1A3}" presName="root2" presStyleCnt="0"/>
      <dgm:spPr/>
    </dgm:pt>
    <dgm:pt modelId="{1ADD00B6-9606-4B59-BEA4-B28A43D9A5AC}" type="pres">
      <dgm:prSet presAssocID="{181CB8B0-61C5-4413-91B6-02EB8943A1A3}" presName="LevelTwoTextNode" presStyleLbl="node2" presStyleIdx="2" presStyleCnt="3" custScaleX="296410" custScaleY="83206" custLinFactNeighborX="-1663" custLinFactNeighborY="72361">
        <dgm:presLayoutVars>
          <dgm:chPref val="3"/>
        </dgm:presLayoutVars>
      </dgm:prSet>
      <dgm:spPr/>
    </dgm:pt>
    <dgm:pt modelId="{644CA6EA-19FB-43D2-BC0F-8FCFE174B8F5}" type="pres">
      <dgm:prSet presAssocID="{181CB8B0-61C5-4413-91B6-02EB8943A1A3}" presName="level3hierChild" presStyleCnt="0"/>
      <dgm:spPr/>
    </dgm:pt>
  </dgm:ptLst>
  <dgm:cxnLst>
    <dgm:cxn modelId="{F5638810-8F8F-4D72-A2A1-0290498497AB}" type="presOf" srcId="{709D488E-AFBD-4034-BFAA-03641C3EECE0}" destId="{9BB9548A-9CEE-4C1C-8382-79A9B9AED381}" srcOrd="0" destOrd="0" presId="urn:microsoft.com/office/officeart/2008/layout/HorizontalMultiLevelHierarchy"/>
    <dgm:cxn modelId="{EE480D14-58BE-43BA-94E5-AEF09038D415}" type="presOf" srcId="{BE5C0D13-9046-4B1B-88D7-1EF0BB4118D7}" destId="{97414F8E-4E6D-48A8-83C5-4F65AF98418A}" srcOrd="1" destOrd="0" presId="urn:microsoft.com/office/officeart/2008/layout/HorizontalMultiLevelHierarchy"/>
    <dgm:cxn modelId="{B03A5828-FA18-4CEE-9717-1627412CB75D}" type="presOf" srcId="{BE5C0D13-9046-4B1B-88D7-1EF0BB4118D7}" destId="{90DD6134-2674-4850-9B32-F521DA9B4D13}" srcOrd="0" destOrd="0" presId="urn:microsoft.com/office/officeart/2008/layout/HorizontalMultiLevelHierarchy"/>
    <dgm:cxn modelId="{53C67F29-AF87-41D2-8E21-787A7F3F8C1B}" srcId="{02A20EC5-DC38-4D59-B960-A54CA33F5D7A}" destId="{E0E257FE-8857-4F53-8075-2602BD029FEF}" srcOrd="0" destOrd="0" parTransId="{BE5C0D13-9046-4B1B-88D7-1EF0BB4118D7}" sibTransId="{FFB18794-FD05-4379-A679-536B291DA5AD}"/>
    <dgm:cxn modelId="{FC7B362C-CAD3-402A-A74C-8C4500733756}" srcId="{02A20EC5-DC38-4D59-B960-A54CA33F5D7A}" destId="{181CB8B0-61C5-4413-91B6-02EB8943A1A3}" srcOrd="2" destOrd="0" parTransId="{284CE1C1-4FCF-4BB7-AF54-04747A93ED23}" sibTransId="{6E56FE89-A0EC-45BE-9DF2-69A1C0C96E7A}"/>
    <dgm:cxn modelId="{3DEB3439-F428-4A6D-8130-4133FDE28401}" type="presOf" srcId="{02A20EC5-DC38-4D59-B960-A54CA33F5D7A}" destId="{044A0CCB-2EFF-4626-9216-F1AA7FFC4A12}" srcOrd="0" destOrd="0" presId="urn:microsoft.com/office/officeart/2008/layout/HorizontalMultiLevelHierarchy"/>
    <dgm:cxn modelId="{6E334F96-1C19-4313-B306-7358FAD434BB}" type="presOf" srcId="{FA8702FE-2018-433F-87F7-172A22787D5B}" destId="{F1F2C4CA-C924-4864-8A5A-7CA250D76AED}" srcOrd="0" destOrd="0" presId="urn:microsoft.com/office/officeart/2008/layout/HorizontalMultiLevelHierarchy"/>
    <dgm:cxn modelId="{38C61498-EAA0-4054-AAEA-F2B752D3AAA8}" srcId="{02A20EC5-DC38-4D59-B960-A54CA33F5D7A}" destId="{FA8702FE-2018-433F-87F7-172A22787D5B}" srcOrd="1" destOrd="0" parTransId="{709D488E-AFBD-4034-BFAA-03641C3EECE0}" sibTransId="{9F3315EF-2F64-41B7-AF7C-5CF390F30A3F}"/>
    <dgm:cxn modelId="{8590C4A4-4DC3-4D1A-80DB-BF9C71A94A6C}" type="presOf" srcId="{E0E257FE-8857-4F53-8075-2602BD029FEF}" destId="{8C255E31-A617-4BB7-BF13-3CC3FAF96500}" srcOrd="0" destOrd="0" presId="urn:microsoft.com/office/officeart/2008/layout/HorizontalMultiLevelHierarchy"/>
    <dgm:cxn modelId="{8495EFAC-85D3-4D0D-A5A0-346795D7440A}" type="presOf" srcId="{181CB8B0-61C5-4413-91B6-02EB8943A1A3}" destId="{1ADD00B6-9606-4B59-BEA4-B28A43D9A5AC}" srcOrd="0" destOrd="0" presId="urn:microsoft.com/office/officeart/2008/layout/HorizontalMultiLevelHierarchy"/>
    <dgm:cxn modelId="{4035E8BE-3110-435F-82E1-23A250A12086}" type="presOf" srcId="{284CE1C1-4FCF-4BB7-AF54-04747A93ED23}" destId="{3618552A-D897-4060-BC14-BA5D8828766A}" srcOrd="0" destOrd="0" presId="urn:microsoft.com/office/officeart/2008/layout/HorizontalMultiLevelHierarchy"/>
    <dgm:cxn modelId="{082E87D8-D64A-4944-B0E3-9903438575EB}" srcId="{1F2035E9-10C1-495E-93B4-A03A0FF12E4D}" destId="{02A20EC5-DC38-4D59-B960-A54CA33F5D7A}" srcOrd="0" destOrd="0" parTransId="{EB91D91D-3878-45A2-B32E-BDE57A347180}" sibTransId="{AD38D612-F613-4ECD-90B3-992D4D377508}"/>
    <dgm:cxn modelId="{C908FBDC-A812-43DF-8AAE-F4F40AB22B41}" type="presOf" srcId="{284CE1C1-4FCF-4BB7-AF54-04747A93ED23}" destId="{B8492EDC-9E7E-49DC-95EE-6C36F81B7AC0}" srcOrd="1" destOrd="0" presId="urn:microsoft.com/office/officeart/2008/layout/HorizontalMultiLevelHierarchy"/>
    <dgm:cxn modelId="{59E376F0-BC0D-49C7-97C2-D71661C5362C}" type="presOf" srcId="{1F2035E9-10C1-495E-93B4-A03A0FF12E4D}" destId="{1A533406-F43C-44DE-B652-7BF5C4CEA320}" srcOrd="0" destOrd="0" presId="urn:microsoft.com/office/officeart/2008/layout/HorizontalMultiLevelHierarchy"/>
    <dgm:cxn modelId="{1D4D48F2-FEE5-492F-9B2E-3649D89078B7}" type="presOf" srcId="{709D488E-AFBD-4034-BFAA-03641C3EECE0}" destId="{86711193-9E5F-41DC-BA39-37F73B987E14}" srcOrd="1" destOrd="0" presId="urn:microsoft.com/office/officeart/2008/layout/HorizontalMultiLevelHierarchy"/>
    <dgm:cxn modelId="{21FE9AEE-7C26-491D-9233-F0FD8B3E0C68}" type="presParOf" srcId="{1A533406-F43C-44DE-B652-7BF5C4CEA320}" destId="{393D54DF-DA7E-4D3D-BCF7-A42932668061}" srcOrd="0" destOrd="0" presId="urn:microsoft.com/office/officeart/2008/layout/HorizontalMultiLevelHierarchy"/>
    <dgm:cxn modelId="{26E5349E-DA79-4D34-9882-E3EEABF2AB88}" type="presParOf" srcId="{393D54DF-DA7E-4D3D-BCF7-A42932668061}" destId="{044A0CCB-2EFF-4626-9216-F1AA7FFC4A12}" srcOrd="0" destOrd="0" presId="urn:microsoft.com/office/officeart/2008/layout/HorizontalMultiLevelHierarchy"/>
    <dgm:cxn modelId="{3EE41AA5-9784-44BA-A341-3EF9703FDCB1}" type="presParOf" srcId="{393D54DF-DA7E-4D3D-BCF7-A42932668061}" destId="{C7760C0E-5EEA-42D0-BD3D-F22402019B14}" srcOrd="1" destOrd="0" presId="urn:microsoft.com/office/officeart/2008/layout/HorizontalMultiLevelHierarchy"/>
    <dgm:cxn modelId="{920F312F-DEB8-461E-AB1E-EB18CD11C972}" type="presParOf" srcId="{C7760C0E-5EEA-42D0-BD3D-F22402019B14}" destId="{90DD6134-2674-4850-9B32-F521DA9B4D13}" srcOrd="0" destOrd="0" presId="urn:microsoft.com/office/officeart/2008/layout/HorizontalMultiLevelHierarchy"/>
    <dgm:cxn modelId="{6B600471-D4F9-4336-BAD0-15E70A424A90}" type="presParOf" srcId="{90DD6134-2674-4850-9B32-F521DA9B4D13}" destId="{97414F8E-4E6D-48A8-83C5-4F65AF98418A}" srcOrd="0" destOrd="0" presId="urn:microsoft.com/office/officeart/2008/layout/HorizontalMultiLevelHierarchy"/>
    <dgm:cxn modelId="{F29B43CB-BC97-4AF4-968B-B75E9CD6093A}" type="presParOf" srcId="{C7760C0E-5EEA-42D0-BD3D-F22402019B14}" destId="{19F04D12-E3DF-45F4-95BB-4AF48A083887}" srcOrd="1" destOrd="0" presId="urn:microsoft.com/office/officeart/2008/layout/HorizontalMultiLevelHierarchy"/>
    <dgm:cxn modelId="{3BF783F4-684A-41FD-B474-0C9CC29B547E}" type="presParOf" srcId="{19F04D12-E3DF-45F4-95BB-4AF48A083887}" destId="{8C255E31-A617-4BB7-BF13-3CC3FAF96500}" srcOrd="0" destOrd="0" presId="urn:microsoft.com/office/officeart/2008/layout/HorizontalMultiLevelHierarchy"/>
    <dgm:cxn modelId="{1269A19E-FD13-4DE5-8E18-F96F8F021C52}" type="presParOf" srcId="{19F04D12-E3DF-45F4-95BB-4AF48A083887}" destId="{805E7815-CD8B-42A5-9AC2-E4D65AE0F81E}" srcOrd="1" destOrd="0" presId="urn:microsoft.com/office/officeart/2008/layout/HorizontalMultiLevelHierarchy"/>
    <dgm:cxn modelId="{0759DF93-5505-4301-95F8-8B9D4390E7D5}" type="presParOf" srcId="{C7760C0E-5EEA-42D0-BD3D-F22402019B14}" destId="{9BB9548A-9CEE-4C1C-8382-79A9B9AED381}" srcOrd="2" destOrd="0" presId="urn:microsoft.com/office/officeart/2008/layout/HorizontalMultiLevelHierarchy"/>
    <dgm:cxn modelId="{09A9796A-A4F5-4321-B0EB-CC695F957D88}" type="presParOf" srcId="{9BB9548A-9CEE-4C1C-8382-79A9B9AED381}" destId="{86711193-9E5F-41DC-BA39-37F73B987E14}" srcOrd="0" destOrd="0" presId="urn:microsoft.com/office/officeart/2008/layout/HorizontalMultiLevelHierarchy"/>
    <dgm:cxn modelId="{F6D2AFD8-137D-41AF-91CA-EB2D109609E1}" type="presParOf" srcId="{C7760C0E-5EEA-42D0-BD3D-F22402019B14}" destId="{A4B7F5DC-C998-414C-831A-8E9A63AA0092}" srcOrd="3" destOrd="0" presId="urn:microsoft.com/office/officeart/2008/layout/HorizontalMultiLevelHierarchy"/>
    <dgm:cxn modelId="{989CEE03-654C-4302-9155-431F52A06640}" type="presParOf" srcId="{A4B7F5DC-C998-414C-831A-8E9A63AA0092}" destId="{F1F2C4CA-C924-4864-8A5A-7CA250D76AED}" srcOrd="0" destOrd="0" presId="urn:microsoft.com/office/officeart/2008/layout/HorizontalMultiLevelHierarchy"/>
    <dgm:cxn modelId="{1A1A417E-4A3B-442E-9C8A-4420B33DBF99}" type="presParOf" srcId="{A4B7F5DC-C998-414C-831A-8E9A63AA0092}" destId="{0BEC8843-E08D-4412-B759-B9C416A62A5E}" srcOrd="1" destOrd="0" presId="urn:microsoft.com/office/officeart/2008/layout/HorizontalMultiLevelHierarchy"/>
    <dgm:cxn modelId="{5610D6CC-3F3B-4025-8BD1-AC6615ACFE2F}" type="presParOf" srcId="{C7760C0E-5EEA-42D0-BD3D-F22402019B14}" destId="{3618552A-D897-4060-BC14-BA5D8828766A}" srcOrd="4" destOrd="0" presId="urn:microsoft.com/office/officeart/2008/layout/HorizontalMultiLevelHierarchy"/>
    <dgm:cxn modelId="{4233FC42-8A73-4C42-9E1E-6D622BE90E80}" type="presParOf" srcId="{3618552A-D897-4060-BC14-BA5D8828766A}" destId="{B8492EDC-9E7E-49DC-95EE-6C36F81B7AC0}" srcOrd="0" destOrd="0" presId="urn:microsoft.com/office/officeart/2008/layout/HorizontalMultiLevelHierarchy"/>
    <dgm:cxn modelId="{95EAFA01-7B07-4398-BA0B-072FAAA912BD}" type="presParOf" srcId="{C7760C0E-5EEA-42D0-BD3D-F22402019B14}" destId="{560830E9-EADF-4E48-B8F3-668B3F3DBE8B}" srcOrd="5" destOrd="0" presId="urn:microsoft.com/office/officeart/2008/layout/HorizontalMultiLevelHierarchy"/>
    <dgm:cxn modelId="{CA6FFDE7-EB29-4044-ACD9-BDC93C961A01}" type="presParOf" srcId="{560830E9-EADF-4E48-B8F3-668B3F3DBE8B}" destId="{1ADD00B6-9606-4B59-BEA4-B28A43D9A5AC}" srcOrd="0" destOrd="0" presId="urn:microsoft.com/office/officeart/2008/layout/HorizontalMultiLevelHierarchy"/>
    <dgm:cxn modelId="{D7139042-43F7-40AC-A667-A30BE2DDDA9E}" type="presParOf" srcId="{560830E9-EADF-4E48-B8F3-668B3F3DBE8B}" destId="{644CA6EA-19FB-43D2-BC0F-8FCFE174B8F5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2035E9-10C1-495E-93B4-A03A0FF12E4D}" type="doc">
      <dgm:prSet loTypeId="urn:microsoft.com/office/officeart/2008/layout/HorizontalMultiLevelHierarchy" loCatId="hierarchy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2A20EC5-DC38-4D59-B960-A54CA33F5D7A}">
      <dgm:prSet phldrT="[Текст]" custT="1"/>
      <dgm:spPr>
        <a:solidFill>
          <a:srgbClr val="00B300"/>
        </a:solidFill>
      </dgm:spPr>
      <dgm:t>
        <a:bodyPr/>
        <a:lstStyle/>
        <a:p>
          <a:r>
            <a:rPr lang="ru-RU" sz="2400" b="1" cap="all" dirty="0">
              <a:latin typeface="Calibri" panose="020F0502020204030204" pitchFamily="34" charset="0"/>
              <a:cs typeface="Gotham Pro" panose="02000503040000020004" pitchFamily="2" charset="0"/>
            </a:rPr>
            <a:t>Пути решения</a:t>
          </a:r>
          <a:endParaRPr lang="ru-RU" sz="2400" b="1" dirty="0">
            <a:ln w="1905"/>
            <a:effectLst>
              <a:innerShdw blurRad="69850" dist="43180" dir="5400000">
                <a:srgbClr val="000000">
                  <a:alpha val="10000"/>
                </a:srgbClr>
              </a:inn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91D91D-3878-45A2-B32E-BDE57A347180}" type="parTrans" cxnId="{082E87D8-D64A-4944-B0E3-9903438575EB}">
      <dgm:prSet/>
      <dgm:spPr/>
      <dgm:t>
        <a:bodyPr/>
        <a:lstStyle/>
        <a:p>
          <a:endParaRPr lang="ru-RU"/>
        </a:p>
      </dgm:t>
    </dgm:pt>
    <dgm:pt modelId="{AD38D612-F613-4ECD-90B3-992D4D377508}" type="sibTrans" cxnId="{082E87D8-D64A-4944-B0E3-9903438575EB}">
      <dgm:prSet/>
      <dgm:spPr/>
      <dgm:t>
        <a:bodyPr/>
        <a:lstStyle/>
        <a:p>
          <a:endParaRPr lang="ru-RU"/>
        </a:p>
      </dgm:t>
    </dgm:pt>
    <dgm:pt modelId="{181CB8B0-61C5-4413-91B6-02EB8943A1A3}">
      <dgm:prSet phldrT="[Текст]" custT="1"/>
      <dgm:spPr>
        <a:solidFill>
          <a:srgbClr val="00B300"/>
        </a:solidFill>
      </dgm:spPr>
      <dgm:t>
        <a:bodyPr/>
        <a:lstStyle/>
        <a:p>
          <a:pPr algn="l">
            <a:lnSpc>
              <a:spcPct val="90000"/>
            </a:lnSpc>
            <a:spcAft>
              <a:spcPct val="35000"/>
            </a:spcAft>
          </a:pPr>
          <a:r>
            <a:rPr lang="ru-RU" sz="2600" b="1" kern="1200" dirty="0">
              <a:ln w="1905"/>
              <a:effectLst>
                <a:innerShdw blurRad="69850" dist="43180" dir="5400000">
                  <a:srgbClr val="000000">
                    <a:alpha val="1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kern="1200" dirty="0">
              <a:ln w="1905"/>
              <a:solidFill>
                <a:prstClr val="white"/>
              </a:solidFill>
              <a:effectLst>
                <a:innerShdw blurRad="69850" dist="43180" dir="5400000">
                  <a:srgbClr val="000000">
                    <a:alpha val="10000"/>
                  </a:srgbClr>
                </a:innerShdw>
              </a:effectLst>
              <a:latin typeface="Calibri"/>
              <a:ea typeface="+mn-ea"/>
              <a:cs typeface="Arial" panose="020B0604020202020204" pitchFamily="34" charset="0"/>
            </a:rPr>
            <a:t>Новые технические решения</a:t>
          </a:r>
        </a:p>
      </dgm:t>
    </dgm:pt>
    <dgm:pt modelId="{284CE1C1-4FCF-4BB7-AF54-04747A93ED23}" type="parTrans" cxnId="{FC7B362C-CAD3-402A-A74C-8C4500733756}">
      <dgm:prSet/>
      <dgm:spPr>
        <a:ln>
          <a:solidFill>
            <a:srgbClr val="00B300"/>
          </a:solidFill>
        </a:ln>
      </dgm:spPr>
      <dgm:t>
        <a:bodyPr/>
        <a:lstStyle/>
        <a:p>
          <a:endParaRPr lang="ru-RU"/>
        </a:p>
      </dgm:t>
    </dgm:pt>
    <dgm:pt modelId="{6E56FE89-A0EC-45BE-9DF2-69A1C0C96E7A}" type="sibTrans" cxnId="{FC7B362C-CAD3-402A-A74C-8C4500733756}">
      <dgm:prSet/>
      <dgm:spPr/>
      <dgm:t>
        <a:bodyPr/>
        <a:lstStyle/>
        <a:p>
          <a:endParaRPr lang="ru-RU"/>
        </a:p>
      </dgm:t>
    </dgm:pt>
    <dgm:pt modelId="{E0E257FE-8857-4F53-8075-2602BD029FEF}">
      <dgm:prSet custT="1"/>
      <dgm:spPr>
        <a:solidFill>
          <a:srgbClr val="00B300"/>
        </a:solidFill>
      </dgm:spPr>
      <dgm:t>
        <a:bodyPr/>
        <a:lstStyle/>
        <a:p>
          <a:pPr algn="l">
            <a:spcAft>
              <a:spcPts val="0"/>
            </a:spcAft>
          </a:pPr>
          <a:r>
            <a:rPr lang="ru-RU" sz="1500" b="1" dirty="0">
              <a:ln w="1905"/>
              <a:effectLst>
                <a:innerShdw blurRad="69850" dist="43180" dir="5400000">
                  <a:srgbClr val="000000">
                    <a:alpha val="1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Единый подход к созданию   </a:t>
          </a:r>
        </a:p>
        <a:p>
          <a:pPr algn="l">
            <a:spcAft>
              <a:spcPts val="0"/>
            </a:spcAft>
          </a:pPr>
          <a:r>
            <a: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 геопространственных данных</a:t>
          </a:r>
          <a:endParaRPr lang="ru-RU" sz="2400" b="1" dirty="0">
            <a:ln w="1905"/>
            <a:effectLst>
              <a:innerShdw blurRad="69850" dist="43180" dir="5400000">
                <a:srgbClr val="000000">
                  <a:alpha val="10000"/>
                </a:srgbClr>
              </a:inn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5C0D13-9046-4B1B-88D7-1EF0BB4118D7}" type="parTrans" cxnId="{53C67F29-AF87-41D2-8E21-787A7F3F8C1B}">
      <dgm:prSet/>
      <dgm:spPr>
        <a:ln>
          <a:solidFill>
            <a:srgbClr val="00B300"/>
          </a:solidFill>
        </a:ln>
      </dgm:spPr>
      <dgm:t>
        <a:bodyPr/>
        <a:lstStyle/>
        <a:p>
          <a:endParaRPr lang="ru-RU"/>
        </a:p>
      </dgm:t>
    </dgm:pt>
    <dgm:pt modelId="{FFB18794-FD05-4379-A679-536B291DA5AD}" type="sibTrans" cxnId="{53C67F29-AF87-41D2-8E21-787A7F3F8C1B}">
      <dgm:prSet/>
      <dgm:spPr/>
      <dgm:t>
        <a:bodyPr/>
        <a:lstStyle/>
        <a:p>
          <a:endParaRPr lang="ru-RU"/>
        </a:p>
      </dgm:t>
    </dgm:pt>
    <dgm:pt modelId="{237E405E-4C75-47BF-B13B-1273D6F2D821}">
      <dgm:prSet custT="1"/>
      <dgm:spPr>
        <a:solidFill>
          <a:srgbClr val="00B300"/>
        </a:solidFill>
      </dgm:spPr>
      <dgm:t>
        <a:bodyPr/>
        <a:lstStyle/>
        <a:p>
          <a:pPr algn="l">
            <a:spcAft>
              <a:spcPts val="0"/>
            </a:spcAft>
          </a:pPr>
          <a:r>
            <a:rPr lang="ru-RU" sz="2200" b="1" kern="1200" dirty="0">
              <a:ln w="1905"/>
              <a:effectLst>
                <a:innerShdw blurRad="69850" dist="43180" dir="5400000">
                  <a:srgbClr val="000000">
                    <a:alpha val="1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kern="1200" dirty="0">
              <a:ln w="1905"/>
              <a:solidFill>
                <a:prstClr val="white"/>
              </a:solidFill>
              <a:effectLst>
                <a:innerShdw blurRad="69850" dist="43180" dir="5400000">
                  <a:srgbClr val="000000">
                    <a:alpha val="10000"/>
                  </a:srgbClr>
                </a:innerShdw>
              </a:effectLst>
              <a:latin typeface="Calibri"/>
              <a:ea typeface="+mn-ea"/>
              <a:cs typeface="Arial" panose="020B0604020202020204" pitchFamily="34" charset="0"/>
            </a:rPr>
            <a:t>Формирование общего информационного поля </a:t>
          </a:r>
        </a:p>
        <a:p>
          <a:pPr algn="l">
            <a:spcAft>
              <a:spcPts val="0"/>
            </a:spcAft>
          </a:pPr>
          <a:r>
            <a:rPr lang="ru-RU" sz="2400" b="1" kern="1200" dirty="0">
              <a:ln w="1905"/>
              <a:solidFill>
                <a:prstClr val="white"/>
              </a:solidFill>
              <a:effectLst>
                <a:innerShdw blurRad="69850" dist="43180" dir="5400000">
                  <a:srgbClr val="000000">
                    <a:alpha val="10000"/>
                  </a:srgbClr>
                </a:innerShdw>
              </a:effectLst>
              <a:latin typeface="Calibri"/>
              <a:ea typeface="+mn-ea"/>
              <a:cs typeface="Arial" panose="020B0604020202020204" pitchFamily="34" charset="0"/>
            </a:rPr>
            <a:t> о созданных и создаваемых геопространственных</a:t>
          </a:r>
        </a:p>
        <a:p>
          <a:pPr algn="l">
            <a:spcAft>
              <a:spcPts val="0"/>
            </a:spcAft>
          </a:pPr>
          <a:r>
            <a:rPr lang="ru-RU" sz="2400" b="1" kern="1200" dirty="0">
              <a:ln w="1905"/>
              <a:solidFill>
                <a:prstClr val="white"/>
              </a:solidFill>
              <a:effectLst>
                <a:innerShdw blurRad="69850" dist="43180" dir="5400000">
                  <a:srgbClr val="000000">
                    <a:alpha val="10000"/>
                  </a:srgbClr>
                </a:innerShdw>
              </a:effectLst>
              <a:latin typeface="Calibri"/>
              <a:ea typeface="+mn-ea"/>
              <a:cs typeface="Arial" panose="020B0604020202020204" pitchFamily="34" charset="0"/>
            </a:rPr>
            <a:t> данных</a:t>
          </a:r>
        </a:p>
      </dgm:t>
    </dgm:pt>
    <dgm:pt modelId="{4EA39577-4DC2-462B-A815-F5B54942CAA4}" type="parTrans" cxnId="{89E609F1-DB1A-4780-9486-CBB74C05399C}">
      <dgm:prSet/>
      <dgm:spPr>
        <a:ln>
          <a:solidFill>
            <a:srgbClr val="00B300"/>
          </a:solidFill>
        </a:ln>
      </dgm:spPr>
      <dgm:t>
        <a:bodyPr/>
        <a:lstStyle/>
        <a:p>
          <a:endParaRPr lang="ru-RU">
            <a:solidFill>
              <a:srgbClr val="00B300"/>
            </a:solidFill>
          </a:endParaRPr>
        </a:p>
      </dgm:t>
    </dgm:pt>
    <dgm:pt modelId="{78C64613-8C9D-4D09-8D6B-996980D4FC1F}" type="sibTrans" cxnId="{89E609F1-DB1A-4780-9486-CBB74C05399C}">
      <dgm:prSet/>
      <dgm:spPr/>
      <dgm:t>
        <a:bodyPr/>
        <a:lstStyle/>
        <a:p>
          <a:endParaRPr lang="ru-RU"/>
        </a:p>
      </dgm:t>
    </dgm:pt>
    <dgm:pt modelId="{C6B5769C-D743-4717-BDD8-576C7B02A04B}">
      <dgm:prSet custT="1"/>
      <dgm:spPr>
        <a:solidFill>
          <a:srgbClr val="00B300"/>
        </a:solidFill>
      </dgm:spPr>
      <dgm:t>
        <a:bodyPr/>
        <a:lstStyle/>
        <a:p>
          <a:pPr algn="l">
            <a:spcAft>
              <a:spcPts val="0"/>
            </a:spcAft>
          </a:pPr>
          <a:r>
            <a:rPr lang="ru-RU" sz="2000" b="1" kern="1200" dirty="0">
              <a:ln w="1905"/>
              <a:effectLst>
                <a:innerShdw blurRad="69850" dist="43180" dir="5400000">
                  <a:srgbClr val="000000">
                    <a:alpha val="1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kern="1200" dirty="0">
              <a:ln w="1905"/>
              <a:solidFill>
                <a:prstClr val="white"/>
              </a:solidFill>
              <a:effectLst>
                <a:innerShdw blurRad="69850" dist="43180" dir="5400000">
                  <a:srgbClr val="000000">
                    <a:alpha val="10000"/>
                  </a:srgbClr>
                </a:innerShdw>
              </a:effectLst>
              <a:latin typeface="+mn-lt"/>
              <a:ea typeface="+mn-ea"/>
              <a:cs typeface="Arial" panose="020B0604020202020204" pitchFamily="34" charset="0"/>
            </a:rPr>
            <a:t>Внутриведомственное взаимодействие и </a:t>
          </a:r>
        </a:p>
        <a:p>
          <a:pPr algn="l">
            <a:spcAft>
              <a:spcPts val="0"/>
            </a:spcAft>
          </a:pPr>
          <a:r>
            <a:rPr lang="ru-RU" sz="2400" b="1" kern="1200" dirty="0">
              <a:ln w="1905"/>
              <a:solidFill>
                <a:prstClr val="white"/>
              </a:solidFill>
              <a:effectLst>
                <a:innerShdw blurRad="69850" dist="43180" dir="5400000">
                  <a:srgbClr val="000000">
                    <a:alpha val="10000"/>
                  </a:srgbClr>
                </a:innerShdw>
              </a:effectLst>
              <a:latin typeface="+mn-lt"/>
              <a:ea typeface="+mn-ea"/>
              <a:cs typeface="Arial" panose="020B0604020202020204" pitchFamily="34" charset="0"/>
            </a:rPr>
            <a:t> интеграция с другими </a:t>
          </a:r>
          <a:r>
            <a:rPr lang="ru-RU" sz="2400" b="1" kern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геопространственными  </a:t>
          </a:r>
        </a:p>
        <a:p>
          <a:pPr algn="l">
            <a:spcAft>
              <a:spcPts val="0"/>
            </a:spcAft>
          </a:pPr>
          <a:r>
            <a:rPr lang="ru-RU" sz="2400" b="1" kern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данными</a:t>
          </a:r>
          <a:endParaRPr lang="ru-RU" sz="2400" b="1" kern="1200" dirty="0">
            <a:ln w="1905"/>
            <a:effectLst>
              <a:innerShdw blurRad="69850" dist="43180" dir="5400000">
                <a:srgbClr val="000000">
                  <a:alpha val="10000"/>
                </a:srgbClr>
              </a:innerShdw>
            </a:effectLst>
            <a:latin typeface="+mn-lt"/>
            <a:cs typeface="Arial" panose="020B0604020202020204" pitchFamily="34" charset="0"/>
          </a:endParaRPr>
        </a:p>
      </dgm:t>
    </dgm:pt>
    <dgm:pt modelId="{1CDBFBE0-D8EB-4422-A378-F1CB6CA6D522}" type="parTrans" cxnId="{AE5002CC-4688-475D-B49F-0C51E7DEB321}">
      <dgm:prSet/>
      <dgm:spPr>
        <a:ln>
          <a:solidFill>
            <a:srgbClr val="00B300"/>
          </a:solidFill>
        </a:ln>
      </dgm:spPr>
      <dgm:t>
        <a:bodyPr/>
        <a:lstStyle/>
        <a:p>
          <a:endParaRPr lang="ru-RU">
            <a:solidFill>
              <a:srgbClr val="00B300"/>
            </a:solidFill>
          </a:endParaRPr>
        </a:p>
      </dgm:t>
    </dgm:pt>
    <dgm:pt modelId="{85C4176C-A858-4840-A2C6-9C221825A88B}" type="sibTrans" cxnId="{AE5002CC-4688-475D-B49F-0C51E7DEB321}">
      <dgm:prSet/>
      <dgm:spPr/>
      <dgm:t>
        <a:bodyPr/>
        <a:lstStyle/>
        <a:p>
          <a:endParaRPr lang="ru-RU"/>
        </a:p>
      </dgm:t>
    </dgm:pt>
    <dgm:pt modelId="{1A533406-F43C-44DE-B652-7BF5C4CEA320}" type="pres">
      <dgm:prSet presAssocID="{1F2035E9-10C1-495E-93B4-A03A0FF12E4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93D54DF-DA7E-4D3D-BCF7-A42932668061}" type="pres">
      <dgm:prSet presAssocID="{02A20EC5-DC38-4D59-B960-A54CA33F5D7A}" presName="root1" presStyleCnt="0"/>
      <dgm:spPr/>
    </dgm:pt>
    <dgm:pt modelId="{044A0CCB-2EFF-4626-9216-F1AA7FFC4A12}" type="pres">
      <dgm:prSet presAssocID="{02A20EC5-DC38-4D59-B960-A54CA33F5D7A}" presName="LevelOneTextNode" presStyleLbl="node0" presStyleIdx="0" presStyleCnt="1" custScaleX="106241" custScaleY="120471" custLinFactNeighborX="-700" custLinFactNeighborY="1330">
        <dgm:presLayoutVars>
          <dgm:chPref val="3"/>
        </dgm:presLayoutVars>
      </dgm:prSet>
      <dgm:spPr/>
    </dgm:pt>
    <dgm:pt modelId="{C7760C0E-5EEA-42D0-BD3D-F22402019B14}" type="pres">
      <dgm:prSet presAssocID="{02A20EC5-DC38-4D59-B960-A54CA33F5D7A}" presName="level2hierChild" presStyleCnt="0"/>
      <dgm:spPr/>
    </dgm:pt>
    <dgm:pt modelId="{90DD6134-2674-4850-9B32-F521DA9B4D13}" type="pres">
      <dgm:prSet presAssocID="{BE5C0D13-9046-4B1B-88D7-1EF0BB4118D7}" presName="conn2-1" presStyleLbl="parChTrans1D2" presStyleIdx="0" presStyleCnt="4"/>
      <dgm:spPr/>
    </dgm:pt>
    <dgm:pt modelId="{97414F8E-4E6D-48A8-83C5-4F65AF98418A}" type="pres">
      <dgm:prSet presAssocID="{BE5C0D13-9046-4B1B-88D7-1EF0BB4118D7}" presName="connTx" presStyleLbl="parChTrans1D2" presStyleIdx="0" presStyleCnt="4"/>
      <dgm:spPr/>
    </dgm:pt>
    <dgm:pt modelId="{19F04D12-E3DF-45F4-95BB-4AF48A083887}" type="pres">
      <dgm:prSet presAssocID="{E0E257FE-8857-4F53-8075-2602BD029FEF}" presName="root2" presStyleCnt="0"/>
      <dgm:spPr/>
    </dgm:pt>
    <dgm:pt modelId="{8C255E31-A617-4BB7-BF13-3CC3FAF96500}" type="pres">
      <dgm:prSet presAssocID="{E0E257FE-8857-4F53-8075-2602BD029FEF}" presName="LevelTwoTextNode" presStyleLbl="node2" presStyleIdx="0" presStyleCnt="4" custScaleX="296410" custScaleY="93491" custLinFactNeighborX="-1663" custLinFactNeighborY="-77335">
        <dgm:presLayoutVars>
          <dgm:chPref val="3"/>
        </dgm:presLayoutVars>
      </dgm:prSet>
      <dgm:spPr/>
    </dgm:pt>
    <dgm:pt modelId="{805E7815-CD8B-42A5-9AC2-E4D65AE0F81E}" type="pres">
      <dgm:prSet presAssocID="{E0E257FE-8857-4F53-8075-2602BD029FEF}" presName="level3hierChild" presStyleCnt="0"/>
      <dgm:spPr/>
    </dgm:pt>
    <dgm:pt modelId="{995F4B3C-4BB7-459D-95A7-ED30BD353982}" type="pres">
      <dgm:prSet presAssocID="{1CDBFBE0-D8EB-4422-A378-F1CB6CA6D522}" presName="conn2-1" presStyleLbl="parChTrans1D2" presStyleIdx="1" presStyleCnt="4"/>
      <dgm:spPr/>
    </dgm:pt>
    <dgm:pt modelId="{89CFF682-34D0-4D85-8B66-79E0DE1B3779}" type="pres">
      <dgm:prSet presAssocID="{1CDBFBE0-D8EB-4422-A378-F1CB6CA6D522}" presName="connTx" presStyleLbl="parChTrans1D2" presStyleIdx="1" presStyleCnt="4"/>
      <dgm:spPr/>
    </dgm:pt>
    <dgm:pt modelId="{66FF2257-473E-46DE-BEBB-3BF00C61609D}" type="pres">
      <dgm:prSet presAssocID="{C6B5769C-D743-4717-BDD8-576C7B02A04B}" presName="root2" presStyleCnt="0"/>
      <dgm:spPr/>
    </dgm:pt>
    <dgm:pt modelId="{CAE269F9-EB29-4E3A-B1A1-BAC324116670}" type="pres">
      <dgm:prSet presAssocID="{C6B5769C-D743-4717-BDD8-576C7B02A04B}" presName="LevelTwoTextNode" presStyleLbl="node2" presStyleIdx="1" presStyleCnt="4" custScaleX="296410" custScaleY="144347" custLinFactNeighborX="-1774" custLinFactNeighborY="-38442">
        <dgm:presLayoutVars>
          <dgm:chPref val="3"/>
        </dgm:presLayoutVars>
      </dgm:prSet>
      <dgm:spPr/>
    </dgm:pt>
    <dgm:pt modelId="{D97F2E77-3D00-4823-BA06-4394267D7710}" type="pres">
      <dgm:prSet presAssocID="{C6B5769C-D743-4717-BDD8-576C7B02A04B}" presName="level3hierChild" presStyleCnt="0"/>
      <dgm:spPr/>
    </dgm:pt>
    <dgm:pt modelId="{374FE62B-D5CA-447E-859B-A485F2D9F2B3}" type="pres">
      <dgm:prSet presAssocID="{4EA39577-4DC2-462B-A815-F5B54942CAA4}" presName="conn2-1" presStyleLbl="parChTrans1D2" presStyleIdx="2" presStyleCnt="4"/>
      <dgm:spPr/>
    </dgm:pt>
    <dgm:pt modelId="{B61C7C06-0011-40EC-A78A-FF03A770A30D}" type="pres">
      <dgm:prSet presAssocID="{4EA39577-4DC2-462B-A815-F5B54942CAA4}" presName="connTx" presStyleLbl="parChTrans1D2" presStyleIdx="2" presStyleCnt="4"/>
      <dgm:spPr/>
    </dgm:pt>
    <dgm:pt modelId="{35BAE4C0-2B5F-42DC-8245-151B8B04BEB9}" type="pres">
      <dgm:prSet presAssocID="{237E405E-4C75-47BF-B13B-1273D6F2D821}" presName="root2" presStyleCnt="0"/>
      <dgm:spPr/>
    </dgm:pt>
    <dgm:pt modelId="{FAF5BCE7-2423-4006-8785-3065413650D9}" type="pres">
      <dgm:prSet presAssocID="{237E405E-4C75-47BF-B13B-1273D6F2D821}" presName="LevelTwoTextNode" presStyleLbl="node2" presStyleIdx="2" presStyleCnt="4" custScaleX="296410" custScaleY="138516" custLinFactNeighborX="-1774" custLinFactNeighborY="19568">
        <dgm:presLayoutVars>
          <dgm:chPref val="3"/>
        </dgm:presLayoutVars>
      </dgm:prSet>
      <dgm:spPr/>
    </dgm:pt>
    <dgm:pt modelId="{87BD9571-8766-4655-A87C-C44E98FD6DD4}" type="pres">
      <dgm:prSet presAssocID="{237E405E-4C75-47BF-B13B-1273D6F2D821}" presName="level3hierChild" presStyleCnt="0"/>
      <dgm:spPr/>
    </dgm:pt>
    <dgm:pt modelId="{3618552A-D897-4060-BC14-BA5D8828766A}" type="pres">
      <dgm:prSet presAssocID="{284CE1C1-4FCF-4BB7-AF54-04747A93ED23}" presName="conn2-1" presStyleLbl="parChTrans1D2" presStyleIdx="3" presStyleCnt="4"/>
      <dgm:spPr/>
    </dgm:pt>
    <dgm:pt modelId="{B8492EDC-9E7E-49DC-95EE-6C36F81B7AC0}" type="pres">
      <dgm:prSet presAssocID="{284CE1C1-4FCF-4BB7-AF54-04747A93ED23}" presName="connTx" presStyleLbl="parChTrans1D2" presStyleIdx="3" presStyleCnt="4"/>
      <dgm:spPr/>
    </dgm:pt>
    <dgm:pt modelId="{560830E9-EADF-4E48-B8F3-668B3F3DBE8B}" type="pres">
      <dgm:prSet presAssocID="{181CB8B0-61C5-4413-91B6-02EB8943A1A3}" presName="root2" presStyleCnt="0"/>
      <dgm:spPr/>
    </dgm:pt>
    <dgm:pt modelId="{1ADD00B6-9606-4B59-BEA4-B28A43D9A5AC}" type="pres">
      <dgm:prSet presAssocID="{181CB8B0-61C5-4413-91B6-02EB8943A1A3}" presName="LevelTwoTextNode" presStyleLbl="node2" presStyleIdx="3" presStyleCnt="4" custScaleX="296410" custScaleY="83206" custLinFactNeighborX="-1663" custLinFactNeighborY="72361">
        <dgm:presLayoutVars>
          <dgm:chPref val="3"/>
        </dgm:presLayoutVars>
      </dgm:prSet>
      <dgm:spPr/>
    </dgm:pt>
    <dgm:pt modelId="{644CA6EA-19FB-43D2-BC0F-8FCFE174B8F5}" type="pres">
      <dgm:prSet presAssocID="{181CB8B0-61C5-4413-91B6-02EB8943A1A3}" presName="level3hierChild" presStyleCnt="0"/>
      <dgm:spPr/>
    </dgm:pt>
  </dgm:ptLst>
  <dgm:cxnLst>
    <dgm:cxn modelId="{DCF5D407-B343-4D5B-BAC3-A490E007E10A}" type="presOf" srcId="{237E405E-4C75-47BF-B13B-1273D6F2D821}" destId="{FAF5BCE7-2423-4006-8785-3065413650D9}" srcOrd="0" destOrd="0" presId="urn:microsoft.com/office/officeart/2008/layout/HorizontalMultiLevelHierarchy"/>
    <dgm:cxn modelId="{EE480D14-58BE-43BA-94E5-AEF09038D415}" type="presOf" srcId="{BE5C0D13-9046-4B1B-88D7-1EF0BB4118D7}" destId="{97414F8E-4E6D-48A8-83C5-4F65AF98418A}" srcOrd="1" destOrd="0" presId="urn:microsoft.com/office/officeart/2008/layout/HorizontalMultiLevelHierarchy"/>
    <dgm:cxn modelId="{B03A5828-FA18-4CEE-9717-1627412CB75D}" type="presOf" srcId="{BE5C0D13-9046-4B1B-88D7-1EF0BB4118D7}" destId="{90DD6134-2674-4850-9B32-F521DA9B4D13}" srcOrd="0" destOrd="0" presId="urn:microsoft.com/office/officeart/2008/layout/HorizontalMultiLevelHierarchy"/>
    <dgm:cxn modelId="{53C67F29-AF87-41D2-8E21-787A7F3F8C1B}" srcId="{02A20EC5-DC38-4D59-B960-A54CA33F5D7A}" destId="{E0E257FE-8857-4F53-8075-2602BD029FEF}" srcOrd="0" destOrd="0" parTransId="{BE5C0D13-9046-4B1B-88D7-1EF0BB4118D7}" sibTransId="{FFB18794-FD05-4379-A679-536B291DA5AD}"/>
    <dgm:cxn modelId="{FC7B362C-CAD3-402A-A74C-8C4500733756}" srcId="{02A20EC5-DC38-4D59-B960-A54CA33F5D7A}" destId="{181CB8B0-61C5-4413-91B6-02EB8943A1A3}" srcOrd="3" destOrd="0" parTransId="{284CE1C1-4FCF-4BB7-AF54-04747A93ED23}" sibTransId="{6E56FE89-A0EC-45BE-9DF2-69A1C0C96E7A}"/>
    <dgm:cxn modelId="{3DEB3439-F428-4A6D-8130-4133FDE28401}" type="presOf" srcId="{02A20EC5-DC38-4D59-B960-A54CA33F5D7A}" destId="{044A0CCB-2EFF-4626-9216-F1AA7FFC4A12}" srcOrd="0" destOrd="0" presId="urn:microsoft.com/office/officeart/2008/layout/HorizontalMultiLevelHierarchy"/>
    <dgm:cxn modelId="{9625C560-7BA9-4D8C-86AC-101D3E172091}" type="presOf" srcId="{4EA39577-4DC2-462B-A815-F5B54942CAA4}" destId="{B61C7C06-0011-40EC-A78A-FF03A770A30D}" srcOrd="1" destOrd="0" presId="urn:microsoft.com/office/officeart/2008/layout/HorizontalMultiLevelHierarchy"/>
    <dgm:cxn modelId="{0186E097-D020-4E67-AB63-00B2FB545B95}" type="presOf" srcId="{4EA39577-4DC2-462B-A815-F5B54942CAA4}" destId="{374FE62B-D5CA-447E-859B-A485F2D9F2B3}" srcOrd="0" destOrd="0" presId="urn:microsoft.com/office/officeart/2008/layout/HorizontalMultiLevelHierarchy"/>
    <dgm:cxn modelId="{8590C4A4-4DC3-4D1A-80DB-BF9C71A94A6C}" type="presOf" srcId="{E0E257FE-8857-4F53-8075-2602BD029FEF}" destId="{8C255E31-A617-4BB7-BF13-3CC3FAF96500}" srcOrd="0" destOrd="0" presId="urn:microsoft.com/office/officeart/2008/layout/HorizontalMultiLevelHierarchy"/>
    <dgm:cxn modelId="{8495EFAC-85D3-4D0D-A5A0-346795D7440A}" type="presOf" srcId="{181CB8B0-61C5-4413-91B6-02EB8943A1A3}" destId="{1ADD00B6-9606-4B59-BEA4-B28A43D9A5AC}" srcOrd="0" destOrd="0" presId="urn:microsoft.com/office/officeart/2008/layout/HorizontalMultiLevelHierarchy"/>
    <dgm:cxn modelId="{4035E8BE-3110-435F-82E1-23A250A12086}" type="presOf" srcId="{284CE1C1-4FCF-4BB7-AF54-04747A93ED23}" destId="{3618552A-D897-4060-BC14-BA5D8828766A}" srcOrd="0" destOrd="0" presId="urn:microsoft.com/office/officeart/2008/layout/HorizontalMultiLevelHierarchy"/>
    <dgm:cxn modelId="{BFD18EC5-40DA-4B8E-9354-94848FAAAE6D}" type="presOf" srcId="{1CDBFBE0-D8EB-4422-A378-F1CB6CA6D522}" destId="{89CFF682-34D0-4D85-8B66-79E0DE1B3779}" srcOrd="1" destOrd="0" presId="urn:microsoft.com/office/officeart/2008/layout/HorizontalMultiLevelHierarchy"/>
    <dgm:cxn modelId="{A65F9CCA-1FBC-41BC-A703-E8878872242F}" type="presOf" srcId="{C6B5769C-D743-4717-BDD8-576C7B02A04B}" destId="{CAE269F9-EB29-4E3A-B1A1-BAC324116670}" srcOrd="0" destOrd="0" presId="urn:microsoft.com/office/officeart/2008/layout/HorizontalMultiLevelHierarchy"/>
    <dgm:cxn modelId="{A415FECB-2F53-4292-96BB-D23136735A74}" type="presOf" srcId="{1CDBFBE0-D8EB-4422-A378-F1CB6CA6D522}" destId="{995F4B3C-4BB7-459D-95A7-ED30BD353982}" srcOrd="0" destOrd="0" presId="urn:microsoft.com/office/officeart/2008/layout/HorizontalMultiLevelHierarchy"/>
    <dgm:cxn modelId="{AE5002CC-4688-475D-B49F-0C51E7DEB321}" srcId="{02A20EC5-DC38-4D59-B960-A54CA33F5D7A}" destId="{C6B5769C-D743-4717-BDD8-576C7B02A04B}" srcOrd="1" destOrd="0" parTransId="{1CDBFBE0-D8EB-4422-A378-F1CB6CA6D522}" sibTransId="{85C4176C-A858-4840-A2C6-9C221825A88B}"/>
    <dgm:cxn modelId="{082E87D8-D64A-4944-B0E3-9903438575EB}" srcId="{1F2035E9-10C1-495E-93B4-A03A0FF12E4D}" destId="{02A20EC5-DC38-4D59-B960-A54CA33F5D7A}" srcOrd="0" destOrd="0" parTransId="{EB91D91D-3878-45A2-B32E-BDE57A347180}" sibTransId="{AD38D612-F613-4ECD-90B3-992D4D377508}"/>
    <dgm:cxn modelId="{C908FBDC-A812-43DF-8AAE-F4F40AB22B41}" type="presOf" srcId="{284CE1C1-4FCF-4BB7-AF54-04747A93ED23}" destId="{B8492EDC-9E7E-49DC-95EE-6C36F81B7AC0}" srcOrd="1" destOrd="0" presId="urn:microsoft.com/office/officeart/2008/layout/HorizontalMultiLevelHierarchy"/>
    <dgm:cxn modelId="{59E376F0-BC0D-49C7-97C2-D71661C5362C}" type="presOf" srcId="{1F2035E9-10C1-495E-93B4-A03A0FF12E4D}" destId="{1A533406-F43C-44DE-B652-7BF5C4CEA320}" srcOrd="0" destOrd="0" presId="urn:microsoft.com/office/officeart/2008/layout/HorizontalMultiLevelHierarchy"/>
    <dgm:cxn modelId="{89E609F1-DB1A-4780-9486-CBB74C05399C}" srcId="{02A20EC5-DC38-4D59-B960-A54CA33F5D7A}" destId="{237E405E-4C75-47BF-B13B-1273D6F2D821}" srcOrd="2" destOrd="0" parTransId="{4EA39577-4DC2-462B-A815-F5B54942CAA4}" sibTransId="{78C64613-8C9D-4D09-8D6B-996980D4FC1F}"/>
    <dgm:cxn modelId="{21FE9AEE-7C26-491D-9233-F0FD8B3E0C68}" type="presParOf" srcId="{1A533406-F43C-44DE-B652-7BF5C4CEA320}" destId="{393D54DF-DA7E-4D3D-BCF7-A42932668061}" srcOrd="0" destOrd="0" presId="urn:microsoft.com/office/officeart/2008/layout/HorizontalMultiLevelHierarchy"/>
    <dgm:cxn modelId="{26E5349E-DA79-4D34-9882-E3EEABF2AB88}" type="presParOf" srcId="{393D54DF-DA7E-4D3D-BCF7-A42932668061}" destId="{044A0CCB-2EFF-4626-9216-F1AA7FFC4A12}" srcOrd="0" destOrd="0" presId="urn:microsoft.com/office/officeart/2008/layout/HorizontalMultiLevelHierarchy"/>
    <dgm:cxn modelId="{3EE41AA5-9784-44BA-A341-3EF9703FDCB1}" type="presParOf" srcId="{393D54DF-DA7E-4D3D-BCF7-A42932668061}" destId="{C7760C0E-5EEA-42D0-BD3D-F22402019B14}" srcOrd="1" destOrd="0" presId="urn:microsoft.com/office/officeart/2008/layout/HorizontalMultiLevelHierarchy"/>
    <dgm:cxn modelId="{920F312F-DEB8-461E-AB1E-EB18CD11C972}" type="presParOf" srcId="{C7760C0E-5EEA-42D0-BD3D-F22402019B14}" destId="{90DD6134-2674-4850-9B32-F521DA9B4D13}" srcOrd="0" destOrd="0" presId="urn:microsoft.com/office/officeart/2008/layout/HorizontalMultiLevelHierarchy"/>
    <dgm:cxn modelId="{6B600471-D4F9-4336-BAD0-15E70A424A90}" type="presParOf" srcId="{90DD6134-2674-4850-9B32-F521DA9B4D13}" destId="{97414F8E-4E6D-48A8-83C5-4F65AF98418A}" srcOrd="0" destOrd="0" presId="urn:microsoft.com/office/officeart/2008/layout/HorizontalMultiLevelHierarchy"/>
    <dgm:cxn modelId="{F29B43CB-BC97-4AF4-968B-B75E9CD6093A}" type="presParOf" srcId="{C7760C0E-5EEA-42D0-BD3D-F22402019B14}" destId="{19F04D12-E3DF-45F4-95BB-4AF48A083887}" srcOrd="1" destOrd="0" presId="urn:microsoft.com/office/officeart/2008/layout/HorizontalMultiLevelHierarchy"/>
    <dgm:cxn modelId="{3BF783F4-684A-41FD-B474-0C9CC29B547E}" type="presParOf" srcId="{19F04D12-E3DF-45F4-95BB-4AF48A083887}" destId="{8C255E31-A617-4BB7-BF13-3CC3FAF96500}" srcOrd="0" destOrd="0" presId="urn:microsoft.com/office/officeart/2008/layout/HorizontalMultiLevelHierarchy"/>
    <dgm:cxn modelId="{1269A19E-FD13-4DE5-8E18-F96F8F021C52}" type="presParOf" srcId="{19F04D12-E3DF-45F4-95BB-4AF48A083887}" destId="{805E7815-CD8B-42A5-9AC2-E4D65AE0F81E}" srcOrd="1" destOrd="0" presId="urn:microsoft.com/office/officeart/2008/layout/HorizontalMultiLevelHierarchy"/>
    <dgm:cxn modelId="{F26960AB-CC40-4AB1-AF67-9AB9D0FD0767}" type="presParOf" srcId="{C7760C0E-5EEA-42D0-BD3D-F22402019B14}" destId="{995F4B3C-4BB7-459D-95A7-ED30BD353982}" srcOrd="2" destOrd="0" presId="urn:microsoft.com/office/officeart/2008/layout/HorizontalMultiLevelHierarchy"/>
    <dgm:cxn modelId="{69F29F49-D234-4820-9414-71CFE79C3067}" type="presParOf" srcId="{995F4B3C-4BB7-459D-95A7-ED30BD353982}" destId="{89CFF682-34D0-4D85-8B66-79E0DE1B3779}" srcOrd="0" destOrd="0" presId="urn:microsoft.com/office/officeart/2008/layout/HorizontalMultiLevelHierarchy"/>
    <dgm:cxn modelId="{D9BE0E7C-97E7-4681-82E8-C129542C6652}" type="presParOf" srcId="{C7760C0E-5EEA-42D0-BD3D-F22402019B14}" destId="{66FF2257-473E-46DE-BEBB-3BF00C61609D}" srcOrd="3" destOrd="0" presId="urn:microsoft.com/office/officeart/2008/layout/HorizontalMultiLevelHierarchy"/>
    <dgm:cxn modelId="{62E524D8-A44C-4064-B217-0D23D156E4A2}" type="presParOf" srcId="{66FF2257-473E-46DE-BEBB-3BF00C61609D}" destId="{CAE269F9-EB29-4E3A-B1A1-BAC324116670}" srcOrd="0" destOrd="0" presId="urn:microsoft.com/office/officeart/2008/layout/HorizontalMultiLevelHierarchy"/>
    <dgm:cxn modelId="{73CAEB0A-6D16-4E20-873A-75C4AEDBD296}" type="presParOf" srcId="{66FF2257-473E-46DE-BEBB-3BF00C61609D}" destId="{D97F2E77-3D00-4823-BA06-4394267D7710}" srcOrd="1" destOrd="0" presId="urn:microsoft.com/office/officeart/2008/layout/HorizontalMultiLevelHierarchy"/>
    <dgm:cxn modelId="{48B473AE-7135-447D-8CA1-AA02A50BE4A4}" type="presParOf" srcId="{C7760C0E-5EEA-42D0-BD3D-F22402019B14}" destId="{374FE62B-D5CA-447E-859B-A485F2D9F2B3}" srcOrd="4" destOrd="0" presId="urn:microsoft.com/office/officeart/2008/layout/HorizontalMultiLevelHierarchy"/>
    <dgm:cxn modelId="{B0DABFB1-1800-442D-ADB5-6ECED5CE08D1}" type="presParOf" srcId="{374FE62B-D5CA-447E-859B-A485F2D9F2B3}" destId="{B61C7C06-0011-40EC-A78A-FF03A770A30D}" srcOrd="0" destOrd="0" presId="urn:microsoft.com/office/officeart/2008/layout/HorizontalMultiLevelHierarchy"/>
    <dgm:cxn modelId="{FC42D3B9-C6EB-4B08-A864-EAC293D7DBF6}" type="presParOf" srcId="{C7760C0E-5EEA-42D0-BD3D-F22402019B14}" destId="{35BAE4C0-2B5F-42DC-8245-151B8B04BEB9}" srcOrd="5" destOrd="0" presId="urn:microsoft.com/office/officeart/2008/layout/HorizontalMultiLevelHierarchy"/>
    <dgm:cxn modelId="{4D8E51B9-1C9A-4696-AC8E-A494B252CC43}" type="presParOf" srcId="{35BAE4C0-2B5F-42DC-8245-151B8B04BEB9}" destId="{FAF5BCE7-2423-4006-8785-3065413650D9}" srcOrd="0" destOrd="0" presId="urn:microsoft.com/office/officeart/2008/layout/HorizontalMultiLevelHierarchy"/>
    <dgm:cxn modelId="{1447EC78-D0BB-4497-8D58-691CCA525B13}" type="presParOf" srcId="{35BAE4C0-2B5F-42DC-8245-151B8B04BEB9}" destId="{87BD9571-8766-4655-A87C-C44E98FD6DD4}" srcOrd="1" destOrd="0" presId="urn:microsoft.com/office/officeart/2008/layout/HorizontalMultiLevelHierarchy"/>
    <dgm:cxn modelId="{5610D6CC-3F3B-4025-8BD1-AC6615ACFE2F}" type="presParOf" srcId="{C7760C0E-5EEA-42D0-BD3D-F22402019B14}" destId="{3618552A-D897-4060-BC14-BA5D8828766A}" srcOrd="6" destOrd="0" presId="urn:microsoft.com/office/officeart/2008/layout/HorizontalMultiLevelHierarchy"/>
    <dgm:cxn modelId="{4233FC42-8A73-4C42-9E1E-6D622BE90E80}" type="presParOf" srcId="{3618552A-D897-4060-BC14-BA5D8828766A}" destId="{B8492EDC-9E7E-49DC-95EE-6C36F81B7AC0}" srcOrd="0" destOrd="0" presId="urn:microsoft.com/office/officeart/2008/layout/HorizontalMultiLevelHierarchy"/>
    <dgm:cxn modelId="{95EAFA01-7B07-4398-BA0B-072FAAA912BD}" type="presParOf" srcId="{C7760C0E-5EEA-42D0-BD3D-F22402019B14}" destId="{560830E9-EADF-4E48-B8F3-668B3F3DBE8B}" srcOrd="7" destOrd="0" presId="urn:microsoft.com/office/officeart/2008/layout/HorizontalMultiLevelHierarchy"/>
    <dgm:cxn modelId="{CA6FFDE7-EB29-4044-ACD9-BDC93C961A01}" type="presParOf" srcId="{560830E9-EADF-4E48-B8F3-668B3F3DBE8B}" destId="{1ADD00B6-9606-4B59-BEA4-B28A43D9A5AC}" srcOrd="0" destOrd="0" presId="urn:microsoft.com/office/officeart/2008/layout/HorizontalMultiLevelHierarchy"/>
    <dgm:cxn modelId="{D7139042-43F7-40AC-A667-A30BE2DDDA9E}" type="presParOf" srcId="{560830E9-EADF-4E48-B8F3-668B3F3DBE8B}" destId="{644CA6EA-19FB-43D2-BC0F-8FCFE174B8F5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786FD26-A048-42B6-89DE-1FFEE7EFED5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62FD5CE-485A-47A1-8345-88DF14D9BB63}">
      <dgm:prSet phldrT="[Текст]" custT="1"/>
      <dgm:spPr>
        <a:solidFill>
          <a:srgbClr val="00B300"/>
        </a:solidFill>
        <a:ln w="38100">
          <a:noFill/>
        </a:ln>
      </dgm:spPr>
      <dgm:t>
        <a:bodyPr/>
        <a:lstStyle/>
        <a:p>
          <a:r>
            <a: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Геопространственные данные, создаваемые на принципах:</a:t>
          </a:r>
          <a:endParaRPr lang="ru-RU" sz="2400" dirty="0"/>
        </a:p>
      </dgm:t>
    </dgm:pt>
    <dgm:pt modelId="{CEAE6F71-2D58-4FA9-A6A5-2E9C36BDF153}" type="parTrans" cxnId="{1FE65208-3308-42EB-A45B-8AB7EA5DACB1}">
      <dgm:prSet/>
      <dgm:spPr/>
      <dgm:t>
        <a:bodyPr/>
        <a:lstStyle/>
        <a:p>
          <a:endParaRPr lang="ru-RU"/>
        </a:p>
      </dgm:t>
    </dgm:pt>
    <dgm:pt modelId="{3739AE28-E969-4F79-96F8-7F1BF095EFB4}" type="sibTrans" cxnId="{1FE65208-3308-42EB-A45B-8AB7EA5DACB1}">
      <dgm:prSet/>
      <dgm:spPr/>
      <dgm:t>
        <a:bodyPr/>
        <a:lstStyle/>
        <a:p>
          <a:endParaRPr lang="ru-RU"/>
        </a:p>
      </dgm:t>
    </dgm:pt>
    <dgm:pt modelId="{7BF43E5D-7F0D-478E-A4B3-D35A174922C6}">
      <dgm:prSet phldrT="[Текст]" custT="1"/>
      <dgm:spPr>
        <a:solidFill>
          <a:srgbClr val="00B300"/>
        </a:solidFill>
        <a:ln w="34925">
          <a:noFill/>
        </a:ln>
      </dgm:spPr>
      <dgm:t>
        <a:bodyPr/>
        <a:lstStyle/>
        <a:p>
          <a:r>
            <a:rPr lang="ru-RU" sz="2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Взаимодействия и сотрудничества</a:t>
          </a:r>
          <a:endParaRPr lang="ru-RU" sz="2200" dirty="0"/>
        </a:p>
      </dgm:t>
    </dgm:pt>
    <dgm:pt modelId="{0A941ECC-4775-4B27-BE2F-6814A290507C}" type="parTrans" cxnId="{B34A8F78-FACF-49DD-A0D7-7832EF4C9B03}">
      <dgm:prSet/>
      <dgm:spPr>
        <a:ln>
          <a:solidFill>
            <a:srgbClr val="00B300"/>
          </a:solidFill>
        </a:ln>
      </dgm:spPr>
      <dgm:t>
        <a:bodyPr/>
        <a:lstStyle/>
        <a:p>
          <a:endParaRPr lang="ru-RU"/>
        </a:p>
      </dgm:t>
    </dgm:pt>
    <dgm:pt modelId="{B4F74146-76B0-4A34-9347-8446FBEA727A}" type="sibTrans" cxnId="{B34A8F78-FACF-49DD-A0D7-7832EF4C9B03}">
      <dgm:prSet/>
      <dgm:spPr/>
      <dgm:t>
        <a:bodyPr/>
        <a:lstStyle/>
        <a:p>
          <a:endParaRPr lang="ru-RU"/>
        </a:p>
      </dgm:t>
    </dgm:pt>
    <dgm:pt modelId="{69A004A1-5B00-47E2-A297-65A4A0161BF5}">
      <dgm:prSet phldrT="[Текст]" custT="1"/>
      <dgm:spPr>
        <a:solidFill>
          <a:srgbClr val="00B300"/>
        </a:solidFill>
        <a:ln w="34925">
          <a:noFill/>
        </a:ln>
      </dgm:spPr>
      <dgm:t>
        <a:bodyPr/>
        <a:lstStyle/>
        <a:p>
          <a:r>
            <a:rPr lang="ru-RU" sz="2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Стратегической поддержки</a:t>
          </a:r>
          <a:endParaRPr lang="ru-RU" sz="2200" dirty="0"/>
        </a:p>
      </dgm:t>
    </dgm:pt>
    <dgm:pt modelId="{B669B676-D6E9-476B-A14C-77F26CE5250F}" type="parTrans" cxnId="{338F34BD-0E3E-4AC8-BBC7-47558ADEB4BF}">
      <dgm:prSet/>
      <dgm:spPr>
        <a:ln>
          <a:solidFill>
            <a:srgbClr val="00B300"/>
          </a:solidFill>
        </a:ln>
      </dgm:spPr>
      <dgm:t>
        <a:bodyPr/>
        <a:lstStyle/>
        <a:p>
          <a:endParaRPr lang="ru-RU"/>
        </a:p>
      </dgm:t>
    </dgm:pt>
    <dgm:pt modelId="{D3D5496B-E033-42C2-A93F-DCD61004EEEA}" type="sibTrans" cxnId="{338F34BD-0E3E-4AC8-BBC7-47558ADEB4BF}">
      <dgm:prSet/>
      <dgm:spPr/>
      <dgm:t>
        <a:bodyPr/>
        <a:lstStyle/>
        <a:p>
          <a:endParaRPr lang="ru-RU"/>
        </a:p>
      </dgm:t>
    </dgm:pt>
    <dgm:pt modelId="{29CA9B62-13D0-438F-8E16-EAB2A292DC6D}">
      <dgm:prSet phldrT="[Текст]" custT="1"/>
      <dgm:spPr>
        <a:solidFill>
          <a:srgbClr val="00B300"/>
        </a:solidFill>
        <a:ln w="34925">
          <a:noFill/>
        </a:ln>
      </dgm:spPr>
      <dgm:t>
        <a:bodyPr/>
        <a:lstStyle/>
        <a:p>
          <a:r>
            <a:rPr lang="ru-RU" sz="2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Интеграционных решений</a:t>
          </a:r>
          <a:endParaRPr lang="ru-RU" sz="2200" dirty="0"/>
        </a:p>
      </dgm:t>
    </dgm:pt>
    <dgm:pt modelId="{CA88FFC4-F931-4379-A60C-826EA665FDF2}" type="parTrans" cxnId="{F2CE0E86-C321-4E1C-B076-5DAD7C729D8B}">
      <dgm:prSet/>
      <dgm:spPr>
        <a:ln>
          <a:solidFill>
            <a:srgbClr val="00B300"/>
          </a:solidFill>
        </a:ln>
      </dgm:spPr>
      <dgm:t>
        <a:bodyPr/>
        <a:lstStyle/>
        <a:p>
          <a:endParaRPr lang="ru-RU"/>
        </a:p>
      </dgm:t>
    </dgm:pt>
    <dgm:pt modelId="{837829F0-244C-4E45-BE66-46762236015C}" type="sibTrans" cxnId="{F2CE0E86-C321-4E1C-B076-5DAD7C729D8B}">
      <dgm:prSet/>
      <dgm:spPr/>
      <dgm:t>
        <a:bodyPr/>
        <a:lstStyle/>
        <a:p>
          <a:endParaRPr lang="ru-RU"/>
        </a:p>
      </dgm:t>
    </dgm:pt>
    <dgm:pt modelId="{7DDD8B74-0991-4B75-852D-60522EEE4574}" type="pres">
      <dgm:prSet presAssocID="{9786FD26-A048-42B6-89DE-1FFEE7EFED5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CDAE1BA-E567-4F17-970A-B1EFB6E49C3A}" type="pres">
      <dgm:prSet presAssocID="{F62FD5CE-485A-47A1-8345-88DF14D9BB63}" presName="hierRoot1" presStyleCnt="0">
        <dgm:presLayoutVars>
          <dgm:hierBranch val="init"/>
        </dgm:presLayoutVars>
      </dgm:prSet>
      <dgm:spPr/>
    </dgm:pt>
    <dgm:pt modelId="{22CC6A61-E079-4C1D-A121-F114FC0C3571}" type="pres">
      <dgm:prSet presAssocID="{F62FD5CE-485A-47A1-8345-88DF14D9BB63}" presName="rootComposite1" presStyleCnt="0"/>
      <dgm:spPr/>
    </dgm:pt>
    <dgm:pt modelId="{378627E8-17EA-48DC-AEE9-54D0653F1DAD}" type="pres">
      <dgm:prSet presAssocID="{F62FD5CE-485A-47A1-8345-88DF14D9BB63}" presName="rootText1" presStyleLbl="node0" presStyleIdx="0" presStyleCnt="1" custScaleX="501509" custScaleY="135420" custLinFactNeighborX="0" custLinFactNeighborY="-71384">
        <dgm:presLayoutVars>
          <dgm:chPref val="3"/>
        </dgm:presLayoutVars>
      </dgm:prSet>
      <dgm:spPr/>
    </dgm:pt>
    <dgm:pt modelId="{38762086-A8FC-4BC3-9CEB-3A3D2FD36885}" type="pres">
      <dgm:prSet presAssocID="{F62FD5CE-485A-47A1-8345-88DF14D9BB63}" presName="rootConnector1" presStyleLbl="node1" presStyleIdx="0" presStyleCnt="0"/>
      <dgm:spPr/>
    </dgm:pt>
    <dgm:pt modelId="{E9A0781F-8D99-4D7A-8916-2BDC8AA1FFAD}" type="pres">
      <dgm:prSet presAssocID="{F62FD5CE-485A-47A1-8345-88DF14D9BB63}" presName="hierChild2" presStyleCnt="0"/>
      <dgm:spPr/>
    </dgm:pt>
    <dgm:pt modelId="{D49A13CF-B6BF-428A-8795-62AEF28E1523}" type="pres">
      <dgm:prSet presAssocID="{0A941ECC-4775-4B27-BE2F-6814A290507C}" presName="Name37" presStyleLbl="parChTrans1D2" presStyleIdx="0" presStyleCnt="3"/>
      <dgm:spPr/>
    </dgm:pt>
    <dgm:pt modelId="{B380A154-22B0-4386-841D-C5F4974BF32F}" type="pres">
      <dgm:prSet presAssocID="{7BF43E5D-7F0D-478E-A4B3-D35A174922C6}" presName="hierRoot2" presStyleCnt="0">
        <dgm:presLayoutVars>
          <dgm:hierBranch val="init"/>
        </dgm:presLayoutVars>
      </dgm:prSet>
      <dgm:spPr/>
    </dgm:pt>
    <dgm:pt modelId="{E22CB84D-4FB2-458B-A69F-26E2486026C9}" type="pres">
      <dgm:prSet presAssocID="{7BF43E5D-7F0D-478E-A4B3-D35A174922C6}" presName="rootComposite" presStyleCnt="0"/>
      <dgm:spPr/>
    </dgm:pt>
    <dgm:pt modelId="{832E726F-6A6C-483C-8589-E406EE864425}" type="pres">
      <dgm:prSet presAssocID="{7BF43E5D-7F0D-478E-A4B3-D35A174922C6}" presName="rootText" presStyleLbl="node2" presStyleIdx="0" presStyleCnt="3" custScaleX="229632" custScaleY="143625" custLinFactNeighborX="14717" custLinFactNeighborY="-2379">
        <dgm:presLayoutVars>
          <dgm:chPref val="3"/>
        </dgm:presLayoutVars>
      </dgm:prSet>
      <dgm:spPr/>
    </dgm:pt>
    <dgm:pt modelId="{7FA72501-4128-45E4-8CBC-97DDBA4D35BA}" type="pres">
      <dgm:prSet presAssocID="{7BF43E5D-7F0D-478E-A4B3-D35A174922C6}" presName="rootConnector" presStyleLbl="node2" presStyleIdx="0" presStyleCnt="3"/>
      <dgm:spPr/>
    </dgm:pt>
    <dgm:pt modelId="{9A51A0EB-7B69-447F-A8FE-5B0A427AF82D}" type="pres">
      <dgm:prSet presAssocID="{7BF43E5D-7F0D-478E-A4B3-D35A174922C6}" presName="hierChild4" presStyleCnt="0"/>
      <dgm:spPr/>
    </dgm:pt>
    <dgm:pt modelId="{FB6DF9F9-4726-4764-BE23-E77C11120023}" type="pres">
      <dgm:prSet presAssocID="{7BF43E5D-7F0D-478E-A4B3-D35A174922C6}" presName="hierChild5" presStyleCnt="0"/>
      <dgm:spPr/>
    </dgm:pt>
    <dgm:pt modelId="{26B597D0-F978-4FFD-AD5F-8F4C9EB779FE}" type="pres">
      <dgm:prSet presAssocID="{B669B676-D6E9-476B-A14C-77F26CE5250F}" presName="Name37" presStyleLbl="parChTrans1D2" presStyleIdx="1" presStyleCnt="3"/>
      <dgm:spPr/>
    </dgm:pt>
    <dgm:pt modelId="{04BE8953-8666-4428-AD74-11A396090664}" type="pres">
      <dgm:prSet presAssocID="{69A004A1-5B00-47E2-A297-65A4A0161BF5}" presName="hierRoot2" presStyleCnt="0">
        <dgm:presLayoutVars>
          <dgm:hierBranch val="init"/>
        </dgm:presLayoutVars>
      </dgm:prSet>
      <dgm:spPr/>
    </dgm:pt>
    <dgm:pt modelId="{7F8D83F5-BECA-47DF-B286-FF73E5689BC2}" type="pres">
      <dgm:prSet presAssocID="{69A004A1-5B00-47E2-A297-65A4A0161BF5}" presName="rootComposite" presStyleCnt="0"/>
      <dgm:spPr/>
    </dgm:pt>
    <dgm:pt modelId="{4F550AD4-0A66-4A6C-9894-852CB29825E6}" type="pres">
      <dgm:prSet presAssocID="{69A004A1-5B00-47E2-A297-65A4A0161BF5}" presName="rootText" presStyleLbl="node2" presStyleIdx="1" presStyleCnt="3" custScaleX="229609" custScaleY="143666">
        <dgm:presLayoutVars>
          <dgm:chPref val="3"/>
        </dgm:presLayoutVars>
      </dgm:prSet>
      <dgm:spPr/>
    </dgm:pt>
    <dgm:pt modelId="{80117014-666E-4185-8883-AEE016C7A5A2}" type="pres">
      <dgm:prSet presAssocID="{69A004A1-5B00-47E2-A297-65A4A0161BF5}" presName="rootConnector" presStyleLbl="node2" presStyleIdx="1" presStyleCnt="3"/>
      <dgm:spPr/>
    </dgm:pt>
    <dgm:pt modelId="{6ABF3504-C6D5-48C8-85EC-BEC85DE24E1B}" type="pres">
      <dgm:prSet presAssocID="{69A004A1-5B00-47E2-A297-65A4A0161BF5}" presName="hierChild4" presStyleCnt="0"/>
      <dgm:spPr/>
    </dgm:pt>
    <dgm:pt modelId="{A083304E-EB19-468F-9AE7-BEF386DC9ED7}" type="pres">
      <dgm:prSet presAssocID="{69A004A1-5B00-47E2-A297-65A4A0161BF5}" presName="hierChild5" presStyleCnt="0"/>
      <dgm:spPr/>
    </dgm:pt>
    <dgm:pt modelId="{96035A4E-ADA8-45F9-B1F3-AB95F8BC96BD}" type="pres">
      <dgm:prSet presAssocID="{CA88FFC4-F931-4379-A60C-826EA665FDF2}" presName="Name37" presStyleLbl="parChTrans1D2" presStyleIdx="2" presStyleCnt="3"/>
      <dgm:spPr/>
    </dgm:pt>
    <dgm:pt modelId="{3EB837FD-C4F0-46A8-A73D-0038FC38539E}" type="pres">
      <dgm:prSet presAssocID="{29CA9B62-13D0-438F-8E16-EAB2A292DC6D}" presName="hierRoot2" presStyleCnt="0">
        <dgm:presLayoutVars>
          <dgm:hierBranch val="init"/>
        </dgm:presLayoutVars>
      </dgm:prSet>
      <dgm:spPr/>
    </dgm:pt>
    <dgm:pt modelId="{24FAB954-4796-492E-A129-D11E2889B2B1}" type="pres">
      <dgm:prSet presAssocID="{29CA9B62-13D0-438F-8E16-EAB2A292DC6D}" presName="rootComposite" presStyleCnt="0"/>
      <dgm:spPr/>
    </dgm:pt>
    <dgm:pt modelId="{B2AAD0D3-37BA-47D9-9CF5-680DC0D669A0}" type="pres">
      <dgm:prSet presAssocID="{29CA9B62-13D0-438F-8E16-EAB2A292DC6D}" presName="rootText" presStyleLbl="node2" presStyleIdx="2" presStyleCnt="3" custScaleX="229679" custScaleY="143622">
        <dgm:presLayoutVars>
          <dgm:chPref val="3"/>
        </dgm:presLayoutVars>
      </dgm:prSet>
      <dgm:spPr/>
    </dgm:pt>
    <dgm:pt modelId="{2F59CE93-9856-4D04-BBEC-772D00813176}" type="pres">
      <dgm:prSet presAssocID="{29CA9B62-13D0-438F-8E16-EAB2A292DC6D}" presName="rootConnector" presStyleLbl="node2" presStyleIdx="2" presStyleCnt="3"/>
      <dgm:spPr/>
    </dgm:pt>
    <dgm:pt modelId="{E2386807-1C44-40CC-8EF3-738779EB4064}" type="pres">
      <dgm:prSet presAssocID="{29CA9B62-13D0-438F-8E16-EAB2A292DC6D}" presName="hierChild4" presStyleCnt="0"/>
      <dgm:spPr/>
    </dgm:pt>
    <dgm:pt modelId="{080BC746-42BD-414D-9D69-41713DE4199F}" type="pres">
      <dgm:prSet presAssocID="{29CA9B62-13D0-438F-8E16-EAB2A292DC6D}" presName="hierChild5" presStyleCnt="0"/>
      <dgm:spPr/>
    </dgm:pt>
    <dgm:pt modelId="{26AADAA6-171D-43FD-B12C-2372718EAD2E}" type="pres">
      <dgm:prSet presAssocID="{F62FD5CE-485A-47A1-8345-88DF14D9BB63}" presName="hierChild3" presStyleCnt="0"/>
      <dgm:spPr/>
    </dgm:pt>
  </dgm:ptLst>
  <dgm:cxnLst>
    <dgm:cxn modelId="{1FE65208-3308-42EB-A45B-8AB7EA5DACB1}" srcId="{9786FD26-A048-42B6-89DE-1FFEE7EFED5A}" destId="{F62FD5CE-485A-47A1-8345-88DF14D9BB63}" srcOrd="0" destOrd="0" parTransId="{CEAE6F71-2D58-4FA9-A6A5-2E9C36BDF153}" sibTransId="{3739AE28-E969-4F79-96F8-7F1BF095EFB4}"/>
    <dgm:cxn modelId="{4585150D-4B53-4A8F-AB40-BF4BF1E5D400}" type="presOf" srcId="{9786FD26-A048-42B6-89DE-1FFEE7EFED5A}" destId="{7DDD8B74-0991-4B75-852D-60522EEE4574}" srcOrd="0" destOrd="0" presId="urn:microsoft.com/office/officeart/2005/8/layout/orgChart1"/>
    <dgm:cxn modelId="{285DE012-FC50-46E3-AC8B-A5C4B7CDCBAC}" type="presOf" srcId="{B669B676-D6E9-476B-A14C-77F26CE5250F}" destId="{26B597D0-F978-4FFD-AD5F-8F4C9EB779FE}" srcOrd="0" destOrd="0" presId="urn:microsoft.com/office/officeart/2005/8/layout/orgChart1"/>
    <dgm:cxn modelId="{F41A2A1B-5430-4801-ACBF-8A2ADC736138}" type="presOf" srcId="{69A004A1-5B00-47E2-A297-65A4A0161BF5}" destId="{80117014-666E-4185-8883-AEE016C7A5A2}" srcOrd="1" destOrd="0" presId="urn:microsoft.com/office/officeart/2005/8/layout/orgChart1"/>
    <dgm:cxn modelId="{B6E31025-D27A-4AEC-A8AF-06F49378F46C}" type="presOf" srcId="{69A004A1-5B00-47E2-A297-65A4A0161BF5}" destId="{4F550AD4-0A66-4A6C-9894-852CB29825E6}" srcOrd="0" destOrd="0" presId="urn:microsoft.com/office/officeart/2005/8/layout/orgChart1"/>
    <dgm:cxn modelId="{2BD9D255-780B-4E40-87D5-97930D01E8D8}" type="presOf" srcId="{CA88FFC4-F931-4379-A60C-826EA665FDF2}" destId="{96035A4E-ADA8-45F9-B1F3-AB95F8BC96BD}" srcOrd="0" destOrd="0" presId="urn:microsoft.com/office/officeart/2005/8/layout/orgChart1"/>
    <dgm:cxn modelId="{B34A8F78-FACF-49DD-A0D7-7832EF4C9B03}" srcId="{F62FD5CE-485A-47A1-8345-88DF14D9BB63}" destId="{7BF43E5D-7F0D-478E-A4B3-D35A174922C6}" srcOrd="0" destOrd="0" parTransId="{0A941ECC-4775-4B27-BE2F-6814A290507C}" sibTransId="{B4F74146-76B0-4A34-9347-8446FBEA727A}"/>
    <dgm:cxn modelId="{34FD2E7F-CC28-4F7B-AF91-06A0ACB52143}" type="presOf" srcId="{29CA9B62-13D0-438F-8E16-EAB2A292DC6D}" destId="{B2AAD0D3-37BA-47D9-9CF5-680DC0D669A0}" srcOrd="0" destOrd="0" presId="urn:microsoft.com/office/officeart/2005/8/layout/orgChart1"/>
    <dgm:cxn modelId="{F2CE0E86-C321-4E1C-B076-5DAD7C729D8B}" srcId="{F62FD5CE-485A-47A1-8345-88DF14D9BB63}" destId="{29CA9B62-13D0-438F-8E16-EAB2A292DC6D}" srcOrd="2" destOrd="0" parTransId="{CA88FFC4-F931-4379-A60C-826EA665FDF2}" sibTransId="{837829F0-244C-4E45-BE66-46762236015C}"/>
    <dgm:cxn modelId="{F455F589-7C22-44F5-90EE-C4A4CB965148}" type="presOf" srcId="{7BF43E5D-7F0D-478E-A4B3-D35A174922C6}" destId="{7FA72501-4128-45E4-8CBC-97DDBA4D35BA}" srcOrd="1" destOrd="0" presId="urn:microsoft.com/office/officeart/2005/8/layout/orgChart1"/>
    <dgm:cxn modelId="{338F34BD-0E3E-4AC8-BBC7-47558ADEB4BF}" srcId="{F62FD5CE-485A-47A1-8345-88DF14D9BB63}" destId="{69A004A1-5B00-47E2-A297-65A4A0161BF5}" srcOrd="1" destOrd="0" parTransId="{B669B676-D6E9-476B-A14C-77F26CE5250F}" sibTransId="{D3D5496B-E033-42C2-A93F-DCD61004EEEA}"/>
    <dgm:cxn modelId="{E77DA1C8-7343-46D2-9333-5B1A94C3483C}" type="presOf" srcId="{0A941ECC-4775-4B27-BE2F-6814A290507C}" destId="{D49A13CF-B6BF-428A-8795-62AEF28E1523}" srcOrd="0" destOrd="0" presId="urn:microsoft.com/office/officeart/2005/8/layout/orgChart1"/>
    <dgm:cxn modelId="{DA9B2DCD-FB10-416C-BF9A-DE914D9CB3B6}" type="presOf" srcId="{7BF43E5D-7F0D-478E-A4B3-D35A174922C6}" destId="{832E726F-6A6C-483C-8589-E406EE864425}" srcOrd="0" destOrd="0" presId="urn:microsoft.com/office/officeart/2005/8/layout/orgChart1"/>
    <dgm:cxn modelId="{D051B0F7-1E54-417F-8576-E68A72484006}" type="presOf" srcId="{29CA9B62-13D0-438F-8E16-EAB2A292DC6D}" destId="{2F59CE93-9856-4D04-BBEC-772D00813176}" srcOrd="1" destOrd="0" presId="urn:microsoft.com/office/officeart/2005/8/layout/orgChart1"/>
    <dgm:cxn modelId="{E005C7F8-3A35-4A34-9898-77A5CC513C1F}" type="presOf" srcId="{F62FD5CE-485A-47A1-8345-88DF14D9BB63}" destId="{378627E8-17EA-48DC-AEE9-54D0653F1DAD}" srcOrd="0" destOrd="0" presId="urn:microsoft.com/office/officeart/2005/8/layout/orgChart1"/>
    <dgm:cxn modelId="{198653FF-5740-4065-8D7B-8F47FC4FB531}" type="presOf" srcId="{F62FD5CE-485A-47A1-8345-88DF14D9BB63}" destId="{38762086-A8FC-4BC3-9CEB-3A3D2FD36885}" srcOrd="1" destOrd="0" presId="urn:microsoft.com/office/officeart/2005/8/layout/orgChart1"/>
    <dgm:cxn modelId="{D030A262-5432-4806-AC8E-17FAD48BC340}" type="presParOf" srcId="{7DDD8B74-0991-4B75-852D-60522EEE4574}" destId="{FCDAE1BA-E567-4F17-970A-B1EFB6E49C3A}" srcOrd="0" destOrd="0" presId="urn:microsoft.com/office/officeart/2005/8/layout/orgChart1"/>
    <dgm:cxn modelId="{E9A506C8-37B1-4DCD-86B5-ACE5E535545F}" type="presParOf" srcId="{FCDAE1BA-E567-4F17-970A-B1EFB6E49C3A}" destId="{22CC6A61-E079-4C1D-A121-F114FC0C3571}" srcOrd="0" destOrd="0" presId="urn:microsoft.com/office/officeart/2005/8/layout/orgChart1"/>
    <dgm:cxn modelId="{7E273A75-31F5-450F-9C28-D100CD27FD30}" type="presParOf" srcId="{22CC6A61-E079-4C1D-A121-F114FC0C3571}" destId="{378627E8-17EA-48DC-AEE9-54D0653F1DAD}" srcOrd="0" destOrd="0" presId="urn:microsoft.com/office/officeart/2005/8/layout/orgChart1"/>
    <dgm:cxn modelId="{5237F0DA-06FC-4445-8019-12DF365D21EC}" type="presParOf" srcId="{22CC6A61-E079-4C1D-A121-F114FC0C3571}" destId="{38762086-A8FC-4BC3-9CEB-3A3D2FD36885}" srcOrd="1" destOrd="0" presId="urn:microsoft.com/office/officeart/2005/8/layout/orgChart1"/>
    <dgm:cxn modelId="{F4D5B44E-6E78-44FD-8D40-EC5E5DF7D7E7}" type="presParOf" srcId="{FCDAE1BA-E567-4F17-970A-B1EFB6E49C3A}" destId="{E9A0781F-8D99-4D7A-8916-2BDC8AA1FFAD}" srcOrd="1" destOrd="0" presId="urn:microsoft.com/office/officeart/2005/8/layout/orgChart1"/>
    <dgm:cxn modelId="{3F8E249D-2F96-48B9-8F78-A35D47CEA92A}" type="presParOf" srcId="{E9A0781F-8D99-4D7A-8916-2BDC8AA1FFAD}" destId="{D49A13CF-B6BF-428A-8795-62AEF28E1523}" srcOrd="0" destOrd="0" presId="urn:microsoft.com/office/officeart/2005/8/layout/orgChart1"/>
    <dgm:cxn modelId="{EB0A110D-4005-4835-9229-151293738BFD}" type="presParOf" srcId="{E9A0781F-8D99-4D7A-8916-2BDC8AA1FFAD}" destId="{B380A154-22B0-4386-841D-C5F4974BF32F}" srcOrd="1" destOrd="0" presId="urn:microsoft.com/office/officeart/2005/8/layout/orgChart1"/>
    <dgm:cxn modelId="{E678A810-6FBF-486E-B245-3E8081CA5B4D}" type="presParOf" srcId="{B380A154-22B0-4386-841D-C5F4974BF32F}" destId="{E22CB84D-4FB2-458B-A69F-26E2486026C9}" srcOrd="0" destOrd="0" presId="urn:microsoft.com/office/officeart/2005/8/layout/orgChart1"/>
    <dgm:cxn modelId="{5F486A80-5369-4E50-AD67-63D2D04EFE84}" type="presParOf" srcId="{E22CB84D-4FB2-458B-A69F-26E2486026C9}" destId="{832E726F-6A6C-483C-8589-E406EE864425}" srcOrd="0" destOrd="0" presId="urn:microsoft.com/office/officeart/2005/8/layout/orgChart1"/>
    <dgm:cxn modelId="{F978C880-041D-4AE7-BF9D-A732298B78AC}" type="presParOf" srcId="{E22CB84D-4FB2-458B-A69F-26E2486026C9}" destId="{7FA72501-4128-45E4-8CBC-97DDBA4D35BA}" srcOrd="1" destOrd="0" presId="urn:microsoft.com/office/officeart/2005/8/layout/orgChart1"/>
    <dgm:cxn modelId="{F1E31A97-41CD-476B-98FA-DA8D3F78488C}" type="presParOf" srcId="{B380A154-22B0-4386-841D-C5F4974BF32F}" destId="{9A51A0EB-7B69-447F-A8FE-5B0A427AF82D}" srcOrd="1" destOrd="0" presId="urn:microsoft.com/office/officeart/2005/8/layout/orgChart1"/>
    <dgm:cxn modelId="{D23796D9-12F4-4291-8B1F-E5E01067BD4C}" type="presParOf" srcId="{B380A154-22B0-4386-841D-C5F4974BF32F}" destId="{FB6DF9F9-4726-4764-BE23-E77C11120023}" srcOrd="2" destOrd="0" presId="urn:microsoft.com/office/officeart/2005/8/layout/orgChart1"/>
    <dgm:cxn modelId="{9D6F4F58-78D7-4638-B85E-E6FC1D705988}" type="presParOf" srcId="{E9A0781F-8D99-4D7A-8916-2BDC8AA1FFAD}" destId="{26B597D0-F978-4FFD-AD5F-8F4C9EB779FE}" srcOrd="2" destOrd="0" presId="urn:microsoft.com/office/officeart/2005/8/layout/orgChart1"/>
    <dgm:cxn modelId="{A34D4125-0574-45B7-B47B-E489AAD890E9}" type="presParOf" srcId="{E9A0781F-8D99-4D7A-8916-2BDC8AA1FFAD}" destId="{04BE8953-8666-4428-AD74-11A396090664}" srcOrd="3" destOrd="0" presId="urn:microsoft.com/office/officeart/2005/8/layout/orgChart1"/>
    <dgm:cxn modelId="{4E80464C-8684-40F4-866C-0C4C9A4A18D6}" type="presParOf" srcId="{04BE8953-8666-4428-AD74-11A396090664}" destId="{7F8D83F5-BECA-47DF-B286-FF73E5689BC2}" srcOrd="0" destOrd="0" presId="urn:microsoft.com/office/officeart/2005/8/layout/orgChart1"/>
    <dgm:cxn modelId="{EF99DE0F-7250-4EB3-848A-3CBC3846192E}" type="presParOf" srcId="{7F8D83F5-BECA-47DF-B286-FF73E5689BC2}" destId="{4F550AD4-0A66-4A6C-9894-852CB29825E6}" srcOrd="0" destOrd="0" presId="urn:microsoft.com/office/officeart/2005/8/layout/orgChart1"/>
    <dgm:cxn modelId="{9F1E7F85-9035-436E-95A8-144DFAD99A72}" type="presParOf" srcId="{7F8D83F5-BECA-47DF-B286-FF73E5689BC2}" destId="{80117014-666E-4185-8883-AEE016C7A5A2}" srcOrd="1" destOrd="0" presId="urn:microsoft.com/office/officeart/2005/8/layout/orgChart1"/>
    <dgm:cxn modelId="{3E5763C2-672B-4FF1-A824-C0FA31988E03}" type="presParOf" srcId="{04BE8953-8666-4428-AD74-11A396090664}" destId="{6ABF3504-C6D5-48C8-85EC-BEC85DE24E1B}" srcOrd="1" destOrd="0" presId="urn:microsoft.com/office/officeart/2005/8/layout/orgChart1"/>
    <dgm:cxn modelId="{5C32620E-BECE-417E-87DB-47D0E01B540B}" type="presParOf" srcId="{04BE8953-8666-4428-AD74-11A396090664}" destId="{A083304E-EB19-468F-9AE7-BEF386DC9ED7}" srcOrd="2" destOrd="0" presId="urn:microsoft.com/office/officeart/2005/8/layout/orgChart1"/>
    <dgm:cxn modelId="{174555AD-57DD-47DF-AE3D-ED166059F67C}" type="presParOf" srcId="{E9A0781F-8D99-4D7A-8916-2BDC8AA1FFAD}" destId="{96035A4E-ADA8-45F9-B1F3-AB95F8BC96BD}" srcOrd="4" destOrd="0" presId="urn:microsoft.com/office/officeart/2005/8/layout/orgChart1"/>
    <dgm:cxn modelId="{7A858F9B-9F63-487A-B308-278FD996C644}" type="presParOf" srcId="{E9A0781F-8D99-4D7A-8916-2BDC8AA1FFAD}" destId="{3EB837FD-C4F0-46A8-A73D-0038FC38539E}" srcOrd="5" destOrd="0" presId="urn:microsoft.com/office/officeart/2005/8/layout/orgChart1"/>
    <dgm:cxn modelId="{2DC6E814-ACFE-4028-9173-5BA8A75D634C}" type="presParOf" srcId="{3EB837FD-C4F0-46A8-A73D-0038FC38539E}" destId="{24FAB954-4796-492E-A129-D11E2889B2B1}" srcOrd="0" destOrd="0" presId="urn:microsoft.com/office/officeart/2005/8/layout/orgChart1"/>
    <dgm:cxn modelId="{F53361B8-EC8F-4204-A2F5-1E849F5B4BBB}" type="presParOf" srcId="{24FAB954-4796-492E-A129-D11E2889B2B1}" destId="{B2AAD0D3-37BA-47D9-9CF5-680DC0D669A0}" srcOrd="0" destOrd="0" presId="urn:microsoft.com/office/officeart/2005/8/layout/orgChart1"/>
    <dgm:cxn modelId="{3B49B8BA-FB3D-4A98-B66E-EF858C8C9C2D}" type="presParOf" srcId="{24FAB954-4796-492E-A129-D11E2889B2B1}" destId="{2F59CE93-9856-4D04-BBEC-772D00813176}" srcOrd="1" destOrd="0" presId="urn:microsoft.com/office/officeart/2005/8/layout/orgChart1"/>
    <dgm:cxn modelId="{2EA46F16-83CC-4BC6-9369-6EA37B7832EB}" type="presParOf" srcId="{3EB837FD-C4F0-46A8-A73D-0038FC38539E}" destId="{E2386807-1C44-40CC-8EF3-738779EB4064}" srcOrd="1" destOrd="0" presId="urn:microsoft.com/office/officeart/2005/8/layout/orgChart1"/>
    <dgm:cxn modelId="{3E7BCB32-8E89-42F7-9FDF-CBA422088174}" type="presParOf" srcId="{3EB837FD-C4F0-46A8-A73D-0038FC38539E}" destId="{080BC746-42BD-414D-9D69-41713DE4199F}" srcOrd="2" destOrd="0" presId="urn:microsoft.com/office/officeart/2005/8/layout/orgChart1"/>
    <dgm:cxn modelId="{BA27ACFD-E7A6-49E1-8EFC-0B1C13C3BC48}" type="presParOf" srcId="{FCDAE1BA-E567-4F17-970A-B1EFB6E49C3A}" destId="{26AADAA6-171D-43FD-B12C-2372718EAD2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FEC424-C113-4607-BE39-7FF31C4BB926}">
      <dsp:nvSpPr>
        <dsp:cNvPr id="0" name=""/>
        <dsp:cNvSpPr/>
      </dsp:nvSpPr>
      <dsp:spPr>
        <a:xfrm>
          <a:off x="1472549" y="3172035"/>
          <a:ext cx="1711169" cy="1469355"/>
        </a:xfrm>
        <a:prstGeom prst="hexagon">
          <a:avLst>
            <a:gd name="adj" fmla="val 25000"/>
            <a:gd name="vf" fmla="val 115470"/>
          </a:avLst>
        </a:prstGeom>
        <a:solidFill>
          <a:srgbClr val="00B200"/>
        </a:solidFill>
        <a:ln w="25400" cap="flat" cmpd="sng" algn="ctr">
          <a:solidFill>
            <a:srgbClr val="00B2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u="none" kern="1200" dirty="0">
              <a:ln w="1905"/>
              <a:effectLst>
                <a:innerShdw blurRad="69850" dist="43180" dir="5400000">
                  <a:srgbClr val="000000">
                    <a:alpha val="10000"/>
                  </a:srgbClr>
                </a:innerShdw>
              </a:effectLst>
              <a:latin typeface="+mn-lt"/>
              <a:cs typeface="Gotham Pro" panose="02000503040000020004" pitchFamily="2" charset="0"/>
            </a:rPr>
            <a:t>Цифровая аэрофотосъемка и воздушное лазерное сканирование</a:t>
          </a:r>
        </a:p>
      </dsp:txBody>
      <dsp:txXfrm>
        <a:off x="1737593" y="3399624"/>
        <a:ext cx="1181081" cy="1014177"/>
      </dsp:txXfrm>
    </dsp:sp>
    <dsp:sp modelId="{9C5AE112-5F62-4DA6-A68B-642283C7B707}">
      <dsp:nvSpPr>
        <dsp:cNvPr id="0" name=""/>
        <dsp:cNvSpPr/>
      </dsp:nvSpPr>
      <dsp:spPr>
        <a:xfrm>
          <a:off x="1513377" y="3829129"/>
          <a:ext cx="199606" cy="1721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4F4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21A0C1-87CB-4625-995F-24142D339EED}">
      <dsp:nvSpPr>
        <dsp:cNvPr id="0" name=""/>
        <dsp:cNvSpPr/>
      </dsp:nvSpPr>
      <dsp:spPr>
        <a:xfrm>
          <a:off x="0" y="2359774"/>
          <a:ext cx="1711169" cy="1469355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25400" cap="flat" cmpd="sng" algn="ctr">
          <a:solidFill>
            <a:srgbClr val="4F4F4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4A4319-3D24-4659-BE33-71B227E91526}">
      <dsp:nvSpPr>
        <dsp:cNvPr id="0" name=""/>
        <dsp:cNvSpPr/>
      </dsp:nvSpPr>
      <dsp:spPr>
        <a:xfrm>
          <a:off x="1172232" y="3634224"/>
          <a:ext cx="199606" cy="1721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4F4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DDC1E5-FBB3-43EB-8C85-31C76A04DA07}">
      <dsp:nvSpPr>
        <dsp:cNvPr id="0" name=""/>
        <dsp:cNvSpPr/>
      </dsp:nvSpPr>
      <dsp:spPr>
        <a:xfrm>
          <a:off x="2945098" y="2355516"/>
          <a:ext cx="1711169" cy="1469355"/>
        </a:xfrm>
        <a:prstGeom prst="hexagon">
          <a:avLst>
            <a:gd name="adj" fmla="val 25000"/>
            <a:gd name="vf" fmla="val 115470"/>
          </a:avLst>
        </a:prstGeom>
        <a:solidFill>
          <a:srgbClr val="00B200"/>
        </a:solidFill>
        <a:ln w="25400" cap="flat" cmpd="sng" algn="ctr">
          <a:solidFill>
            <a:srgbClr val="00B2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u="none" kern="1200" dirty="0">
              <a:ln w="1905"/>
              <a:effectLst>
                <a:innerShdw blurRad="69850" dist="43180" dir="5400000">
                  <a:srgbClr val="000000">
                    <a:alpha val="10000"/>
                  </a:srgbClr>
                </a:innerShdw>
              </a:effectLst>
              <a:latin typeface="+mn-lt"/>
              <a:cs typeface="Gotham Pro" panose="02000503040000020004" pitchFamily="2" charset="0"/>
            </a:rPr>
            <a:t>Наземное лазерное сканирование</a:t>
          </a:r>
        </a:p>
      </dsp:txBody>
      <dsp:txXfrm>
        <a:off x="3210142" y="2583105"/>
        <a:ext cx="1181081" cy="1014177"/>
      </dsp:txXfrm>
    </dsp:sp>
    <dsp:sp modelId="{F9C248E3-E5DB-44B6-9B20-FA7AF6845272}">
      <dsp:nvSpPr>
        <dsp:cNvPr id="0" name=""/>
        <dsp:cNvSpPr/>
      </dsp:nvSpPr>
      <dsp:spPr>
        <a:xfrm>
          <a:off x="4122774" y="3626182"/>
          <a:ext cx="199606" cy="1721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4F4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1D50BA-230F-469C-86F0-85A92E759939}">
      <dsp:nvSpPr>
        <dsp:cNvPr id="0" name=""/>
        <dsp:cNvSpPr/>
      </dsp:nvSpPr>
      <dsp:spPr>
        <a:xfrm>
          <a:off x="4416740" y="3169196"/>
          <a:ext cx="1711169" cy="146935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  <a:ln w="25400" cap="flat" cmpd="sng" algn="ctr">
          <a:solidFill>
            <a:srgbClr val="4F4F4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8D1BD3-20DC-4BB3-8A46-44A0D9C80E00}">
      <dsp:nvSpPr>
        <dsp:cNvPr id="0" name=""/>
        <dsp:cNvSpPr/>
      </dsp:nvSpPr>
      <dsp:spPr>
        <a:xfrm>
          <a:off x="4458476" y="3822979"/>
          <a:ext cx="199606" cy="1721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4F4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152B4F-C0AE-409B-A500-C8292E796D87}">
      <dsp:nvSpPr>
        <dsp:cNvPr id="0" name=""/>
        <dsp:cNvSpPr/>
      </dsp:nvSpPr>
      <dsp:spPr>
        <a:xfrm>
          <a:off x="1472549" y="1547986"/>
          <a:ext cx="1711169" cy="1469355"/>
        </a:xfrm>
        <a:prstGeom prst="hexagon">
          <a:avLst>
            <a:gd name="adj" fmla="val 25000"/>
            <a:gd name="vf" fmla="val 115470"/>
          </a:avLst>
        </a:prstGeom>
        <a:solidFill>
          <a:srgbClr val="00B200"/>
        </a:solidFill>
        <a:ln w="25400" cap="flat" cmpd="sng" algn="ctr">
          <a:solidFill>
            <a:srgbClr val="00B2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u="none" kern="1200" dirty="0">
              <a:ln w="1905"/>
              <a:effectLst>
                <a:innerShdw blurRad="69850" dist="43180" dir="5400000">
                  <a:srgbClr val="000000">
                    <a:alpha val="10000"/>
                  </a:srgbClr>
                </a:innerShdw>
              </a:effectLst>
              <a:latin typeface="+mn-lt"/>
              <a:cs typeface="Gotham Pro" panose="02000503040000020004" pitchFamily="2" charset="0"/>
            </a:rPr>
            <a:t>Комплексные инженерные изыскания </a:t>
          </a:r>
        </a:p>
      </dsp:txBody>
      <dsp:txXfrm>
        <a:off x="1737593" y="1775575"/>
        <a:ext cx="1181081" cy="1014177"/>
      </dsp:txXfrm>
    </dsp:sp>
    <dsp:sp modelId="{A2E0C6D0-A6DB-48ED-962A-2C43D6D87F33}">
      <dsp:nvSpPr>
        <dsp:cNvPr id="0" name=""/>
        <dsp:cNvSpPr/>
      </dsp:nvSpPr>
      <dsp:spPr>
        <a:xfrm>
          <a:off x="2644781" y="1575897"/>
          <a:ext cx="199606" cy="1721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4F4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039BD3-7466-4FC0-B6CD-C350C7A0D664}">
      <dsp:nvSpPr>
        <dsp:cNvPr id="0" name=""/>
        <dsp:cNvSpPr/>
      </dsp:nvSpPr>
      <dsp:spPr>
        <a:xfrm>
          <a:off x="2915820" y="712524"/>
          <a:ext cx="1711169" cy="146935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rgbClr val="4F4F4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DC4FC5-7BC9-44CA-B65B-7CACD4F11610}">
      <dsp:nvSpPr>
        <dsp:cNvPr id="0" name=""/>
        <dsp:cNvSpPr/>
      </dsp:nvSpPr>
      <dsp:spPr>
        <a:xfrm>
          <a:off x="2993185" y="1381938"/>
          <a:ext cx="199606" cy="1721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127963"/>
              <a:satOff val="-2654"/>
              <a:lumOff val="6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083FDD-2C19-44EB-BC96-4902B69A26E2}">
      <dsp:nvSpPr>
        <dsp:cNvPr id="0" name=""/>
        <dsp:cNvSpPr/>
      </dsp:nvSpPr>
      <dsp:spPr>
        <a:xfrm>
          <a:off x="4416740" y="1544674"/>
          <a:ext cx="1711169" cy="1469355"/>
        </a:xfrm>
        <a:prstGeom prst="hexagon">
          <a:avLst>
            <a:gd name="adj" fmla="val 25000"/>
            <a:gd name="vf" fmla="val 115470"/>
          </a:avLst>
        </a:prstGeom>
        <a:solidFill>
          <a:srgbClr val="00B200"/>
        </a:solidFill>
        <a:ln w="25400" cap="flat" cmpd="sng" algn="ctr">
          <a:solidFill>
            <a:srgbClr val="00B2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u="none" kern="1200" dirty="0">
              <a:ln w="1905"/>
              <a:effectLst>
                <a:innerShdw blurRad="69850" dist="43180" dir="5400000">
                  <a:srgbClr val="000000">
                    <a:alpha val="10000"/>
                  </a:srgbClr>
                </a:innerShdw>
              </a:effectLst>
              <a:latin typeface="+mn-lt"/>
              <a:cs typeface="Gotham Pro" panose="02000503040000020004" pitchFamily="2" charset="0"/>
            </a:rPr>
            <a:t>3</a:t>
          </a:r>
          <a:r>
            <a:rPr lang="en-US" sz="1100" b="1" u="none" kern="1200" dirty="0">
              <a:ln w="1905"/>
              <a:effectLst>
                <a:innerShdw blurRad="69850" dist="43180" dir="5400000">
                  <a:srgbClr val="000000">
                    <a:alpha val="10000"/>
                  </a:srgbClr>
                </a:innerShdw>
              </a:effectLst>
              <a:latin typeface="+mn-lt"/>
              <a:cs typeface="Gotham Pro" panose="02000503040000020004" pitchFamily="2" charset="0"/>
            </a:rPr>
            <a:t>D</a:t>
          </a:r>
          <a:r>
            <a:rPr lang="ru-RU" sz="1100" b="1" u="none" kern="1200" dirty="0">
              <a:ln w="1905"/>
              <a:effectLst>
                <a:innerShdw blurRad="69850" dist="43180" dir="5400000">
                  <a:srgbClr val="000000">
                    <a:alpha val="10000"/>
                  </a:srgbClr>
                </a:innerShdw>
              </a:effectLst>
              <a:latin typeface="+mn-lt"/>
              <a:cs typeface="Gotham Pro" panose="02000503040000020004" pitchFamily="2" charset="0"/>
            </a:rPr>
            <a:t> моделирование, создание цифровых карт и планов различных масштабов</a:t>
          </a:r>
          <a:endParaRPr lang="en-US" sz="1100" b="1" u="none" kern="1200" dirty="0">
            <a:ln w="1905"/>
            <a:effectLst>
              <a:innerShdw blurRad="69850" dist="43180" dir="5400000">
                <a:srgbClr val="000000">
                  <a:alpha val="10000"/>
                </a:srgbClr>
              </a:innerShdw>
            </a:effectLst>
            <a:latin typeface="+mn-lt"/>
            <a:cs typeface="Gotham Pro" panose="02000503040000020004" pitchFamily="2" charset="0"/>
          </a:endParaRPr>
        </a:p>
      </dsp:txBody>
      <dsp:txXfrm>
        <a:off x="4681784" y="1772263"/>
        <a:ext cx="1181081" cy="1014177"/>
      </dsp:txXfrm>
    </dsp:sp>
    <dsp:sp modelId="{52DB3117-FFC2-4124-A722-9C648769A6F6}">
      <dsp:nvSpPr>
        <dsp:cNvPr id="0" name=""/>
        <dsp:cNvSpPr/>
      </dsp:nvSpPr>
      <dsp:spPr>
        <a:xfrm>
          <a:off x="5897455" y="2195618"/>
          <a:ext cx="199606" cy="1721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4F4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A16F3B-5197-48C6-B5D7-1F132530FD8C}">
      <dsp:nvSpPr>
        <dsp:cNvPr id="0" name=""/>
        <dsp:cNvSpPr/>
      </dsp:nvSpPr>
      <dsp:spPr>
        <a:xfrm>
          <a:off x="5889289" y="2370654"/>
          <a:ext cx="1711169" cy="1469355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rgbClr val="4F4F4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8FB604-86FE-4ECE-8B4B-E5B67C8830E1}">
      <dsp:nvSpPr>
        <dsp:cNvPr id="0" name=""/>
        <dsp:cNvSpPr/>
      </dsp:nvSpPr>
      <dsp:spPr>
        <a:xfrm>
          <a:off x="6223176" y="2397146"/>
          <a:ext cx="199606" cy="1721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4F4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8365A4-322C-490B-B73E-2179F43546CB}">
      <dsp:nvSpPr>
        <dsp:cNvPr id="0" name=""/>
        <dsp:cNvSpPr/>
      </dsp:nvSpPr>
      <dsp:spPr>
        <a:xfrm>
          <a:off x="5889289" y="746605"/>
          <a:ext cx="1711169" cy="1469355"/>
        </a:xfrm>
        <a:prstGeom prst="hexagon">
          <a:avLst>
            <a:gd name="adj" fmla="val 25000"/>
            <a:gd name="vf" fmla="val 115470"/>
          </a:avLst>
        </a:prstGeom>
        <a:solidFill>
          <a:srgbClr val="00B200"/>
        </a:solidFill>
        <a:ln w="25400" cap="flat" cmpd="sng" algn="ctr">
          <a:solidFill>
            <a:srgbClr val="00B2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u="none" kern="1200" dirty="0">
              <a:ln w="1905"/>
              <a:effectLst>
                <a:innerShdw blurRad="69850" dist="43180" dir="5400000">
                  <a:srgbClr val="000000">
                    <a:alpha val="10000"/>
                  </a:srgbClr>
                </a:innerShdw>
              </a:effectLst>
              <a:latin typeface="+mn-lt"/>
              <a:cs typeface="Gotham Pro" panose="02000503040000020004" pitchFamily="2" charset="0"/>
            </a:rPr>
            <a:t>Кадастровые работы</a:t>
          </a:r>
        </a:p>
      </dsp:txBody>
      <dsp:txXfrm>
        <a:off x="6154333" y="974194"/>
        <a:ext cx="1181081" cy="1014177"/>
      </dsp:txXfrm>
    </dsp:sp>
    <dsp:sp modelId="{FABE4DA6-6935-4C97-B09C-742DE4B95B00}">
      <dsp:nvSpPr>
        <dsp:cNvPr id="0" name=""/>
        <dsp:cNvSpPr/>
      </dsp:nvSpPr>
      <dsp:spPr>
        <a:xfrm>
          <a:off x="7370004" y="1405119"/>
          <a:ext cx="199606" cy="1721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4F4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C5C36C-650D-407B-A530-70132D0397DB}">
      <dsp:nvSpPr>
        <dsp:cNvPr id="0" name=""/>
        <dsp:cNvSpPr/>
      </dsp:nvSpPr>
      <dsp:spPr>
        <a:xfrm>
          <a:off x="7361838" y="1566435"/>
          <a:ext cx="1711169" cy="1469355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rgbClr val="4F4F4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C2F0A0-36AC-479D-930E-A057DD9F0C5B}">
      <dsp:nvSpPr>
        <dsp:cNvPr id="0" name=""/>
        <dsp:cNvSpPr/>
      </dsp:nvSpPr>
      <dsp:spPr>
        <a:xfrm>
          <a:off x="7702983" y="1599077"/>
          <a:ext cx="199606" cy="1721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4F4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1F9B60-7F4F-416A-A572-C75F91F0BEFC}">
      <dsp:nvSpPr>
        <dsp:cNvPr id="0" name=""/>
        <dsp:cNvSpPr/>
      </dsp:nvSpPr>
      <dsp:spPr>
        <a:xfrm>
          <a:off x="7361838" y="3188119"/>
          <a:ext cx="1711169" cy="1469355"/>
        </a:xfrm>
        <a:prstGeom prst="hexagon">
          <a:avLst>
            <a:gd name="adj" fmla="val 25000"/>
            <a:gd name="vf" fmla="val 115470"/>
          </a:avLst>
        </a:prstGeom>
        <a:solidFill>
          <a:srgbClr val="00B200"/>
        </a:solidFill>
        <a:ln w="25400" cap="flat" cmpd="sng" algn="ctr">
          <a:solidFill>
            <a:srgbClr val="00B2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u="none" kern="1200" dirty="0">
              <a:ln w="1905"/>
              <a:effectLst>
                <a:innerShdw blurRad="69850" dist="43180" dir="5400000">
                  <a:srgbClr val="000000">
                    <a:alpha val="10000"/>
                  </a:srgbClr>
                </a:innerShdw>
              </a:effectLst>
              <a:latin typeface="+mn-lt"/>
              <a:cs typeface="Gotham Pro" panose="02000503040000020004" pitchFamily="2" charset="0"/>
            </a:rPr>
            <a:t>Разведка карьеров грунтовых строительных материалов</a:t>
          </a:r>
        </a:p>
      </dsp:txBody>
      <dsp:txXfrm>
        <a:off x="7626882" y="3415708"/>
        <a:ext cx="1181081" cy="1014177"/>
      </dsp:txXfrm>
    </dsp:sp>
    <dsp:sp modelId="{D5702250-BF48-481A-B2B8-291121FF4559}">
      <dsp:nvSpPr>
        <dsp:cNvPr id="0" name=""/>
        <dsp:cNvSpPr/>
      </dsp:nvSpPr>
      <dsp:spPr>
        <a:xfrm>
          <a:off x="7701169" y="4474869"/>
          <a:ext cx="199606" cy="1721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4F4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59AC1D-936F-4FFA-B7A7-3374CE21F469}">
      <dsp:nvSpPr>
        <dsp:cNvPr id="0" name=""/>
        <dsp:cNvSpPr/>
      </dsp:nvSpPr>
      <dsp:spPr>
        <a:xfrm>
          <a:off x="5889289" y="3992338"/>
          <a:ext cx="1711169" cy="1469355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rgbClr val="4F4F4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CEC57F-6260-4BC8-8428-730C1D003576}">
      <dsp:nvSpPr>
        <dsp:cNvPr id="0" name=""/>
        <dsp:cNvSpPr/>
      </dsp:nvSpPr>
      <dsp:spPr>
        <a:xfrm>
          <a:off x="7383613" y="4637132"/>
          <a:ext cx="199606" cy="1721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18552A-D897-4060-BC14-BA5D8828766A}">
      <dsp:nvSpPr>
        <dsp:cNvPr id="0" name=""/>
        <dsp:cNvSpPr/>
      </dsp:nvSpPr>
      <dsp:spPr>
        <a:xfrm>
          <a:off x="791376" y="2608426"/>
          <a:ext cx="453231" cy="1369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6615" y="0"/>
              </a:lnTo>
              <a:lnTo>
                <a:pt x="226615" y="1369491"/>
              </a:lnTo>
              <a:lnTo>
                <a:pt x="453231" y="1369491"/>
              </a:lnTo>
            </a:path>
          </a:pathLst>
        </a:custGeom>
        <a:noFill/>
        <a:ln w="25400" cap="flat" cmpd="sng" algn="ctr">
          <a:solidFill>
            <a:srgbClr val="00B3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981928" y="3257108"/>
        <a:ext cx="72127" cy="72127"/>
      </dsp:txXfrm>
    </dsp:sp>
    <dsp:sp modelId="{9BB9548A-9CEE-4C1C-8382-79A9B9AED381}">
      <dsp:nvSpPr>
        <dsp:cNvPr id="0" name=""/>
        <dsp:cNvSpPr/>
      </dsp:nvSpPr>
      <dsp:spPr>
        <a:xfrm>
          <a:off x="791376" y="2562706"/>
          <a:ext cx="45323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26615" y="45720"/>
              </a:lnTo>
              <a:lnTo>
                <a:pt x="226615" y="57083"/>
              </a:lnTo>
              <a:lnTo>
                <a:pt x="453231" y="57083"/>
              </a:lnTo>
            </a:path>
          </a:pathLst>
        </a:custGeom>
        <a:noFill/>
        <a:ln w="25400" cap="flat" cmpd="sng" algn="ctr">
          <a:solidFill>
            <a:srgbClr val="00B3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006657" y="2597091"/>
        <a:ext cx="22668" cy="22668"/>
      </dsp:txXfrm>
    </dsp:sp>
    <dsp:sp modelId="{90DD6134-2674-4850-9B32-F521DA9B4D13}">
      <dsp:nvSpPr>
        <dsp:cNvPr id="0" name=""/>
        <dsp:cNvSpPr/>
      </dsp:nvSpPr>
      <dsp:spPr>
        <a:xfrm>
          <a:off x="791376" y="1135905"/>
          <a:ext cx="453231" cy="1472520"/>
        </a:xfrm>
        <a:custGeom>
          <a:avLst/>
          <a:gdLst/>
          <a:ahLst/>
          <a:cxnLst/>
          <a:rect l="0" t="0" r="0" b="0"/>
          <a:pathLst>
            <a:path>
              <a:moveTo>
                <a:pt x="0" y="1472520"/>
              </a:moveTo>
              <a:lnTo>
                <a:pt x="226615" y="1472520"/>
              </a:lnTo>
              <a:lnTo>
                <a:pt x="226615" y="0"/>
              </a:lnTo>
              <a:lnTo>
                <a:pt x="453231" y="0"/>
              </a:lnTo>
            </a:path>
          </a:pathLst>
        </a:custGeom>
        <a:noFill/>
        <a:ln w="25400" cap="flat" cmpd="sng" algn="ctr">
          <a:solidFill>
            <a:srgbClr val="00B3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979474" y="1833648"/>
        <a:ext cx="77034" cy="77034"/>
      </dsp:txXfrm>
    </dsp:sp>
    <dsp:sp modelId="{044A0CCB-2EFF-4626-9216-F1AA7FFC4A12}">
      <dsp:nvSpPr>
        <dsp:cNvPr id="0" name=""/>
        <dsp:cNvSpPr/>
      </dsp:nvSpPr>
      <dsp:spPr>
        <a:xfrm rot="16200000">
          <a:off x="-1965822" y="2212737"/>
          <a:ext cx="4723021" cy="791376"/>
        </a:xfrm>
        <a:prstGeom prst="rect">
          <a:avLst/>
        </a:prstGeom>
        <a:solidFill>
          <a:srgbClr val="00B3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cap="all" dirty="0">
              <a:latin typeface="Calibri" panose="020F0502020204030204" pitchFamily="34" charset="0"/>
              <a:cs typeface="Gotham Pro" panose="02000503040000020004" pitchFamily="2" charset="0"/>
            </a:rPr>
            <a:t>Современные Геопространственные данные</a:t>
          </a:r>
          <a:endParaRPr lang="ru-RU" sz="2400" b="1" kern="1200" dirty="0">
            <a:ln w="1905"/>
            <a:effectLst>
              <a:innerShdw blurRad="69850" dist="43180" dir="5400000">
                <a:srgbClr val="000000">
                  <a:alpha val="10000"/>
                </a:srgbClr>
              </a:inn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-1965822" y="2212737"/>
        <a:ext cx="4723021" cy="791376"/>
      </dsp:txXfrm>
    </dsp:sp>
    <dsp:sp modelId="{8C255E31-A617-4BB7-BF13-3CC3FAF96500}">
      <dsp:nvSpPr>
        <dsp:cNvPr id="0" name=""/>
        <dsp:cNvSpPr/>
      </dsp:nvSpPr>
      <dsp:spPr>
        <a:xfrm>
          <a:off x="1244607" y="787703"/>
          <a:ext cx="7241985" cy="696403"/>
        </a:xfrm>
        <a:prstGeom prst="rect">
          <a:avLst/>
        </a:prstGeom>
        <a:solidFill>
          <a:srgbClr val="00B3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ln w="1905"/>
              <a:effectLst>
                <a:innerShdw blurRad="69850" dist="43180" dir="5400000">
                  <a:srgbClr val="000000">
                    <a:alpha val="1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ru-RU" sz="2600" b="1" kern="1200" dirty="0">
              <a:ln w="1905"/>
              <a:effectLst>
                <a:innerShdw blurRad="69850" dist="43180" dir="5400000">
                  <a:srgbClr val="000000">
                    <a:alpha val="1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rPr>
            <a:t>Единое координатное пространство</a:t>
          </a:r>
        </a:p>
      </dsp:txBody>
      <dsp:txXfrm>
        <a:off x="1244607" y="787703"/>
        <a:ext cx="7241985" cy="696403"/>
      </dsp:txXfrm>
    </dsp:sp>
    <dsp:sp modelId="{F1F2C4CA-C924-4864-8A5A-7CA250D76AED}">
      <dsp:nvSpPr>
        <dsp:cNvPr id="0" name=""/>
        <dsp:cNvSpPr/>
      </dsp:nvSpPr>
      <dsp:spPr>
        <a:xfrm>
          <a:off x="1244607" y="2271587"/>
          <a:ext cx="7241985" cy="696403"/>
        </a:xfrm>
        <a:prstGeom prst="rect">
          <a:avLst/>
        </a:prstGeom>
        <a:solidFill>
          <a:srgbClr val="00B3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>
              <a:ln w="1905"/>
              <a:effectLst>
                <a:innerShdw blurRad="69850" dist="43180" dir="5400000">
                  <a:srgbClr val="000000">
                    <a:alpha val="1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rPr>
            <a:t> Единое картографическое пространство</a:t>
          </a:r>
        </a:p>
      </dsp:txBody>
      <dsp:txXfrm>
        <a:off x="1244607" y="2271587"/>
        <a:ext cx="7241985" cy="696403"/>
      </dsp:txXfrm>
    </dsp:sp>
    <dsp:sp modelId="{1ADD00B6-9606-4B59-BEA4-B28A43D9A5AC}">
      <dsp:nvSpPr>
        <dsp:cNvPr id="0" name=""/>
        <dsp:cNvSpPr/>
      </dsp:nvSpPr>
      <dsp:spPr>
        <a:xfrm>
          <a:off x="1244607" y="3668021"/>
          <a:ext cx="7241985" cy="619791"/>
        </a:xfrm>
        <a:prstGeom prst="rect">
          <a:avLst/>
        </a:prstGeom>
        <a:solidFill>
          <a:srgbClr val="00B3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>
              <a:ln w="1905"/>
              <a:effectLst>
                <a:innerShdw blurRad="69850" dist="43180" dir="5400000">
                  <a:srgbClr val="000000">
                    <a:alpha val="1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rPr>
            <a:t> Единый геоинформационный ресурс</a:t>
          </a:r>
        </a:p>
      </dsp:txBody>
      <dsp:txXfrm>
        <a:off x="1244607" y="3668021"/>
        <a:ext cx="7241985" cy="6197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18552A-D897-4060-BC14-BA5D8828766A}">
      <dsp:nvSpPr>
        <dsp:cNvPr id="0" name=""/>
        <dsp:cNvSpPr/>
      </dsp:nvSpPr>
      <dsp:spPr>
        <a:xfrm>
          <a:off x="791377" y="2608426"/>
          <a:ext cx="453229" cy="21679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6614" y="0"/>
              </a:lnTo>
              <a:lnTo>
                <a:pt x="226614" y="2167907"/>
              </a:lnTo>
              <a:lnTo>
                <a:pt x="453229" y="2167907"/>
              </a:lnTo>
            </a:path>
          </a:pathLst>
        </a:custGeom>
        <a:noFill/>
        <a:ln w="25400" cap="flat" cmpd="sng" algn="ctr">
          <a:solidFill>
            <a:srgbClr val="00B3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kern="1200"/>
        </a:p>
      </dsp:txBody>
      <dsp:txXfrm>
        <a:off x="962623" y="3637010"/>
        <a:ext cx="110738" cy="110738"/>
      </dsp:txXfrm>
    </dsp:sp>
    <dsp:sp modelId="{374FE62B-D5CA-447E-859B-A485F2D9F2B3}">
      <dsp:nvSpPr>
        <dsp:cNvPr id="0" name=""/>
        <dsp:cNvSpPr/>
      </dsp:nvSpPr>
      <dsp:spPr>
        <a:xfrm>
          <a:off x="791377" y="2608426"/>
          <a:ext cx="450517" cy="7626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5258" y="0"/>
              </a:lnTo>
              <a:lnTo>
                <a:pt x="225258" y="762646"/>
              </a:lnTo>
              <a:lnTo>
                <a:pt x="450517" y="762646"/>
              </a:lnTo>
            </a:path>
          </a:pathLst>
        </a:custGeom>
        <a:noFill/>
        <a:ln w="25400" cap="flat" cmpd="sng" algn="ctr">
          <a:solidFill>
            <a:srgbClr val="00B3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rgbClr val="00B300"/>
            </a:solidFill>
          </a:endParaRPr>
        </a:p>
      </dsp:txBody>
      <dsp:txXfrm>
        <a:off x="994492" y="2967604"/>
        <a:ext cx="44288" cy="44288"/>
      </dsp:txXfrm>
    </dsp:sp>
    <dsp:sp modelId="{995F4B3C-4BB7-459D-95A7-ED30BD353982}">
      <dsp:nvSpPr>
        <dsp:cNvPr id="0" name=""/>
        <dsp:cNvSpPr/>
      </dsp:nvSpPr>
      <dsp:spPr>
        <a:xfrm>
          <a:off x="791377" y="1699234"/>
          <a:ext cx="450517" cy="909191"/>
        </a:xfrm>
        <a:custGeom>
          <a:avLst/>
          <a:gdLst/>
          <a:ahLst/>
          <a:cxnLst/>
          <a:rect l="0" t="0" r="0" b="0"/>
          <a:pathLst>
            <a:path>
              <a:moveTo>
                <a:pt x="0" y="909191"/>
              </a:moveTo>
              <a:lnTo>
                <a:pt x="225258" y="909191"/>
              </a:lnTo>
              <a:lnTo>
                <a:pt x="225258" y="0"/>
              </a:lnTo>
              <a:lnTo>
                <a:pt x="450517" y="0"/>
              </a:lnTo>
            </a:path>
          </a:pathLst>
        </a:custGeom>
        <a:noFill/>
        <a:ln w="25400" cap="flat" cmpd="sng" algn="ctr">
          <a:solidFill>
            <a:srgbClr val="00B3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rgbClr val="00B300"/>
            </a:solidFill>
          </a:endParaRPr>
        </a:p>
      </dsp:txBody>
      <dsp:txXfrm>
        <a:off x="991269" y="2128463"/>
        <a:ext cx="50734" cy="50734"/>
      </dsp:txXfrm>
    </dsp:sp>
    <dsp:sp modelId="{90DD6134-2674-4850-9B32-F521DA9B4D13}">
      <dsp:nvSpPr>
        <dsp:cNvPr id="0" name=""/>
        <dsp:cNvSpPr/>
      </dsp:nvSpPr>
      <dsp:spPr>
        <a:xfrm>
          <a:off x="791377" y="348201"/>
          <a:ext cx="453229" cy="2260224"/>
        </a:xfrm>
        <a:custGeom>
          <a:avLst/>
          <a:gdLst/>
          <a:ahLst/>
          <a:cxnLst/>
          <a:rect l="0" t="0" r="0" b="0"/>
          <a:pathLst>
            <a:path>
              <a:moveTo>
                <a:pt x="0" y="2260224"/>
              </a:moveTo>
              <a:lnTo>
                <a:pt x="226614" y="2260224"/>
              </a:lnTo>
              <a:lnTo>
                <a:pt x="226614" y="0"/>
              </a:lnTo>
              <a:lnTo>
                <a:pt x="453229" y="0"/>
              </a:lnTo>
            </a:path>
          </a:pathLst>
        </a:custGeom>
        <a:noFill/>
        <a:ln w="25400" cap="flat" cmpd="sng" algn="ctr">
          <a:solidFill>
            <a:srgbClr val="00B3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kern="1200"/>
        </a:p>
      </dsp:txBody>
      <dsp:txXfrm>
        <a:off x="960362" y="1420683"/>
        <a:ext cx="115260" cy="115260"/>
      </dsp:txXfrm>
    </dsp:sp>
    <dsp:sp modelId="{044A0CCB-2EFF-4626-9216-F1AA7FFC4A12}">
      <dsp:nvSpPr>
        <dsp:cNvPr id="0" name=""/>
        <dsp:cNvSpPr/>
      </dsp:nvSpPr>
      <dsp:spPr>
        <a:xfrm rot="16200000">
          <a:off x="-1965820" y="2212737"/>
          <a:ext cx="4723021" cy="791376"/>
        </a:xfrm>
        <a:prstGeom prst="rect">
          <a:avLst/>
        </a:prstGeom>
        <a:solidFill>
          <a:srgbClr val="00B3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cap="all" dirty="0">
              <a:latin typeface="Calibri" panose="020F0502020204030204" pitchFamily="34" charset="0"/>
              <a:cs typeface="Gotham Pro" panose="02000503040000020004" pitchFamily="2" charset="0"/>
            </a:rPr>
            <a:t>Пути решения</a:t>
          </a:r>
          <a:endParaRPr lang="ru-RU" sz="2400" b="1" kern="1200" dirty="0">
            <a:ln w="1905"/>
            <a:effectLst>
              <a:innerShdw blurRad="69850" dist="43180" dir="5400000">
                <a:srgbClr val="000000">
                  <a:alpha val="10000"/>
                </a:srgbClr>
              </a:inn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-1965820" y="2212737"/>
        <a:ext cx="4723021" cy="791376"/>
      </dsp:txXfrm>
    </dsp:sp>
    <dsp:sp modelId="{8C255E31-A617-4BB7-BF13-3CC3FAF96500}">
      <dsp:nvSpPr>
        <dsp:cNvPr id="0" name=""/>
        <dsp:cNvSpPr/>
      </dsp:nvSpPr>
      <dsp:spPr>
        <a:xfrm>
          <a:off x="1244607" y="0"/>
          <a:ext cx="7241985" cy="696403"/>
        </a:xfrm>
        <a:prstGeom prst="rect">
          <a:avLst/>
        </a:prstGeom>
        <a:solidFill>
          <a:srgbClr val="00B3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500" b="1" kern="1200" dirty="0">
              <a:ln w="1905"/>
              <a:effectLst>
                <a:innerShdw blurRad="69850" dist="43180" dir="5400000">
                  <a:srgbClr val="000000">
                    <a:alpha val="1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ru-RU" sz="2400" b="1" kern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Единый подход к созданию   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400" b="1" kern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 геопространственных данных</a:t>
          </a:r>
          <a:endParaRPr lang="ru-RU" sz="2400" b="1" kern="1200" dirty="0">
            <a:ln w="1905"/>
            <a:effectLst>
              <a:innerShdw blurRad="69850" dist="43180" dir="5400000">
                <a:srgbClr val="000000">
                  <a:alpha val="10000"/>
                </a:srgbClr>
              </a:inn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44607" y="0"/>
        <a:ext cx="7241985" cy="696403"/>
      </dsp:txXfrm>
    </dsp:sp>
    <dsp:sp modelId="{CAE269F9-EB29-4E3A-B1A1-BAC324116670}">
      <dsp:nvSpPr>
        <dsp:cNvPr id="0" name=""/>
        <dsp:cNvSpPr/>
      </dsp:nvSpPr>
      <dsp:spPr>
        <a:xfrm>
          <a:off x="1241895" y="1161622"/>
          <a:ext cx="7241985" cy="1075223"/>
        </a:xfrm>
        <a:prstGeom prst="rect">
          <a:avLst/>
        </a:prstGeom>
        <a:solidFill>
          <a:srgbClr val="00B3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>
              <a:ln w="1905"/>
              <a:effectLst>
                <a:innerShdw blurRad="69850" dist="43180" dir="5400000">
                  <a:srgbClr val="000000">
                    <a:alpha val="1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kern="1200" dirty="0">
              <a:ln w="1905"/>
              <a:solidFill>
                <a:prstClr val="white"/>
              </a:solidFill>
              <a:effectLst>
                <a:innerShdw blurRad="69850" dist="43180" dir="5400000">
                  <a:srgbClr val="000000">
                    <a:alpha val="10000"/>
                  </a:srgbClr>
                </a:innerShdw>
              </a:effectLst>
              <a:latin typeface="+mn-lt"/>
              <a:ea typeface="+mn-ea"/>
              <a:cs typeface="Arial" panose="020B0604020202020204" pitchFamily="34" charset="0"/>
            </a:rPr>
            <a:t>Внутриведомственное взаимодействие и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400" b="1" kern="1200" dirty="0">
              <a:ln w="1905"/>
              <a:solidFill>
                <a:prstClr val="white"/>
              </a:solidFill>
              <a:effectLst>
                <a:innerShdw blurRad="69850" dist="43180" dir="5400000">
                  <a:srgbClr val="000000">
                    <a:alpha val="10000"/>
                  </a:srgbClr>
                </a:innerShdw>
              </a:effectLst>
              <a:latin typeface="+mn-lt"/>
              <a:ea typeface="+mn-ea"/>
              <a:cs typeface="Arial" panose="020B0604020202020204" pitchFamily="34" charset="0"/>
            </a:rPr>
            <a:t> интеграция с другими </a:t>
          </a:r>
          <a:r>
            <a:rPr lang="ru-RU" sz="2400" b="1" kern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геопространственными 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400" b="1" kern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данными</a:t>
          </a:r>
          <a:endParaRPr lang="ru-RU" sz="2400" b="1" kern="1200" dirty="0">
            <a:ln w="1905"/>
            <a:effectLst>
              <a:innerShdw blurRad="69850" dist="43180" dir="5400000">
                <a:srgbClr val="000000">
                  <a:alpha val="10000"/>
                </a:srgbClr>
              </a:innerShdw>
            </a:effectLst>
            <a:latin typeface="+mn-lt"/>
            <a:cs typeface="Arial" panose="020B0604020202020204" pitchFamily="34" charset="0"/>
          </a:endParaRPr>
        </a:p>
      </dsp:txBody>
      <dsp:txXfrm>
        <a:off x="1241895" y="1161622"/>
        <a:ext cx="7241985" cy="1075223"/>
      </dsp:txXfrm>
    </dsp:sp>
    <dsp:sp modelId="{FAF5BCE7-2423-4006-8785-3065413650D9}">
      <dsp:nvSpPr>
        <dsp:cNvPr id="0" name=""/>
        <dsp:cNvSpPr/>
      </dsp:nvSpPr>
      <dsp:spPr>
        <a:xfrm>
          <a:off x="1241895" y="2855177"/>
          <a:ext cx="7241985" cy="1031789"/>
        </a:xfrm>
        <a:prstGeom prst="rect">
          <a:avLst/>
        </a:prstGeom>
        <a:solidFill>
          <a:srgbClr val="00B3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200" b="1" kern="1200" dirty="0">
              <a:ln w="1905"/>
              <a:effectLst>
                <a:innerShdw blurRad="69850" dist="43180" dir="5400000">
                  <a:srgbClr val="000000">
                    <a:alpha val="1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kern="1200" dirty="0">
              <a:ln w="1905"/>
              <a:solidFill>
                <a:prstClr val="white"/>
              </a:solidFill>
              <a:effectLst>
                <a:innerShdw blurRad="69850" dist="43180" dir="5400000">
                  <a:srgbClr val="000000">
                    <a:alpha val="10000"/>
                  </a:srgbClr>
                </a:innerShdw>
              </a:effectLst>
              <a:latin typeface="Calibri"/>
              <a:ea typeface="+mn-ea"/>
              <a:cs typeface="Arial" panose="020B0604020202020204" pitchFamily="34" charset="0"/>
            </a:rPr>
            <a:t>Формирование общего информационного поля 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400" b="1" kern="1200" dirty="0">
              <a:ln w="1905"/>
              <a:solidFill>
                <a:prstClr val="white"/>
              </a:solidFill>
              <a:effectLst>
                <a:innerShdw blurRad="69850" dist="43180" dir="5400000">
                  <a:srgbClr val="000000">
                    <a:alpha val="10000"/>
                  </a:srgbClr>
                </a:innerShdw>
              </a:effectLst>
              <a:latin typeface="Calibri"/>
              <a:ea typeface="+mn-ea"/>
              <a:cs typeface="Arial" panose="020B0604020202020204" pitchFamily="34" charset="0"/>
            </a:rPr>
            <a:t> о созданных и создаваемых геопространственных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400" b="1" kern="1200" dirty="0">
              <a:ln w="1905"/>
              <a:solidFill>
                <a:prstClr val="white"/>
              </a:solidFill>
              <a:effectLst>
                <a:innerShdw blurRad="69850" dist="43180" dir="5400000">
                  <a:srgbClr val="000000">
                    <a:alpha val="10000"/>
                  </a:srgbClr>
                </a:innerShdw>
              </a:effectLst>
              <a:latin typeface="Calibri"/>
              <a:ea typeface="+mn-ea"/>
              <a:cs typeface="Arial" panose="020B0604020202020204" pitchFamily="34" charset="0"/>
            </a:rPr>
            <a:t> данных</a:t>
          </a:r>
        </a:p>
      </dsp:txBody>
      <dsp:txXfrm>
        <a:off x="1241895" y="2855177"/>
        <a:ext cx="7241985" cy="1031789"/>
      </dsp:txXfrm>
    </dsp:sp>
    <dsp:sp modelId="{1ADD00B6-9606-4B59-BEA4-B28A43D9A5AC}">
      <dsp:nvSpPr>
        <dsp:cNvPr id="0" name=""/>
        <dsp:cNvSpPr/>
      </dsp:nvSpPr>
      <dsp:spPr>
        <a:xfrm>
          <a:off x="1244607" y="4466437"/>
          <a:ext cx="7241985" cy="619791"/>
        </a:xfrm>
        <a:prstGeom prst="rect">
          <a:avLst/>
        </a:prstGeom>
        <a:solidFill>
          <a:srgbClr val="00B3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>
              <a:ln w="1905"/>
              <a:effectLst>
                <a:innerShdw blurRad="69850" dist="43180" dir="5400000">
                  <a:srgbClr val="000000">
                    <a:alpha val="1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kern="1200" dirty="0">
              <a:ln w="1905"/>
              <a:solidFill>
                <a:prstClr val="white"/>
              </a:solidFill>
              <a:effectLst>
                <a:innerShdw blurRad="69850" dist="43180" dir="5400000">
                  <a:srgbClr val="000000">
                    <a:alpha val="10000"/>
                  </a:srgbClr>
                </a:innerShdw>
              </a:effectLst>
              <a:latin typeface="Calibri"/>
              <a:ea typeface="+mn-ea"/>
              <a:cs typeface="Arial" panose="020B0604020202020204" pitchFamily="34" charset="0"/>
            </a:rPr>
            <a:t>Новые технические решения</a:t>
          </a:r>
        </a:p>
      </dsp:txBody>
      <dsp:txXfrm>
        <a:off x="1244607" y="4466437"/>
        <a:ext cx="7241985" cy="61979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035A4E-ADA8-45F9-B1F3-AB95F8BC96BD}">
      <dsp:nvSpPr>
        <dsp:cNvPr id="0" name=""/>
        <dsp:cNvSpPr/>
      </dsp:nvSpPr>
      <dsp:spPr>
        <a:xfrm>
          <a:off x="4621286" y="1004943"/>
          <a:ext cx="3166923" cy="716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3697"/>
              </a:lnTo>
              <a:lnTo>
                <a:pt x="3166923" y="583697"/>
              </a:lnTo>
              <a:lnTo>
                <a:pt x="3166923" y="716378"/>
              </a:lnTo>
            </a:path>
          </a:pathLst>
        </a:custGeom>
        <a:noFill/>
        <a:ln w="25400" cap="flat" cmpd="sng" algn="ctr">
          <a:solidFill>
            <a:srgbClr val="00B3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B597D0-F978-4FFD-AD5F-8F4C9EB779FE}">
      <dsp:nvSpPr>
        <dsp:cNvPr id="0" name=""/>
        <dsp:cNvSpPr/>
      </dsp:nvSpPr>
      <dsp:spPr>
        <a:xfrm>
          <a:off x="4575269" y="1004943"/>
          <a:ext cx="91440" cy="716378"/>
        </a:xfrm>
        <a:custGeom>
          <a:avLst/>
          <a:gdLst/>
          <a:ahLst/>
          <a:cxnLst/>
          <a:rect l="0" t="0" r="0" b="0"/>
          <a:pathLst>
            <a:path>
              <a:moveTo>
                <a:pt x="46016" y="0"/>
              </a:moveTo>
              <a:lnTo>
                <a:pt x="46016" y="583697"/>
              </a:lnTo>
              <a:lnTo>
                <a:pt x="45720" y="583697"/>
              </a:lnTo>
              <a:lnTo>
                <a:pt x="45720" y="716378"/>
              </a:lnTo>
            </a:path>
          </a:pathLst>
        </a:custGeom>
        <a:noFill/>
        <a:ln w="25400" cap="flat" cmpd="sng" algn="ctr">
          <a:solidFill>
            <a:srgbClr val="00B3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9A13CF-B6BF-428A-8795-62AEF28E1523}">
      <dsp:nvSpPr>
        <dsp:cNvPr id="0" name=""/>
        <dsp:cNvSpPr/>
      </dsp:nvSpPr>
      <dsp:spPr>
        <a:xfrm>
          <a:off x="1640035" y="1004943"/>
          <a:ext cx="2981251" cy="701347"/>
        </a:xfrm>
        <a:custGeom>
          <a:avLst/>
          <a:gdLst/>
          <a:ahLst/>
          <a:cxnLst/>
          <a:rect l="0" t="0" r="0" b="0"/>
          <a:pathLst>
            <a:path>
              <a:moveTo>
                <a:pt x="2981251" y="0"/>
              </a:moveTo>
              <a:lnTo>
                <a:pt x="2981251" y="568666"/>
              </a:lnTo>
              <a:lnTo>
                <a:pt x="0" y="568666"/>
              </a:lnTo>
              <a:lnTo>
                <a:pt x="0" y="701347"/>
              </a:lnTo>
            </a:path>
          </a:pathLst>
        </a:custGeom>
        <a:noFill/>
        <a:ln w="25400" cap="flat" cmpd="sng" algn="ctr">
          <a:solidFill>
            <a:srgbClr val="00B3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8627E8-17EA-48DC-AEE9-54D0653F1DAD}">
      <dsp:nvSpPr>
        <dsp:cNvPr id="0" name=""/>
        <dsp:cNvSpPr/>
      </dsp:nvSpPr>
      <dsp:spPr>
        <a:xfrm>
          <a:off x="1452669" y="149337"/>
          <a:ext cx="6337233" cy="855605"/>
        </a:xfrm>
        <a:prstGeom prst="rect">
          <a:avLst/>
        </a:prstGeom>
        <a:solidFill>
          <a:srgbClr val="00B300"/>
        </a:solidFill>
        <a:ln w="381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Геопространственные данные, создаваемые на принципах:</a:t>
          </a:r>
          <a:endParaRPr lang="ru-RU" sz="2400" kern="1200" dirty="0"/>
        </a:p>
      </dsp:txBody>
      <dsp:txXfrm>
        <a:off x="1452669" y="149337"/>
        <a:ext cx="6337233" cy="855605"/>
      </dsp:txXfrm>
    </dsp:sp>
    <dsp:sp modelId="{832E726F-6A6C-483C-8589-E406EE864425}">
      <dsp:nvSpPr>
        <dsp:cNvPr id="0" name=""/>
        <dsp:cNvSpPr/>
      </dsp:nvSpPr>
      <dsp:spPr>
        <a:xfrm>
          <a:off x="189182" y="1706291"/>
          <a:ext cx="2901705" cy="907446"/>
        </a:xfrm>
        <a:prstGeom prst="rect">
          <a:avLst/>
        </a:prstGeom>
        <a:solidFill>
          <a:srgbClr val="00B300"/>
        </a:solidFill>
        <a:ln w="349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Взаимодействия и сотрудничества</a:t>
          </a:r>
          <a:endParaRPr lang="ru-RU" sz="2200" kern="1200" dirty="0"/>
        </a:p>
      </dsp:txBody>
      <dsp:txXfrm>
        <a:off x="189182" y="1706291"/>
        <a:ext cx="2901705" cy="907446"/>
      </dsp:txXfrm>
    </dsp:sp>
    <dsp:sp modelId="{4F550AD4-0A66-4A6C-9894-852CB29825E6}">
      <dsp:nvSpPr>
        <dsp:cNvPr id="0" name=""/>
        <dsp:cNvSpPr/>
      </dsp:nvSpPr>
      <dsp:spPr>
        <a:xfrm>
          <a:off x="3170281" y="1721322"/>
          <a:ext cx="2901415" cy="907705"/>
        </a:xfrm>
        <a:prstGeom prst="rect">
          <a:avLst/>
        </a:prstGeom>
        <a:solidFill>
          <a:srgbClr val="00B300"/>
        </a:solidFill>
        <a:ln w="349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Стратегической поддержки</a:t>
          </a:r>
          <a:endParaRPr lang="ru-RU" sz="2200" kern="1200" dirty="0"/>
        </a:p>
      </dsp:txBody>
      <dsp:txXfrm>
        <a:off x="3170281" y="1721322"/>
        <a:ext cx="2901415" cy="907705"/>
      </dsp:txXfrm>
    </dsp:sp>
    <dsp:sp modelId="{B2AAD0D3-37BA-47D9-9CF5-680DC0D669A0}">
      <dsp:nvSpPr>
        <dsp:cNvPr id="0" name=""/>
        <dsp:cNvSpPr/>
      </dsp:nvSpPr>
      <dsp:spPr>
        <a:xfrm>
          <a:off x="6337060" y="1721322"/>
          <a:ext cx="2902299" cy="907427"/>
        </a:xfrm>
        <a:prstGeom prst="rect">
          <a:avLst/>
        </a:prstGeom>
        <a:solidFill>
          <a:srgbClr val="00B300"/>
        </a:solidFill>
        <a:ln w="349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Интеграционных решений</a:t>
          </a:r>
          <a:endParaRPr lang="ru-RU" sz="2200" kern="1200" dirty="0"/>
        </a:p>
      </dsp:txBody>
      <dsp:txXfrm>
        <a:off x="6337060" y="1721322"/>
        <a:ext cx="2902299" cy="9074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A8DAB0-0C5E-4EAA-A4E3-40EA57B4E567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3312FD-2EE5-4102-A221-3D9A90B7F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262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12FD-2EE5-4102-A221-3D9A90B7FE3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3826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12FD-2EE5-4102-A221-3D9A90B7FE3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099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12FD-2EE5-4102-A221-3D9A90B7FE3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9373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12FD-2EE5-4102-A221-3D9A90B7FE3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427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12FD-2EE5-4102-A221-3D9A90B7FE3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8014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12FD-2EE5-4102-A221-3D9A90B7FE3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9474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7FF30-02F5-46E9-A6DE-9B2FDFC3A050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0760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7FF30-02F5-46E9-A6DE-9B2FDFC3A050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0760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7FF30-02F5-46E9-A6DE-9B2FDFC3A050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0760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7FF30-02F5-46E9-A6DE-9B2FDFC3A050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5840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12FD-2EE5-4102-A221-3D9A90B7FE3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364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12FD-2EE5-4102-A221-3D9A90B7FE3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691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12FD-2EE5-4102-A221-3D9A90B7FE3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4192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12FD-2EE5-4102-A221-3D9A90B7FE3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433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12FD-2EE5-4102-A221-3D9A90B7FE3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375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CF7BE-7E29-4E21-AFD5-456BB92F9DBD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367-228C-4AC2-9985-E081C40D2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730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CF7BE-7E29-4E21-AFD5-456BB92F9DBD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367-228C-4AC2-9985-E081C40D2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316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CF7BE-7E29-4E21-AFD5-456BB92F9DBD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367-228C-4AC2-9985-E081C40D2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910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CF7BE-7E29-4E21-AFD5-456BB92F9DBD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367-228C-4AC2-9985-E081C40D2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355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CF7BE-7E29-4E21-AFD5-456BB92F9DBD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367-228C-4AC2-9985-E081C40D2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998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CF7BE-7E29-4E21-AFD5-456BB92F9DBD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367-228C-4AC2-9985-E081C40D2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972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CF7BE-7E29-4E21-AFD5-456BB92F9DBD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367-228C-4AC2-9985-E081C40D2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05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CF7BE-7E29-4E21-AFD5-456BB92F9DBD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367-228C-4AC2-9985-E081C40D2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040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CF7BE-7E29-4E21-AFD5-456BB92F9DBD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367-228C-4AC2-9985-E081C40D2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539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0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CF7BE-7E29-4E21-AFD5-456BB92F9DBD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367-228C-4AC2-9985-E081C40D2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852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CF7BE-7E29-4E21-AFD5-456BB92F9DBD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367-228C-4AC2-9985-E081C40D2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586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CF7BE-7E29-4E21-AFD5-456BB92F9DBD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9E367-228C-4AC2-9985-E081C40D2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339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microsoft.com/office/2007/relationships/hdphoto" Target="../media/hdphoto2.wdp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microsoft.com/office/2007/relationships/hdphoto" Target="../media/hdphoto8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9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30.png"/><Relationship Id="rId1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7.jpeg"/><Relationship Id="rId7" Type="http://schemas.openxmlformats.org/officeDocument/2006/relationships/image" Target="../media/image4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39.png"/><Relationship Id="rId10" Type="http://schemas.openxmlformats.org/officeDocument/2006/relationships/image" Target="../media/image41.png"/><Relationship Id="rId4" Type="http://schemas.openxmlformats.org/officeDocument/2006/relationships/image" Target="../media/image38.tiff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://geoportal.kadsurvey.ru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kadsurvey.ru/" TargetMode="External"/><Relationship Id="rId5" Type="http://schemas.openxmlformats.org/officeDocument/2006/relationships/hyperlink" Target="mailto:office@kadsurvey.ru" TargetMode="Externa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9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1.jpeg"/><Relationship Id="rId10" Type="http://schemas.openxmlformats.org/officeDocument/2006/relationships/image" Target="../media/image25.jpeg"/><Relationship Id="rId4" Type="http://schemas.openxmlformats.org/officeDocument/2006/relationships/image" Target="../media/image20.jpe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2"/>
          <p:cNvSpPr/>
          <p:nvPr/>
        </p:nvSpPr>
        <p:spPr>
          <a:xfrm rot="11800176">
            <a:off x="3788381" y="4432229"/>
            <a:ext cx="5472976" cy="3271803"/>
          </a:xfrm>
          <a:custGeom>
            <a:avLst/>
            <a:gdLst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1155474 w 1872208"/>
              <a:gd name="connsiteY7" fmla="*/ 1176947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1206 w 1872208"/>
              <a:gd name="connsiteY3" fmla="*/ 801893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58307 h 1904239"/>
              <a:gd name="connsiteX1" fmla="*/ 1645690 w 1872208"/>
              <a:gd name="connsiteY1" fmla="*/ 31789 h 1904239"/>
              <a:gd name="connsiteX2" fmla="*/ 1871206 w 1872208"/>
              <a:gd name="connsiteY2" fmla="*/ 833682 h 1904239"/>
              <a:gd name="connsiteX3" fmla="*/ 1872208 w 1872208"/>
              <a:gd name="connsiteY3" fmla="*/ 1677479 h 1904239"/>
              <a:gd name="connsiteX4" fmla="*/ 1645690 w 1872208"/>
              <a:gd name="connsiteY4" fmla="*/ 1903997 h 1904239"/>
              <a:gd name="connsiteX5" fmla="*/ 1179935 w 1872208"/>
              <a:gd name="connsiteY5" fmla="*/ 1904239 h 1904239"/>
              <a:gd name="connsiteX6" fmla="*/ 924358 w 1872208"/>
              <a:gd name="connsiteY6" fmla="*/ 1160753 h 1904239"/>
              <a:gd name="connsiteX7" fmla="*/ 0 w 1872208"/>
              <a:gd name="connsiteY7" fmla="*/ 258307 h 1904239"/>
              <a:gd name="connsiteX0" fmla="*/ 0 w 947850"/>
              <a:gd name="connsiteY0" fmla="*/ 1128964 h 1872450"/>
              <a:gd name="connsiteX1" fmla="*/ 721332 w 947850"/>
              <a:gd name="connsiteY1" fmla="*/ 0 h 1872450"/>
              <a:gd name="connsiteX2" fmla="*/ 946848 w 947850"/>
              <a:gd name="connsiteY2" fmla="*/ 801893 h 1872450"/>
              <a:gd name="connsiteX3" fmla="*/ 947850 w 947850"/>
              <a:gd name="connsiteY3" fmla="*/ 1645690 h 1872450"/>
              <a:gd name="connsiteX4" fmla="*/ 721332 w 947850"/>
              <a:gd name="connsiteY4" fmla="*/ 1872208 h 1872450"/>
              <a:gd name="connsiteX5" fmla="*/ 255577 w 947850"/>
              <a:gd name="connsiteY5" fmla="*/ 1872450 h 1872450"/>
              <a:gd name="connsiteX6" fmla="*/ 0 w 947850"/>
              <a:gd name="connsiteY6" fmla="*/ 1128964 h 1872450"/>
              <a:gd name="connsiteX0" fmla="*/ 0 w 947850"/>
              <a:gd name="connsiteY0" fmla="*/ 327071 h 1070557"/>
              <a:gd name="connsiteX1" fmla="*/ 946848 w 947850"/>
              <a:gd name="connsiteY1" fmla="*/ 0 h 1070557"/>
              <a:gd name="connsiteX2" fmla="*/ 947850 w 947850"/>
              <a:gd name="connsiteY2" fmla="*/ 843797 h 1070557"/>
              <a:gd name="connsiteX3" fmla="*/ 721332 w 947850"/>
              <a:gd name="connsiteY3" fmla="*/ 1070315 h 1070557"/>
              <a:gd name="connsiteX4" fmla="*/ 255577 w 947850"/>
              <a:gd name="connsiteY4" fmla="*/ 1070557 h 1070557"/>
              <a:gd name="connsiteX5" fmla="*/ 0 w 947850"/>
              <a:gd name="connsiteY5" fmla="*/ 327071 h 1070557"/>
              <a:gd name="connsiteX0" fmla="*/ 0 w 947850"/>
              <a:gd name="connsiteY0" fmla="*/ 329319 h 1072805"/>
              <a:gd name="connsiteX1" fmla="*/ 946063 w 947850"/>
              <a:gd name="connsiteY1" fmla="*/ 0 h 1072805"/>
              <a:gd name="connsiteX2" fmla="*/ 947850 w 947850"/>
              <a:gd name="connsiteY2" fmla="*/ 846045 h 1072805"/>
              <a:gd name="connsiteX3" fmla="*/ 721332 w 947850"/>
              <a:gd name="connsiteY3" fmla="*/ 1072563 h 1072805"/>
              <a:gd name="connsiteX4" fmla="*/ 255577 w 947850"/>
              <a:gd name="connsiteY4" fmla="*/ 1072805 h 1072805"/>
              <a:gd name="connsiteX5" fmla="*/ 0 w 947850"/>
              <a:gd name="connsiteY5" fmla="*/ 329319 h 1072805"/>
              <a:gd name="connsiteX0" fmla="*/ 0 w 2554703"/>
              <a:gd name="connsiteY0" fmla="*/ 311682 h 1072805"/>
              <a:gd name="connsiteX1" fmla="*/ 2552916 w 2554703"/>
              <a:gd name="connsiteY1" fmla="*/ 0 h 1072805"/>
              <a:gd name="connsiteX2" fmla="*/ 2554703 w 2554703"/>
              <a:gd name="connsiteY2" fmla="*/ 846045 h 1072805"/>
              <a:gd name="connsiteX3" fmla="*/ 2328185 w 2554703"/>
              <a:gd name="connsiteY3" fmla="*/ 1072563 h 1072805"/>
              <a:gd name="connsiteX4" fmla="*/ 1862430 w 2554703"/>
              <a:gd name="connsiteY4" fmla="*/ 1072805 h 1072805"/>
              <a:gd name="connsiteX5" fmla="*/ 0 w 2554703"/>
              <a:gd name="connsiteY5" fmla="*/ 311682 h 1072805"/>
              <a:gd name="connsiteX0" fmla="*/ 0 w 2554703"/>
              <a:gd name="connsiteY0" fmla="*/ 762921 h 1524044"/>
              <a:gd name="connsiteX1" fmla="*/ 2550289 w 2554703"/>
              <a:gd name="connsiteY1" fmla="*/ 0 h 1524044"/>
              <a:gd name="connsiteX2" fmla="*/ 2554703 w 2554703"/>
              <a:gd name="connsiteY2" fmla="*/ 1297284 h 1524044"/>
              <a:gd name="connsiteX3" fmla="*/ 2328185 w 2554703"/>
              <a:gd name="connsiteY3" fmla="*/ 1523802 h 1524044"/>
              <a:gd name="connsiteX4" fmla="*/ 1862430 w 2554703"/>
              <a:gd name="connsiteY4" fmla="*/ 1524044 h 1524044"/>
              <a:gd name="connsiteX5" fmla="*/ 0 w 2554703"/>
              <a:gd name="connsiteY5" fmla="*/ 762921 h 1524044"/>
              <a:gd name="connsiteX0" fmla="*/ 0 w 2554703"/>
              <a:gd name="connsiteY0" fmla="*/ 762921 h 1524044"/>
              <a:gd name="connsiteX1" fmla="*/ 2550289 w 2554703"/>
              <a:gd name="connsiteY1" fmla="*/ 0 h 1524044"/>
              <a:gd name="connsiteX2" fmla="*/ 2554703 w 2554703"/>
              <a:gd name="connsiteY2" fmla="*/ 1297284 h 1524044"/>
              <a:gd name="connsiteX3" fmla="*/ 2328185 w 2554703"/>
              <a:gd name="connsiteY3" fmla="*/ 1523802 h 1524044"/>
              <a:gd name="connsiteX4" fmla="*/ 1862430 w 2554703"/>
              <a:gd name="connsiteY4" fmla="*/ 1524044 h 1524044"/>
              <a:gd name="connsiteX5" fmla="*/ 0 w 2554703"/>
              <a:gd name="connsiteY5" fmla="*/ 762921 h 1524044"/>
              <a:gd name="connsiteX0" fmla="*/ 0 w 2554703"/>
              <a:gd name="connsiteY0" fmla="*/ 762921 h 1524044"/>
              <a:gd name="connsiteX1" fmla="*/ 2550289 w 2554703"/>
              <a:gd name="connsiteY1" fmla="*/ 0 h 1524044"/>
              <a:gd name="connsiteX2" fmla="*/ 2554703 w 2554703"/>
              <a:gd name="connsiteY2" fmla="*/ 1297284 h 1524044"/>
              <a:gd name="connsiteX3" fmla="*/ 2328185 w 2554703"/>
              <a:gd name="connsiteY3" fmla="*/ 1523802 h 1524044"/>
              <a:gd name="connsiteX4" fmla="*/ 1862430 w 2554703"/>
              <a:gd name="connsiteY4" fmla="*/ 1524044 h 1524044"/>
              <a:gd name="connsiteX5" fmla="*/ 0 w 2554703"/>
              <a:gd name="connsiteY5" fmla="*/ 762921 h 1524044"/>
              <a:gd name="connsiteX0" fmla="*/ 0 w 2554703"/>
              <a:gd name="connsiteY0" fmla="*/ 762921 h 1524044"/>
              <a:gd name="connsiteX1" fmla="*/ 2550289 w 2554703"/>
              <a:gd name="connsiteY1" fmla="*/ 0 h 1524044"/>
              <a:gd name="connsiteX2" fmla="*/ 2554703 w 2554703"/>
              <a:gd name="connsiteY2" fmla="*/ 1297284 h 1524044"/>
              <a:gd name="connsiteX3" fmla="*/ 2328185 w 2554703"/>
              <a:gd name="connsiteY3" fmla="*/ 1523802 h 1524044"/>
              <a:gd name="connsiteX4" fmla="*/ 1862430 w 2554703"/>
              <a:gd name="connsiteY4" fmla="*/ 1524044 h 1524044"/>
              <a:gd name="connsiteX5" fmla="*/ 0 w 2554703"/>
              <a:gd name="connsiteY5" fmla="*/ 762921 h 1524044"/>
              <a:gd name="connsiteX0" fmla="*/ 0 w 2510466"/>
              <a:gd name="connsiteY0" fmla="*/ 783772 h 1524044"/>
              <a:gd name="connsiteX1" fmla="*/ 2506052 w 2510466"/>
              <a:gd name="connsiteY1" fmla="*/ 0 h 1524044"/>
              <a:gd name="connsiteX2" fmla="*/ 2510466 w 2510466"/>
              <a:gd name="connsiteY2" fmla="*/ 1297284 h 1524044"/>
              <a:gd name="connsiteX3" fmla="*/ 2283948 w 2510466"/>
              <a:gd name="connsiteY3" fmla="*/ 1523802 h 1524044"/>
              <a:gd name="connsiteX4" fmla="*/ 1818193 w 2510466"/>
              <a:gd name="connsiteY4" fmla="*/ 1524044 h 1524044"/>
              <a:gd name="connsiteX5" fmla="*/ 0 w 2510466"/>
              <a:gd name="connsiteY5" fmla="*/ 783772 h 1524044"/>
              <a:gd name="connsiteX0" fmla="*/ 0 w 2549162"/>
              <a:gd name="connsiteY0" fmla="*/ 765159 h 1524044"/>
              <a:gd name="connsiteX1" fmla="*/ 2544748 w 2549162"/>
              <a:gd name="connsiteY1" fmla="*/ 0 h 1524044"/>
              <a:gd name="connsiteX2" fmla="*/ 2549162 w 2549162"/>
              <a:gd name="connsiteY2" fmla="*/ 1297284 h 1524044"/>
              <a:gd name="connsiteX3" fmla="*/ 2322644 w 2549162"/>
              <a:gd name="connsiteY3" fmla="*/ 1523802 h 1524044"/>
              <a:gd name="connsiteX4" fmla="*/ 1856889 w 2549162"/>
              <a:gd name="connsiteY4" fmla="*/ 1524044 h 1524044"/>
              <a:gd name="connsiteX5" fmla="*/ 0 w 2549162"/>
              <a:gd name="connsiteY5" fmla="*/ 765159 h 1524044"/>
              <a:gd name="connsiteX0" fmla="*/ 0 w 2549162"/>
              <a:gd name="connsiteY0" fmla="*/ 760153 h 1519038"/>
              <a:gd name="connsiteX1" fmla="*/ 2544299 w 2549162"/>
              <a:gd name="connsiteY1" fmla="*/ 0 h 1519038"/>
              <a:gd name="connsiteX2" fmla="*/ 2549162 w 2549162"/>
              <a:gd name="connsiteY2" fmla="*/ 1292278 h 1519038"/>
              <a:gd name="connsiteX3" fmla="*/ 2322644 w 2549162"/>
              <a:gd name="connsiteY3" fmla="*/ 1518796 h 1519038"/>
              <a:gd name="connsiteX4" fmla="*/ 1856889 w 2549162"/>
              <a:gd name="connsiteY4" fmla="*/ 1519038 h 1519038"/>
              <a:gd name="connsiteX5" fmla="*/ 0 w 2549162"/>
              <a:gd name="connsiteY5" fmla="*/ 760153 h 1519038"/>
              <a:gd name="connsiteX0" fmla="*/ 0 w 2549162"/>
              <a:gd name="connsiteY0" fmla="*/ 760153 h 1523915"/>
              <a:gd name="connsiteX1" fmla="*/ 2544299 w 2549162"/>
              <a:gd name="connsiteY1" fmla="*/ 0 h 1523915"/>
              <a:gd name="connsiteX2" fmla="*/ 2549162 w 2549162"/>
              <a:gd name="connsiteY2" fmla="*/ 1292278 h 1523915"/>
              <a:gd name="connsiteX3" fmla="*/ 2322644 w 2549162"/>
              <a:gd name="connsiteY3" fmla="*/ 1518796 h 1523915"/>
              <a:gd name="connsiteX4" fmla="*/ 226903 w 2549162"/>
              <a:gd name="connsiteY4" fmla="*/ 1523915 h 1523915"/>
              <a:gd name="connsiteX5" fmla="*/ 0 w 2549162"/>
              <a:gd name="connsiteY5" fmla="*/ 760153 h 1523915"/>
              <a:gd name="connsiteX0" fmla="*/ 0 w 2549162"/>
              <a:gd name="connsiteY0" fmla="*/ 760153 h 1523915"/>
              <a:gd name="connsiteX1" fmla="*/ 2544299 w 2549162"/>
              <a:gd name="connsiteY1" fmla="*/ 0 h 1523915"/>
              <a:gd name="connsiteX2" fmla="*/ 2549162 w 2549162"/>
              <a:gd name="connsiteY2" fmla="*/ 1292278 h 1523915"/>
              <a:gd name="connsiteX3" fmla="*/ 2322644 w 2549162"/>
              <a:gd name="connsiteY3" fmla="*/ 1518796 h 1523915"/>
              <a:gd name="connsiteX4" fmla="*/ 226903 w 2549162"/>
              <a:gd name="connsiteY4" fmla="*/ 1523915 h 1523915"/>
              <a:gd name="connsiteX5" fmla="*/ 0 w 2549162"/>
              <a:gd name="connsiteY5" fmla="*/ 760153 h 1523915"/>
              <a:gd name="connsiteX0" fmla="*/ 0 w 2549162"/>
              <a:gd name="connsiteY0" fmla="*/ 760153 h 1523915"/>
              <a:gd name="connsiteX1" fmla="*/ 2544299 w 2549162"/>
              <a:gd name="connsiteY1" fmla="*/ 0 h 1523915"/>
              <a:gd name="connsiteX2" fmla="*/ 2549162 w 2549162"/>
              <a:gd name="connsiteY2" fmla="*/ 1292278 h 1523915"/>
              <a:gd name="connsiteX3" fmla="*/ 2322644 w 2549162"/>
              <a:gd name="connsiteY3" fmla="*/ 1518796 h 1523915"/>
              <a:gd name="connsiteX4" fmla="*/ 226903 w 2549162"/>
              <a:gd name="connsiteY4" fmla="*/ 1523915 h 1523915"/>
              <a:gd name="connsiteX5" fmla="*/ 0 w 2549162"/>
              <a:gd name="connsiteY5" fmla="*/ 760153 h 152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9162" h="1523915">
                <a:moveTo>
                  <a:pt x="0" y="760153"/>
                </a:moveTo>
                <a:lnTo>
                  <a:pt x="2544299" y="0"/>
                </a:lnTo>
                <a:cubicBezTo>
                  <a:pt x="2544895" y="282015"/>
                  <a:pt x="2548566" y="1010263"/>
                  <a:pt x="2549162" y="1292278"/>
                </a:cubicBezTo>
                <a:cubicBezTo>
                  <a:pt x="2549162" y="1417380"/>
                  <a:pt x="2447746" y="1518796"/>
                  <a:pt x="2322644" y="1518796"/>
                </a:cubicBezTo>
                <a:lnTo>
                  <a:pt x="226903" y="1523915"/>
                </a:lnTo>
                <a:cubicBezTo>
                  <a:pt x="171868" y="1329488"/>
                  <a:pt x="67457" y="989292"/>
                  <a:pt x="0" y="760153"/>
                </a:cubicBezTo>
                <a:close/>
              </a:path>
            </a:pathLst>
          </a:custGeom>
          <a:solidFill>
            <a:srgbClr val="00B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 </a:t>
            </a:r>
            <a:endParaRPr lang="ru-RU" sz="135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959538"/>
            <a:ext cx="7796250" cy="1825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3200" b="1" cap="all" dirty="0">
                <a:solidFill>
                  <a:srgbClr val="293035"/>
                </a:solidFill>
                <a:latin typeface="Calibri" panose="020F0502020204030204" pitchFamily="34" charset="0"/>
              </a:rPr>
              <a:t>Геопространственные данные основа принятия решений </a:t>
            </a:r>
          </a:p>
          <a:p>
            <a:pPr algn="ctr">
              <a:lnSpc>
                <a:spcPct val="120000"/>
              </a:lnSpc>
            </a:pPr>
            <a:r>
              <a:rPr lang="ru-RU" sz="3200" b="1" cap="all" dirty="0">
                <a:solidFill>
                  <a:srgbClr val="293035"/>
                </a:solidFill>
                <a:latin typeface="Calibri" panose="020F0502020204030204" pitchFamily="34" charset="0"/>
              </a:rPr>
              <a:t>для всех отраслей экономики</a:t>
            </a:r>
            <a:endParaRPr lang="ru-RU" sz="3200" b="1" cap="all" dirty="0">
              <a:solidFill>
                <a:srgbClr val="293035"/>
              </a:solidFill>
              <a:latin typeface="Calibri" panose="020F0502020204030204" pitchFamily="34" charset="0"/>
              <a:cs typeface="Gotham Pro" panose="02000503040000020004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6" y="5763534"/>
            <a:ext cx="2447858" cy="3046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6" y="6174301"/>
            <a:ext cx="2526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>
                    <a:lumMod val="50000"/>
                  </a:schemeClr>
                </a:solidFill>
                <a:cs typeface="Gotham Pro" panose="02000503040000020004" pitchFamily="2" charset="0"/>
              </a:rPr>
              <a:t>г. Санкт-Петербург — 2022г.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129" y="3305055"/>
            <a:ext cx="5709881" cy="3657496"/>
          </a:xfrm>
          <a:prstGeom prst="rect">
            <a:avLst/>
          </a:prstGeom>
        </p:spPr>
      </p:pic>
      <p:sp>
        <p:nvSpPr>
          <p:cNvPr id="7" name="Скругленный прямоугольник 2"/>
          <p:cNvSpPr/>
          <p:nvPr/>
        </p:nvSpPr>
        <p:spPr>
          <a:xfrm rot="6370086">
            <a:off x="7381111" y="29731"/>
            <a:ext cx="2281373" cy="1953976"/>
          </a:xfrm>
          <a:custGeom>
            <a:avLst/>
            <a:gdLst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1155474 w 1872208"/>
              <a:gd name="connsiteY7" fmla="*/ 1176947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1206 w 1872208"/>
              <a:gd name="connsiteY3" fmla="*/ 801893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58307 h 1904239"/>
              <a:gd name="connsiteX1" fmla="*/ 1645690 w 1872208"/>
              <a:gd name="connsiteY1" fmla="*/ 31789 h 1904239"/>
              <a:gd name="connsiteX2" fmla="*/ 1871206 w 1872208"/>
              <a:gd name="connsiteY2" fmla="*/ 833682 h 1904239"/>
              <a:gd name="connsiteX3" fmla="*/ 1872208 w 1872208"/>
              <a:gd name="connsiteY3" fmla="*/ 1677479 h 1904239"/>
              <a:gd name="connsiteX4" fmla="*/ 1645690 w 1872208"/>
              <a:gd name="connsiteY4" fmla="*/ 1903997 h 1904239"/>
              <a:gd name="connsiteX5" fmla="*/ 1179935 w 1872208"/>
              <a:gd name="connsiteY5" fmla="*/ 1904239 h 1904239"/>
              <a:gd name="connsiteX6" fmla="*/ 924358 w 1872208"/>
              <a:gd name="connsiteY6" fmla="*/ 1160753 h 1904239"/>
              <a:gd name="connsiteX7" fmla="*/ 0 w 1872208"/>
              <a:gd name="connsiteY7" fmla="*/ 258307 h 1904239"/>
              <a:gd name="connsiteX0" fmla="*/ 0 w 947850"/>
              <a:gd name="connsiteY0" fmla="*/ 1128964 h 1872450"/>
              <a:gd name="connsiteX1" fmla="*/ 721332 w 947850"/>
              <a:gd name="connsiteY1" fmla="*/ 0 h 1872450"/>
              <a:gd name="connsiteX2" fmla="*/ 946848 w 947850"/>
              <a:gd name="connsiteY2" fmla="*/ 801893 h 1872450"/>
              <a:gd name="connsiteX3" fmla="*/ 947850 w 947850"/>
              <a:gd name="connsiteY3" fmla="*/ 1645690 h 1872450"/>
              <a:gd name="connsiteX4" fmla="*/ 721332 w 947850"/>
              <a:gd name="connsiteY4" fmla="*/ 1872208 h 1872450"/>
              <a:gd name="connsiteX5" fmla="*/ 255577 w 947850"/>
              <a:gd name="connsiteY5" fmla="*/ 1872450 h 1872450"/>
              <a:gd name="connsiteX6" fmla="*/ 0 w 947850"/>
              <a:gd name="connsiteY6" fmla="*/ 1128964 h 1872450"/>
              <a:gd name="connsiteX0" fmla="*/ 0 w 947850"/>
              <a:gd name="connsiteY0" fmla="*/ 327071 h 1070557"/>
              <a:gd name="connsiteX1" fmla="*/ 946848 w 947850"/>
              <a:gd name="connsiteY1" fmla="*/ 0 h 1070557"/>
              <a:gd name="connsiteX2" fmla="*/ 947850 w 947850"/>
              <a:gd name="connsiteY2" fmla="*/ 843797 h 1070557"/>
              <a:gd name="connsiteX3" fmla="*/ 721332 w 947850"/>
              <a:gd name="connsiteY3" fmla="*/ 1070315 h 1070557"/>
              <a:gd name="connsiteX4" fmla="*/ 255577 w 947850"/>
              <a:gd name="connsiteY4" fmla="*/ 1070557 h 1070557"/>
              <a:gd name="connsiteX5" fmla="*/ 0 w 947850"/>
              <a:gd name="connsiteY5" fmla="*/ 327071 h 1070557"/>
              <a:gd name="connsiteX0" fmla="*/ 0 w 947850"/>
              <a:gd name="connsiteY0" fmla="*/ 329319 h 1072805"/>
              <a:gd name="connsiteX1" fmla="*/ 946063 w 947850"/>
              <a:gd name="connsiteY1" fmla="*/ 0 h 1072805"/>
              <a:gd name="connsiteX2" fmla="*/ 947850 w 947850"/>
              <a:gd name="connsiteY2" fmla="*/ 846045 h 1072805"/>
              <a:gd name="connsiteX3" fmla="*/ 721332 w 947850"/>
              <a:gd name="connsiteY3" fmla="*/ 1072563 h 1072805"/>
              <a:gd name="connsiteX4" fmla="*/ 255577 w 947850"/>
              <a:gd name="connsiteY4" fmla="*/ 1072805 h 1072805"/>
              <a:gd name="connsiteX5" fmla="*/ 0 w 947850"/>
              <a:gd name="connsiteY5" fmla="*/ 329319 h 1072805"/>
              <a:gd name="connsiteX0" fmla="*/ 0 w 947850"/>
              <a:gd name="connsiteY0" fmla="*/ 329319 h 1072563"/>
              <a:gd name="connsiteX1" fmla="*/ 946063 w 947850"/>
              <a:gd name="connsiteY1" fmla="*/ 0 h 1072563"/>
              <a:gd name="connsiteX2" fmla="*/ 947850 w 947850"/>
              <a:gd name="connsiteY2" fmla="*/ 846045 h 1072563"/>
              <a:gd name="connsiteX3" fmla="*/ 721332 w 947850"/>
              <a:gd name="connsiteY3" fmla="*/ 1072563 h 1072563"/>
              <a:gd name="connsiteX4" fmla="*/ 235009 w 947850"/>
              <a:gd name="connsiteY4" fmla="*/ 1072273 h 1072563"/>
              <a:gd name="connsiteX5" fmla="*/ 0 w 947850"/>
              <a:gd name="connsiteY5" fmla="*/ 329319 h 1072563"/>
              <a:gd name="connsiteX0" fmla="*/ 0 w 947850"/>
              <a:gd name="connsiteY0" fmla="*/ 329319 h 1072563"/>
              <a:gd name="connsiteX1" fmla="*/ 946063 w 947850"/>
              <a:gd name="connsiteY1" fmla="*/ 0 h 1072563"/>
              <a:gd name="connsiteX2" fmla="*/ 947850 w 947850"/>
              <a:gd name="connsiteY2" fmla="*/ 846045 h 1072563"/>
              <a:gd name="connsiteX3" fmla="*/ 721332 w 947850"/>
              <a:gd name="connsiteY3" fmla="*/ 1072563 h 1072563"/>
              <a:gd name="connsiteX4" fmla="*/ 235009 w 947850"/>
              <a:gd name="connsiteY4" fmla="*/ 1072273 h 1072563"/>
              <a:gd name="connsiteX5" fmla="*/ 0 w 947850"/>
              <a:gd name="connsiteY5" fmla="*/ 329319 h 1072563"/>
              <a:gd name="connsiteX0" fmla="*/ 0 w 947850"/>
              <a:gd name="connsiteY0" fmla="*/ 329319 h 1072563"/>
              <a:gd name="connsiteX1" fmla="*/ 946063 w 947850"/>
              <a:gd name="connsiteY1" fmla="*/ 0 h 1072563"/>
              <a:gd name="connsiteX2" fmla="*/ 947850 w 947850"/>
              <a:gd name="connsiteY2" fmla="*/ 846045 h 1072563"/>
              <a:gd name="connsiteX3" fmla="*/ 721332 w 947850"/>
              <a:gd name="connsiteY3" fmla="*/ 1072563 h 1072563"/>
              <a:gd name="connsiteX4" fmla="*/ 235009 w 947850"/>
              <a:gd name="connsiteY4" fmla="*/ 1072273 h 1072563"/>
              <a:gd name="connsiteX5" fmla="*/ 0 w 947850"/>
              <a:gd name="connsiteY5" fmla="*/ 329319 h 1072563"/>
              <a:gd name="connsiteX0" fmla="*/ 0 w 829424"/>
              <a:gd name="connsiteY0" fmla="*/ 436951 h 1072563"/>
              <a:gd name="connsiteX1" fmla="*/ 827637 w 829424"/>
              <a:gd name="connsiteY1" fmla="*/ 0 h 1072563"/>
              <a:gd name="connsiteX2" fmla="*/ 829424 w 829424"/>
              <a:gd name="connsiteY2" fmla="*/ 846045 h 1072563"/>
              <a:gd name="connsiteX3" fmla="*/ 602906 w 829424"/>
              <a:gd name="connsiteY3" fmla="*/ 1072563 h 1072563"/>
              <a:gd name="connsiteX4" fmla="*/ 116583 w 829424"/>
              <a:gd name="connsiteY4" fmla="*/ 1072273 h 1072563"/>
              <a:gd name="connsiteX5" fmla="*/ 0 w 829424"/>
              <a:gd name="connsiteY5" fmla="*/ 436951 h 1072563"/>
              <a:gd name="connsiteX0" fmla="*/ 0 w 853803"/>
              <a:gd name="connsiteY0" fmla="*/ 589696 h 1072563"/>
              <a:gd name="connsiteX1" fmla="*/ 852016 w 853803"/>
              <a:gd name="connsiteY1" fmla="*/ 0 h 1072563"/>
              <a:gd name="connsiteX2" fmla="*/ 853803 w 853803"/>
              <a:gd name="connsiteY2" fmla="*/ 846045 h 1072563"/>
              <a:gd name="connsiteX3" fmla="*/ 627285 w 853803"/>
              <a:gd name="connsiteY3" fmla="*/ 1072563 h 1072563"/>
              <a:gd name="connsiteX4" fmla="*/ 140962 w 853803"/>
              <a:gd name="connsiteY4" fmla="*/ 1072273 h 1072563"/>
              <a:gd name="connsiteX5" fmla="*/ 0 w 853803"/>
              <a:gd name="connsiteY5" fmla="*/ 589696 h 1072563"/>
              <a:gd name="connsiteX0" fmla="*/ 0 w 853803"/>
              <a:gd name="connsiteY0" fmla="*/ 589696 h 1072563"/>
              <a:gd name="connsiteX1" fmla="*/ 852016 w 853803"/>
              <a:gd name="connsiteY1" fmla="*/ 0 h 1072563"/>
              <a:gd name="connsiteX2" fmla="*/ 853803 w 853803"/>
              <a:gd name="connsiteY2" fmla="*/ 846045 h 1072563"/>
              <a:gd name="connsiteX3" fmla="*/ 627285 w 853803"/>
              <a:gd name="connsiteY3" fmla="*/ 1072563 h 1072563"/>
              <a:gd name="connsiteX4" fmla="*/ 140962 w 853803"/>
              <a:gd name="connsiteY4" fmla="*/ 1072273 h 1072563"/>
              <a:gd name="connsiteX5" fmla="*/ 0 w 853803"/>
              <a:gd name="connsiteY5" fmla="*/ 589696 h 1072563"/>
              <a:gd name="connsiteX0" fmla="*/ 0 w 853803"/>
              <a:gd name="connsiteY0" fmla="*/ 589696 h 1072563"/>
              <a:gd name="connsiteX1" fmla="*/ 852016 w 853803"/>
              <a:gd name="connsiteY1" fmla="*/ 0 h 1072563"/>
              <a:gd name="connsiteX2" fmla="*/ 853803 w 853803"/>
              <a:gd name="connsiteY2" fmla="*/ 846045 h 1072563"/>
              <a:gd name="connsiteX3" fmla="*/ 627285 w 853803"/>
              <a:gd name="connsiteY3" fmla="*/ 1072563 h 1072563"/>
              <a:gd name="connsiteX4" fmla="*/ 140962 w 853803"/>
              <a:gd name="connsiteY4" fmla="*/ 1072273 h 1072563"/>
              <a:gd name="connsiteX5" fmla="*/ 0 w 853803"/>
              <a:gd name="connsiteY5" fmla="*/ 589696 h 1072563"/>
              <a:gd name="connsiteX0" fmla="*/ 0 w 853803"/>
              <a:gd name="connsiteY0" fmla="*/ 248408 h 731275"/>
              <a:gd name="connsiteX1" fmla="*/ 852608 w 853803"/>
              <a:gd name="connsiteY1" fmla="*/ 0 h 731275"/>
              <a:gd name="connsiteX2" fmla="*/ 853803 w 853803"/>
              <a:gd name="connsiteY2" fmla="*/ 504757 h 731275"/>
              <a:gd name="connsiteX3" fmla="*/ 627285 w 853803"/>
              <a:gd name="connsiteY3" fmla="*/ 731275 h 731275"/>
              <a:gd name="connsiteX4" fmla="*/ 140962 w 853803"/>
              <a:gd name="connsiteY4" fmla="*/ 730985 h 731275"/>
              <a:gd name="connsiteX5" fmla="*/ 0 w 853803"/>
              <a:gd name="connsiteY5" fmla="*/ 248408 h 731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3803" h="731275">
                <a:moveTo>
                  <a:pt x="0" y="248408"/>
                </a:moveTo>
                <a:lnTo>
                  <a:pt x="852608" y="0"/>
                </a:lnTo>
                <a:cubicBezTo>
                  <a:pt x="853204" y="282015"/>
                  <a:pt x="853207" y="222742"/>
                  <a:pt x="853803" y="504757"/>
                </a:cubicBezTo>
                <a:cubicBezTo>
                  <a:pt x="853803" y="629859"/>
                  <a:pt x="752387" y="731275"/>
                  <a:pt x="627285" y="731275"/>
                </a:cubicBezTo>
                <a:lnTo>
                  <a:pt x="140962" y="730985"/>
                </a:lnTo>
                <a:cubicBezTo>
                  <a:pt x="81752" y="530403"/>
                  <a:pt x="62228" y="464761"/>
                  <a:pt x="0" y="248408"/>
                </a:cubicBezTo>
                <a:close/>
              </a:path>
            </a:pathLst>
          </a:custGeom>
          <a:solidFill>
            <a:srgbClr val="00B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013176"/>
            <a:ext cx="333175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latin typeface="Calibri" panose="020F0502020204030204" pitchFamily="34" charset="0"/>
                <a:cs typeface="Gotham Pro" panose="02000503040000020004" pitchFamily="2" charset="0"/>
              </a:rPr>
              <a:t>2-ая Совместная Международная научно-техническая конференция «ЦИФРОВАЯ РЕАЛЬНОСТЬ: космические и пространственные данные, технологии обработки»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95536" y="4694947"/>
            <a:ext cx="38164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latin typeface="Calibri" panose="020F0502020204030204" pitchFamily="34" charset="0"/>
                <a:cs typeface="Gotham Pro" panose="02000503040000020004" pitchFamily="2" charset="0"/>
              </a:rPr>
              <a:t>Кошечкин И.С.  Генеральный директор</a:t>
            </a:r>
          </a:p>
        </p:txBody>
      </p:sp>
    </p:spTree>
    <p:extLst>
      <p:ext uri="{BB962C8B-B14F-4D97-AF65-F5344CB8AC3E}">
        <p14:creationId xmlns:p14="http://schemas.microsoft.com/office/powerpoint/2010/main" val="1215937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2"/>
          <p:cNvSpPr/>
          <p:nvPr/>
        </p:nvSpPr>
        <p:spPr>
          <a:xfrm rot="1154098">
            <a:off x="-93699" y="-185080"/>
            <a:ext cx="947850" cy="1072805"/>
          </a:xfrm>
          <a:custGeom>
            <a:avLst/>
            <a:gdLst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1155474 w 1872208"/>
              <a:gd name="connsiteY7" fmla="*/ 1176947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1206 w 1872208"/>
              <a:gd name="connsiteY3" fmla="*/ 801893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58307 h 1904239"/>
              <a:gd name="connsiteX1" fmla="*/ 1645690 w 1872208"/>
              <a:gd name="connsiteY1" fmla="*/ 31789 h 1904239"/>
              <a:gd name="connsiteX2" fmla="*/ 1871206 w 1872208"/>
              <a:gd name="connsiteY2" fmla="*/ 833682 h 1904239"/>
              <a:gd name="connsiteX3" fmla="*/ 1872208 w 1872208"/>
              <a:gd name="connsiteY3" fmla="*/ 1677479 h 1904239"/>
              <a:gd name="connsiteX4" fmla="*/ 1645690 w 1872208"/>
              <a:gd name="connsiteY4" fmla="*/ 1903997 h 1904239"/>
              <a:gd name="connsiteX5" fmla="*/ 1179935 w 1872208"/>
              <a:gd name="connsiteY5" fmla="*/ 1904239 h 1904239"/>
              <a:gd name="connsiteX6" fmla="*/ 924358 w 1872208"/>
              <a:gd name="connsiteY6" fmla="*/ 1160753 h 1904239"/>
              <a:gd name="connsiteX7" fmla="*/ 0 w 1872208"/>
              <a:gd name="connsiteY7" fmla="*/ 258307 h 1904239"/>
              <a:gd name="connsiteX0" fmla="*/ 0 w 947850"/>
              <a:gd name="connsiteY0" fmla="*/ 1128964 h 1872450"/>
              <a:gd name="connsiteX1" fmla="*/ 721332 w 947850"/>
              <a:gd name="connsiteY1" fmla="*/ 0 h 1872450"/>
              <a:gd name="connsiteX2" fmla="*/ 946848 w 947850"/>
              <a:gd name="connsiteY2" fmla="*/ 801893 h 1872450"/>
              <a:gd name="connsiteX3" fmla="*/ 947850 w 947850"/>
              <a:gd name="connsiteY3" fmla="*/ 1645690 h 1872450"/>
              <a:gd name="connsiteX4" fmla="*/ 721332 w 947850"/>
              <a:gd name="connsiteY4" fmla="*/ 1872208 h 1872450"/>
              <a:gd name="connsiteX5" fmla="*/ 255577 w 947850"/>
              <a:gd name="connsiteY5" fmla="*/ 1872450 h 1872450"/>
              <a:gd name="connsiteX6" fmla="*/ 0 w 947850"/>
              <a:gd name="connsiteY6" fmla="*/ 1128964 h 1872450"/>
              <a:gd name="connsiteX0" fmla="*/ 0 w 947850"/>
              <a:gd name="connsiteY0" fmla="*/ 327071 h 1070557"/>
              <a:gd name="connsiteX1" fmla="*/ 946848 w 947850"/>
              <a:gd name="connsiteY1" fmla="*/ 0 h 1070557"/>
              <a:gd name="connsiteX2" fmla="*/ 947850 w 947850"/>
              <a:gd name="connsiteY2" fmla="*/ 843797 h 1070557"/>
              <a:gd name="connsiteX3" fmla="*/ 721332 w 947850"/>
              <a:gd name="connsiteY3" fmla="*/ 1070315 h 1070557"/>
              <a:gd name="connsiteX4" fmla="*/ 255577 w 947850"/>
              <a:gd name="connsiteY4" fmla="*/ 1070557 h 1070557"/>
              <a:gd name="connsiteX5" fmla="*/ 0 w 947850"/>
              <a:gd name="connsiteY5" fmla="*/ 327071 h 1070557"/>
              <a:gd name="connsiteX0" fmla="*/ 0 w 947850"/>
              <a:gd name="connsiteY0" fmla="*/ 329319 h 1072805"/>
              <a:gd name="connsiteX1" fmla="*/ 946063 w 947850"/>
              <a:gd name="connsiteY1" fmla="*/ 0 h 1072805"/>
              <a:gd name="connsiteX2" fmla="*/ 947850 w 947850"/>
              <a:gd name="connsiteY2" fmla="*/ 846045 h 1072805"/>
              <a:gd name="connsiteX3" fmla="*/ 721332 w 947850"/>
              <a:gd name="connsiteY3" fmla="*/ 1072563 h 1072805"/>
              <a:gd name="connsiteX4" fmla="*/ 255577 w 947850"/>
              <a:gd name="connsiteY4" fmla="*/ 1072805 h 1072805"/>
              <a:gd name="connsiteX5" fmla="*/ 0 w 947850"/>
              <a:gd name="connsiteY5" fmla="*/ 329319 h 107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7850" h="1072805">
                <a:moveTo>
                  <a:pt x="0" y="329319"/>
                </a:moveTo>
                <a:lnTo>
                  <a:pt x="946063" y="0"/>
                </a:lnTo>
                <a:cubicBezTo>
                  <a:pt x="946659" y="282015"/>
                  <a:pt x="947254" y="564030"/>
                  <a:pt x="947850" y="846045"/>
                </a:cubicBezTo>
                <a:cubicBezTo>
                  <a:pt x="947850" y="971147"/>
                  <a:pt x="846434" y="1072563"/>
                  <a:pt x="721332" y="1072563"/>
                </a:cubicBezTo>
                <a:lnTo>
                  <a:pt x="255577" y="1072805"/>
                </a:lnTo>
                <a:cubicBezTo>
                  <a:pt x="189545" y="880696"/>
                  <a:pt x="73629" y="549790"/>
                  <a:pt x="0" y="329319"/>
                </a:cubicBezTo>
                <a:close/>
              </a:path>
            </a:pathLst>
          </a:custGeom>
          <a:solidFill>
            <a:srgbClr val="00B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92C259E-CEF4-DF83-E094-66AA94C3C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53" y="121765"/>
            <a:ext cx="1931400" cy="2414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541068-2196-B976-078D-7BA5E07F26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78" t="1131" r="39623"/>
          <a:stretch/>
        </p:blipFill>
        <p:spPr>
          <a:xfrm>
            <a:off x="0" y="1170296"/>
            <a:ext cx="4572000" cy="56430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10" name="Скругленный прямоугольник 15">
            <a:extLst>
              <a:ext uri="{FF2B5EF4-FFF2-40B4-BE49-F238E27FC236}">
                <a16:creationId xmlns:a16="http://schemas.microsoft.com/office/drawing/2014/main" id="{5E4A0F07-FFAC-1B43-F8B8-291E0D20499F}"/>
              </a:ext>
            </a:extLst>
          </p:cNvPr>
          <p:cNvSpPr/>
          <p:nvPr/>
        </p:nvSpPr>
        <p:spPr>
          <a:xfrm>
            <a:off x="39415" y="6453336"/>
            <a:ext cx="2372345" cy="306467"/>
          </a:xfrm>
          <a:prstGeom prst="roundRect">
            <a:avLst/>
          </a:prstGeom>
          <a:solidFill>
            <a:srgbClr val="FFFFFF">
              <a:alpha val="50000"/>
            </a:srgbClr>
          </a:solidFill>
          <a:ln w="1270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Gotham Pro" panose="02000503040000020004" pitchFamily="2" charset="0"/>
              </a:rPr>
              <a:t>исполнительная съемка 2018 г.</a:t>
            </a:r>
          </a:p>
        </p:txBody>
      </p:sp>
      <p:pic>
        <p:nvPicPr>
          <p:cNvPr id="13" name="Picture 2" descr="G:\05.08.2022\Презентация\красн\Красноярск мост!.jpg">
            <a:extLst>
              <a:ext uri="{FF2B5EF4-FFF2-40B4-BE49-F238E27FC236}">
                <a16:creationId xmlns:a16="http://schemas.microsoft.com/office/drawing/2014/main" id="{4CA7C7F1-2134-8DD7-BAD8-90239FE219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4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33" t="-430" r="17995" b="430"/>
          <a:stretch/>
        </p:blipFill>
        <p:spPr bwMode="auto">
          <a:xfrm>
            <a:off x="4572000" y="1147534"/>
            <a:ext cx="4572000" cy="566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09C9809-3A5D-4870-916A-C5D4BDE5BDEF}"/>
              </a:ext>
            </a:extLst>
          </p:cNvPr>
          <p:cNvSpPr/>
          <p:nvPr/>
        </p:nvSpPr>
        <p:spPr>
          <a:xfrm>
            <a:off x="1012270" y="363190"/>
            <a:ext cx="8131730" cy="3539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700" b="1" cap="all" dirty="0">
                <a:latin typeface="Calibri" panose="020F0502020204030204" pitchFamily="34" charset="0"/>
                <a:cs typeface="Gotham Pro" panose="02000503040000020004" pitchFamily="2" charset="0"/>
              </a:rPr>
              <a:t>Создание и обновление геопространственных данных</a:t>
            </a:r>
          </a:p>
        </p:txBody>
      </p:sp>
    </p:spTree>
    <p:extLst>
      <p:ext uri="{BB962C8B-B14F-4D97-AF65-F5344CB8AC3E}">
        <p14:creationId xmlns:p14="http://schemas.microsoft.com/office/powerpoint/2010/main" val="3784368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323849B8-C49E-4C99-B6C5-D927A7477E3D}"/>
              </a:ext>
            </a:extLst>
          </p:cNvPr>
          <p:cNvSpPr txBox="1"/>
          <p:nvPr/>
        </p:nvSpPr>
        <p:spPr>
          <a:xfrm>
            <a:off x="-14465" y="5484222"/>
            <a:ext cx="4517028" cy="5325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n w="6350" cap="sq" cmpd="sng">
                  <a:noFill/>
                  <a:miter lim="800000"/>
                </a:ln>
              </a:rPr>
              <a:t>Пересечения земельного участка с границами территориальных зон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855354B-38DC-4562-B617-5C4A7DB003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12" y="1221258"/>
            <a:ext cx="4490447" cy="416166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7E757F2-201E-4E98-B055-4F183EB2A0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760" y="1221906"/>
            <a:ext cx="4489748" cy="416101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1ABE7A5-B8BF-4A73-AFE5-35A17A333F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686" y="1211149"/>
            <a:ext cx="4489747" cy="416101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5BA0DF2-8C39-4F5C-B435-C07A2FAD335B}"/>
              </a:ext>
            </a:extLst>
          </p:cNvPr>
          <p:cNvSpPr txBox="1"/>
          <p:nvPr/>
        </p:nvSpPr>
        <p:spPr>
          <a:xfrm>
            <a:off x="-32384" y="5530717"/>
            <a:ext cx="451032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n w="6350" cap="sq" cmpd="sng">
                  <a:noFill/>
                  <a:miter lim="800000"/>
                </a:ln>
              </a:rPr>
              <a:t>Земельный участок на цифровом </a:t>
            </a:r>
            <a:r>
              <a:rPr lang="ru-RU" sz="1400" b="1" dirty="0" err="1">
                <a:ln w="6350" cap="sq" cmpd="sng">
                  <a:noFill/>
                  <a:miter lim="800000"/>
                </a:ln>
              </a:rPr>
              <a:t>ортофотоплане</a:t>
            </a:r>
            <a:endParaRPr lang="ru-RU" sz="1400" b="1" dirty="0">
              <a:ln w="6350" cap="sq" cmpd="sng">
                <a:noFill/>
                <a:miter lim="800000"/>
              </a:ln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99D584-E35D-4974-8429-C4CEB9B4E6BE}"/>
              </a:ext>
            </a:extLst>
          </p:cNvPr>
          <p:cNvSpPr txBox="1"/>
          <p:nvPr/>
        </p:nvSpPr>
        <p:spPr>
          <a:xfrm>
            <a:off x="-14465" y="5497487"/>
            <a:ext cx="44638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n w="6350" cap="sq" cmpd="sng">
                  <a:noFill/>
                  <a:miter lim="800000"/>
                </a:ln>
              </a:rPr>
              <a:t>Земельный участок по сведениям ЕГРН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599840F-C732-497C-B2C6-82B94C7954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5" y="1236701"/>
            <a:ext cx="4517029" cy="416275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004AF8A-7F34-4EC4-BF63-63C4CB8AA1B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65" y="1219210"/>
            <a:ext cx="4524793" cy="416990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0BA3CB9-1B3F-41F0-8099-4F3763FA2F5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5" y="1210464"/>
            <a:ext cx="4517029" cy="4162752"/>
          </a:xfrm>
          <a:prstGeom prst="rect">
            <a:avLst/>
          </a:prstGeom>
        </p:spPr>
      </p:pic>
      <p:sp>
        <p:nvSpPr>
          <p:cNvPr id="7" name="Скругленный прямоугольник 2"/>
          <p:cNvSpPr/>
          <p:nvPr/>
        </p:nvSpPr>
        <p:spPr>
          <a:xfrm rot="1154098">
            <a:off x="-93699" y="-189229"/>
            <a:ext cx="947850" cy="1072805"/>
          </a:xfrm>
          <a:custGeom>
            <a:avLst/>
            <a:gdLst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1155474 w 1872208"/>
              <a:gd name="connsiteY7" fmla="*/ 1176947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1206 w 1872208"/>
              <a:gd name="connsiteY3" fmla="*/ 801893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58307 h 1904239"/>
              <a:gd name="connsiteX1" fmla="*/ 1645690 w 1872208"/>
              <a:gd name="connsiteY1" fmla="*/ 31789 h 1904239"/>
              <a:gd name="connsiteX2" fmla="*/ 1871206 w 1872208"/>
              <a:gd name="connsiteY2" fmla="*/ 833682 h 1904239"/>
              <a:gd name="connsiteX3" fmla="*/ 1872208 w 1872208"/>
              <a:gd name="connsiteY3" fmla="*/ 1677479 h 1904239"/>
              <a:gd name="connsiteX4" fmla="*/ 1645690 w 1872208"/>
              <a:gd name="connsiteY4" fmla="*/ 1903997 h 1904239"/>
              <a:gd name="connsiteX5" fmla="*/ 1179935 w 1872208"/>
              <a:gd name="connsiteY5" fmla="*/ 1904239 h 1904239"/>
              <a:gd name="connsiteX6" fmla="*/ 924358 w 1872208"/>
              <a:gd name="connsiteY6" fmla="*/ 1160753 h 1904239"/>
              <a:gd name="connsiteX7" fmla="*/ 0 w 1872208"/>
              <a:gd name="connsiteY7" fmla="*/ 258307 h 1904239"/>
              <a:gd name="connsiteX0" fmla="*/ 0 w 947850"/>
              <a:gd name="connsiteY0" fmla="*/ 1128964 h 1872450"/>
              <a:gd name="connsiteX1" fmla="*/ 721332 w 947850"/>
              <a:gd name="connsiteY1" fmla="*/ 0 h 1872450"/>
              <a:gd name="connsiteX2" fmla="*/ 946848 w 947850"/>
              <a:gd name="connsiteY2" fmla="*/ 801893 h 1872450"/>
              <a:gd name="connsiteX3" fmla="*/ 947850 w 947850"/>
              <a:gd name="connsiteY3" fmla="*/ 1645690 h 1872450"/>
              <a:gd name="connsiteX4" fmla="*/ 721332 w 947850"/>
              <a:gd name="connsiteY4" fmla="*/ 1872208 h 1872450"/>
              <a:gd name="connsiteX5" fmla="*/ 255577 w 947850"/>
              <a:gd name="connsiteY5" fmla="*/ 1872450 h 1872450"/>
              <a:gd name="connsiteX6" fmla="*/ 0 w 947850"/>
              <a:gd name="connsiteY6" fmla="*/ 1128964 h 1872450"/>
              <a:gd name="connsiteX0" fmla="*/ 0 w 947850"/>
              <a:gd name="connsiteY0" fmla="*/ 327071 h 1070557"/>
              <a:gd name="connsiteX1" fmla="*/ 946848 w 947850"/>
              <a:gd name="connsiteY1" fmla="*/ 0 h 1070557"/>
              <a:gd name="connsiteX2" fmla="*/ 947850 w 947850"/>
              <a:gd name="connsiteY2" fmla="*/ 843797 h 1070557"/>
              <a:gd name="connsiteX3" fmla="*/ 721332 w 947850"/>
              <a:gd name="connsiteY3" fmla="*/ 1070315 h 1070557"/>
              <a:gd name="connsiteX4" fmla="*/ 255577 w 947850"/>
              <a:gd name="connsiteY4" fmla="*/ 1070557 h 1070557"/>
              <a:gd name="connsiteX5" fmla="*/ 0 w 947850"/>
              <a:gd name="connsiteY5" fmla="*/ 327071 h 1070557"/>
              <a:gd name="connsiteX0" fmla="*/ 0 w 947850"/>
              <a:gd name="connsiteY0" fmla="*/ 329319 h 1072805"/>
              <a:gd name="connsiteX1" fmla="*/ 946063 w 947850"/>
              <a:gd name="connsiteY1" fmla="*/ 0 h 1072805"/>
              <a:gd name="connsiteX2" fmla="*/ 947850 w 947850"/>
              <a:gd name="connsiteY2" fmla="*/ 846045 h 1072805"/>
              <a:gd name="connsiteX3" fmla="*/ 721332 w 947850"/>
              <a:gd name="connsiteY3" fmla="*/ 1072563 h 1072805"/>
              <a:gd name="connsiteX4" fmla="*/ 255577 w 947850"/>
              <a:gd name="connsiteY4" fmla="*/ 1072805 h 1072805"/>
              <a:gd name="connsiteX5" fmla="*/ 0 w 947850"/>
              <a:gd name="connsiteY5" fmla="*/ 329319 h 107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7850" h="1072805">
                <a:moveTo>
                  <a:pt x="0" y="329319"/>
                </a:moveTo>
                <a:lnTo>
                  <a:pt x="946063" y="0"/>
                </a:lnTo>
                <a:cubicBezTo>
                  <a:pt x="946659" y="282015"/>
                  <a:pt x="947254" y="564030"/>
                  <a:pt x="947850" y="846045"/>
                </a:cubicBezTo>
                <a:cubicBezTo>
                  <a:pt x="947850" y="971147"/>
                  <a:pt x="846434" y="1072563"/>
                  <a:pt x="721332" y="1072563"/>
                </a:cubicBezTo>
                <a:lnTo>
                  <a:pt x="255577" y="1072805"/>
                </a:lnTo>
                <a:cubicBezTo>
                  <a:pt x="189545" y="880696"/>
                  <a:pt x="73629" y="549790"/>
                  <a:pt x="0" y="329319"/>
                </a:cubicBezTo>
                <a:close/>
              </a:path>
            </a:pathLst>
          </a:custGeom>
          <a:solidFill>
            <a:srgbClr val="00B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3620054-B661-4A93-8804-58CA5FF7F7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53" y="121765"/>
            <a:ext cx="1931400" cy="241425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80749D1-A88F-4F73-BDED-2CEC913C3465}"/>
              </a:ext>
            </a:extLst>
          </p:cNvPr>
          <p:cNvSpPr/>
          <p:nvPr/>
        </p:nvSpPr>
        <p:spPr>
          <a:xfrm>
            <a:off x="979255" y="375597"/>
            <a:ext cx="8131730" cy="3539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700" b="1" cap="all" dirty="0">
                <a:latin typeface="Calibri" panose="020F0502020204030204" pitchFamily="34" charset="0"/>
                <a:cs typeface="Gotham Pro" panose="02000503040000020004" pitchFamily="2" charset="0"/>
              </a:rPr>
              <a:t>Расхождения информации из разных источников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BA573CF-84A3-4022-A50C-5A6DC42256EC}"/>
              </a:ext>
            </a:extLst>
          </p:cNvPr>
          <p:cNvSpPr/>
          <p:nvPr/>
        </p:nvSpPr>
        <p:spPr>
          <a:xfrm>
            <a:off x="0" y="6581001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</a:t>
            </a:r>
            <a:r>
              <a:rPr lang="ru-RU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Кадастрсъемка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Тел.: (3952) 70-71-70 Факс: (3952) 29-16-99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endParaRPr lang="ru-RU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AB9F47-F82C-455F-8D9A-9FBE9C853047}"/>
              </a:ext>
            </a:extLst>
          </p:cNvPr>
          <p:cNvSpPr txBox="1"/>
          <p:nvPr/>
        </p:nvSpPr>
        <p:spPr>
          <a:xfrm>
            <a:off x="4688519" y="5530717"/>
            <a:ext cx="446876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n w="6350" cap="sq" cmpd="sng">
                  <a:noFill/>
                  <a:miter lim="800000"/>
                </a:ln>
              </a:rPr>
              <a:t>Функциональная зона рекреационного назначения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9079E15-8A9F-49BE-92E3-63AD5B9BD1DD}"/>
              </a:ext>
            </a:extLst>
          </p:cNvPr>
          <p:cNvSpPr txBox="1"/>
          <p:nvPr/>
        </p:nvSpPr>
        <p:spPr>
          <a:xfrm>
            <a:off x="4619613" y="5534049"/>
            <a:ext cx="449044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n w="6350" cap="sq" cmpd="sng">
                  <a:noFill/>
                  <a:miter lim="800000"/>
                </a:ln>
              </a:rPr>
              <a:t>Слой Территориальные зоны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1F8142-7324-4DBF-B4F0-B148A6A10D76}"/>
              </a:ext>
            </a:extLst>
          </p:cNvPr>
          <p:cNvSpPr txBox="1"/>
          <p:nvPr/>
        </p:nvSpPr>
        <p:spPr>
          <a:xfrm>
            <a:off x="4700906" y="5530717"/>
            <a:ext cx="447960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n w="6350" cap="sq" cmpd="sng">
                  <a:noFill/>
                  <a:miter lim="800000"/>
                </a:ln>
              </a:rPr>
              <a:t>Пересечение с зоной складских объектов</a:t>
            </a:r>
          </a:p>
        </p:txBody>
      </p:sp>
    </p:spTree>
    <p:extLst>
      <p:ext uri="{BB962C8B-B14F-4D97-AF65-F5344CB8AC3E}">
        <p14:creationId xmlns:p14="http://schemas.microsoft.com/office/powerpoint/2010/main" val="384920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4" grpId="0" animBg="1"/>
      <p:bldP spid="24" grpId="1" animBg="1"/>
      <p:bldP spid="25" grpId="0" animBg="1"/>
      <p:bldP spid="25" grpId="1" animBg="1"/>
      <p:bldP spid="19" grpId="0" animBg="1"/>
      <p:bldP spid="27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12270" y="347174"/>
            <a:ext cx="812178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cap="all" dirty="0">
                <a:latin typeface="Calibri" panose="020F0502020204030204" pitchFamily="34" charset="0"/>
                <a:cs typeface="Calibri" panose="020F0502020204030204" pitchFamily="34" charset="0"/>
              </a:rPr>
              <a:t>НАЛОЖЕНИЕ ГРАНИЦ ЗЕМЕЛЬ ЛЕСНОГО ФОНДА ПО ДАННЫМ Государственного Лесного реестра С ГРАНИЦАМИ ЗЕМЕЛЬ СЕЛЬСКОХОЗЯЙСТВЕННОГО НАЗНАЧЕНИЯ</a:t>
            </a:r>
            <a:endParaRPr lang="ru-RU" sz="1270" b="1" cap="al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3" descr="G:\13.04.2022\5\Новая папка (5)\общая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2" b="8927"/>
          <a:stretch/>
        </p:blipFill>
        <p:spPr bwMode="auto">
          <a:xfrm>
            <a:off x="1" y="1009764"/>
            <a:ext cx="9163872" cy="584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5F6B09-B580-437D-9460-8713CD86E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53" y="121765"/>
            <a:ext cx="1931400" cy="241425"/>
          </a:xfrm>
          <a:prstGeom prst="rect">
            <a:avLst/>
          </a:prstGeom>
        </p:spPr>
      </p:pic>
      <p:sp>
        <p:nvSpPr>
          <p:cNvPr id="12" name="Скругленный прямоугольник 2">
            <a:extLst>
              <a:ext uri="{FF2B5EF4-FFF2-40B4-BE49-F238E27FC236}">
                <a16:creationId xmlns:a16="http://schemas.microsoft.com/office/drawing/2014/main" id="{1B4AF27C-16FA-423A-8E91-D500510B5D00}"/>
              </a:ext>
            </a:extLst>
          </p:cNvPr>
          <p:cNvSpPr/>
          <p:nvPr/>
        </p:nvSpPr>
        <p:spPr>
          <a:xfrm rot="1154098">
            <a:off x="-102278" y="-189228"/>
            <a:ext cx="947850" cy="1072805"/>
          </a:xfrm>
          <a:custGeom>
            <a:avLst/>
            <a:gdLst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1155474 w 1872208"/>
              <a:gd name="connsiteY7" fmla="*/ 1176947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1206 w 1872208"/>
              <a:gd name="connsiteY3" fmla="*/ 801893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58307 h 1904239"/>
              <a:gd name="connsiteX1" fmla="*/ 1645690 w 1872208"/>
              <a:gd name="connsiteY1" fmla="*/ 31789 h 1904239"/>
              <a:gd name="connsiteX2" fmla="*/ 1871206 w 1872208"/>
              <a:gd name="connsiteY2" fmla="*/ 833682 h 1904239"/>
              <a:gd name="connsiteX3" fmla="*/ 1872208 w 1872208"/>
              <a:gd name="connsiteY3" fmla="*/ 1677479 h 1904239"/>
              <a:gd name="connsiteX4" fmla="*/ 1645690 w 1872208"/>
              <a:gd name="connsiteY4" fmla="*/ 1903997 h 1904239"/>
              <a:gd name="connsiteX5" fmla="*/ 1179935 w 1872208"/>
              <a:gd name="connsiteY5" fmla="*/ 1904239 h 1904239"/>
              <a:gd name="connsiteX6" fmla="*/ 924358 w 1872208"/>
              <a:gd name="connsiteY6" fmla="*/ 1160753 h 1904239"/>
              <a:gd name="connsiteX7" fmla="*/ 0 w 1872208"/>
              <a:gd name="connsiteY7" fmla="*/ 258307 h 1904239"/>
              <a:gd name="connsiteX0" fmla="*/ 0 w 947850"/>
              <a:gd name="connsiteY0" fmla="*/ 1128964 h 1872450"/>
              <a:gd name="connsiteX1" fmla="*/ 721332 w 947850"/>
              <a:gd name="connsiteY1" fmla="*/ 0 h 1872450"/>
              <a:gd name="connsiteX2" fmla="*/ 946848 w 947850"/>
              <a:gd name="connsiteY2" fmla="*/ 801893 h 1872450"/>
              <a:gd name="connsiteX3" fmla="*/ 947850 w 947850"/>
              <a:gd name="connsiteY3" fmla="*/ 1645690 h 1872450"/>
              <a:gd name="connsiteX4" fmla="*/ 721332 w 947850"/>
              <a:gd name="connsiteY4" fmla="*/ 1872208 h 1872450"/>
              <a:gd name="connsiteX5" fmla="*/ 255577 w 947850"/>
              <a:gd name="connsiteY5" fmla="*/ 1872450 h 1872450"/>
              <a:gd name="connsiteX6" fmla="*/ 0 w 947850"/>
              <a:gd name="connsiteY6" fmla="*/ 1128964 h 1872450"/>
              <a:gd name="connsiteX0" fmla="*/ 0 w 947850"/>
              <a:gd name="connsiteY0" fmla="*/ 327071 h 1070557"/>
              <a:gd name="connsiteX1" fmla="*/ 946848 w 947850"/>
              <a:gd name="connsiteY1" fmla="*/ 0 h 1070557"/>
              <a:gd name="connsiteX2" fmla="*/ 947850 w 947850"/>
              <a:gd name="connsiteY2" fmla="*/ 843797 h 1070557"/>
              <a:gd name="connsiteX3" fmla="*/ 721332 w 947850"/>
              <a:gd name="connsiteY3" fmla="*/ 1070315 h 1070557"/>
              <a:gd name="connsiteX4" fmla="*/ 255577 w 947850"/>
              <a:gd name="connsiteY4" fmla="*/ 1070557 h 1070557"/>
              <a:gd name="connsiteX5" fmla="*/ 0 w 947850"/>
              <a:gd name="connsiteY5" fmla="*/ 327071 h 1070557"/>
              <a:gd name="connsiteX0" fmla="*/ 0 w 947850"/>
              <a:gd name="connsiteY0" fmla="*/ 329319 h 1072805"/>
              <a:gd name="connsiteX1" fmla="*/ 946063 w 947850"/>
              <a:gd name="connsiteY1" fmla="*/ 0 h 1072805"/>
              <a:gd name="connsiteX2" fmla="*/ 947850 w 947850"/>
              <a:gd name="connsiteY2" fmla="*/ 846045 h 1072805"/>
              <a:gd name="connsiteX3" fmla="*/ 721332 w 947850"/>
              <a:gd name="connsiteY3" fmla="*/ 1072563 h 1072805"/>
              <a:gd name="connsiteX4" fmla="*/ 255577 w 947850"/>
              <a:gd name="connsiteY4" fmla="*/ 1072805 h 1072805"/>
              <a:gd name="connsiteX5" fmla="*/ 0 w 947850"/>
              <a:gd name="connsiteY5" fmla="*/ 329319 h 107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7850" h="1072805">
                <a:moveTo>
                  <a:pt x="0" y="329319"/>
                </a:moveTo>
                <a:lnTo>
                  <a:pt x="946063" y="0"/>
                </a:lnTo>
                <a:cubicBezTo>
                  <a:pt x="946659" y="282015"/>
                  <a:pt x="947254" y="564030"/>
                  <a:pt x="947850" y="846045"/>
                </a:cubicBezTo>
                <a:cubicBezTo>
                  <a:pt x="947850" y="971147"/>
                  <a:pt x="846434" y="1072563"/>
                  <a:pt x="721332" y="1072563"/>
                </a:cubicBezTo>
                <a:lnTo>
                  <a:pt x="255577" y="1072805"/>
                </a:lnTo>
                <a:cubicBezTo>
                  <a:pt x="189545" y="880696"/>
                  <a:pt x="73629" y="549790"/>
                  <a:pt x="0" y="329319"/>
                </a:cubicBezTo>
                <a:close/>
              </a:path>
            </a:pathLst>
          </a:custGeom>
          <a:solidFill>
            <a:srgbClr val="00B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61956" y="3208564"/>
            <a:ext cx="1710419" cy="12328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740549" y="2432616"/>
            <a:ext cx="1690957" cy="12328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62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13.04.2022\5\Новая папка (5)\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2" t="3235" b="11257"/>
          <a:stretch/>
        </p:blipFill>
        <p:spPr bwMode="auto">
          <a:xfrm>
            <a:off x="-153140" y="1009764"/>
            <a:ext cx="9317012" cy="584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5F6B09-B580-437D-9460-8713CD86E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53" y="121765"/>
            <a:ext cx="1931400" cy="241425"/>
          </a:xfrm>
          <a:prstGeom prst="rect">
            <a:avLst/>
          </a:prstGeom>
        </p:spPr>
      </p:pic>
      <p:sp>
        <p:nvSpPr>
          <p:cNvPr id="12" name="Скругленный прямоугольник 2">
            <a:extLst>
              <a:ext uri="{FF2B5EF4-FFF2-40B4-BE49-F238E27FC236}">
                <a16:creationId xmlns:a16="http://schemas.microsoft.com/office/drawing/2014/main" id="{1B4AF27C-16FA-423A-8E91-D500510B5D00}"/>
              </a:ext>
            </a:extLst>
          </p:cNvPr>
          <p:cNvSpPr/>
          <p:nvPr/>
        </p:nvSpPr>
        <p:spPr>
          <a:xfrm rot="1154098">
            <a:off x="-102278" y="-189228"/>
            <a:ext cx="947850" cy="1072805"/>
          </a:xfrm>
          <a:custGeom>
            <a:avLst/>
            <a:gdLst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1155474 w 1872208"/>
              <a:gd name="connsiteY7" fmla="*/ 1176947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1206 w 1872208"/>
              <a:gd name="connsiteY3" fmla="*/ 801893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58307 h 1904239"/>
              <a:gd name="connsiteX1" fmla="*/ 1645690 w 1872208"/>
              <a:gd name="connsiteY1" fmla="*/ 31789 h 1904239"/>
              <a:gd name="connsiteX2" fmla="*/ 1871206 w 1872208"/>
              <a:gd name="connsiteY2" fmla="*/ 833682 h 1904239"/>
              <a:gd name="connsiteX3" fmla="*/ 1872208 w 1872208"/>
              <a:gd name="connsiteY3" fmla="*/ 1677479 h 1904239"/>
              <a:gd name="connsiteX4" fmla="*/ 1645690 w 1872208"/>
              <a:gd name="connsiteY4" fmla="*/ 1903997 h 1904239"/>
              <a:gd name="connsiteX5" fmla="*/ 1179935 w 1872208"/>
              <a:gd name="connsiteY5" fmla="*/ 1904239 h 1904239"/>
              <a:gd name="connsiteX6" fmla="*/ 924358 w 1872208"/>
              <a:gd name="connsiteY6" fmla="*/ 1160753 h 1904239"/>
              <a:gd name="connsiteX7" fmla="*/ 0 w 1872208"/>
              <a:gd name="connsiteY7" fmla="*/ 258307 h 1904239"/>
              <a:gd name="connsiteX0" fmla="*/ 0 w 947850"/>
              <a:gd name="connsiteY0" fmla="*/ 1128964 h 1872450"/>
              <a:gd name="connsiteX1" fmla="*/ 721332 w 947850"/>
              <a:gd name="connsiteY1" fmla="*/ 0 h 1872450"/>
              <a:gd name="connsiteX2" fmla="*/ 946848 w 947850"/>
              <a:gd name="connsiteY2" fmla="*/ 801893 h 1872450"/>
              <a:gd name="connsiteX3" fmla="*/ 947850 w 947850"/>
              <a:gd name="connsiteY3" fmla="*/ 1645690 h 1872450"/>
              <a:gd name="connsiteX4" fmla="*/ 721332 w 947850"/>
              <a:gd name="connsiteY4" fmla="*/ 1872208 h 1872450"/>
              <a:gd name="connsiteX5" fmla="*/ 255577 w 947850"/>
              <a:gd name="connsiteY5" fmla="*/ 1872450 h 1872450"/>
              <a:gd name="connsiteX6" fmla="*/ 0 w 947850"/>
              <a:gd name="connsiteY6" fmla="*/ 1128964 h 1872450"/>
              <a:gd name="connsiteX0" fmla="*/ 0 w 947850"/>
              <a:gd name="connsiteY0" fmla="*/ 327071 h 1070557"/>
              <a:gd name="connsiteX1" fmla="*/ 946848 w 947850"/>
              <a:gd name="connsiteY1" fmla="*/ 0 h 1070557"/>
              <a:gd name="connsiteX2" fmla="*/ 947850 w 947850"/>
              <a:gd name="connsiteY2" fmla="*/ 843797 h 1070557"/>
              <a:gd name="connsiteX3" fmla="*/ 721332 w 947850"/>
              <a:gd name="connsiteY3" fmla="*/ 1070315 h 1070557"/>
              <a:gd name="connsiteX4" fmla="*/ 255577 w 947850"/>
              <a:gd name="connsiteY4" fmla="*/ 1070557 h 1070557"/>
              <a:gd name="connsiteX5" fmla="*/ 0 w 947850"/>
              <a:gd name="connsiteY5" fmla="*/ 327071 h 1070557"/>
              <a:gd name="connsiteX0" fmla="*/ 0 w 947850"/>
              <a:gd name="connsiteY0" fmla="*/ 329319 h 1072805"/>
              <a:gd name="connsiteX1" fmla="*/ 946063 w 947850"/>
              <a:gd name="connsiteY1" fmla="*/ 0 h 1072805"/>
              <a:gd name="connsiteX2" fmla="*/ 947850 w 947850"/>
              <a:gd name="connsiteY2" fmla="*/ 846045 h 1072805"/>
              <a:gd name="connsiteX3" fmla="*/ 721332 w 947850"/>
              <a:gd name="connsiteY3" fmla="*/ 1072563 h 1072805"/>
              <a:gd name="connsiteX4" fmla="*/ 255577 w 947850"/>
              <a:gd name="connsiteY4" fmla="*/ 1072805 h 1072805"/>
              <a:gd name="connsiteX5" fmla="*/ 0 w 947850"/>
              <a:gd name="connsiteY5" fmla="*/ 329319 h 107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7850" h="1072805">
                <a:moveTo>
                  <a:pt x="0" y="329319"/>
                </a:moveTo>
                <a:lnTo>
                  <a:pt x="946063" y="0"/>
                </a:lnTo>
                <a:cubicBezTo>
                  <a:pt x="946659" y="282015"/>
                  <a:pt x="947254" y="564030"/>
                  <a:pt x="947850" y="846045"/>
                </a:cubicBezTo>
                <a:cubicBezTo>
                  <a:pt x="947850" y="971147"/>
                  <a:pt x="846434" y="1072563"/>
                  <a:pt x="721332" y="1072563"/>
                </a:cubicBezTo>
                <a:lnTo>
                  <a:pt x="255577" y="1072805"/>
                </a:lnTo>
                <a:cubicBezTo>
                  <a:pt x="189545" y="880696"/>
                  <a:pt x="73629" y="549790"/>
                  <a:pt x="0" y="329319"/>
                </a:cubicBezTo>
                <a:close/>
              </a:path>
            </a:pathLst>
          </a:custGeom>
          <a:solidFill>
            <a:srgbClr val="00B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 flipH="1">
            <a:off x="4962417" y="3596357"/>
            <a:ext cx="3800491" cy="0"/>
          </a:xfrm>
          <a:prstGeom prst="straightConnector1">
            <a:avLst/>
          </a:prstGeom>
          <a:ln w="63500">
            <a:solidFill>
              <a:srgbClr val="FF0000"/>
            </a:solidFill>
            <a:headEnd type="none"/>
            <a:tailEnd type="arrow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315542" y="5754276"/>
            <a:ext cx="3784165" cy="230832"/>
          </a:xfrm>
          <a:prstGeom prst="rect">
            <a:avLst/>
          </a:prstGeom>
          <a:solidFill>
            <a:srgbClr val="004A82"/>
          </a:solidFill>
          <a:ln w="12700">
            <a:solidFill>
              <a:srgbClr val="804000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</a:rPr>
              <a:t>ГРАНИЦЫ ЗЕМЕЛЬ СЕЛЬСКОХОЗЯЙСТВЕННОГО НАЗНАЧЕНИЯ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25490" y="6020350"/>
            <a:ext cx="3774217" cy="230832"/>
          </a:xfrm>
          <a:prstGeom prst="rect">
            <a:avLst/>
          </a:prstGeom>
          <a:solidFill>
            <a:srgbClr val="FFFF54">
              <a:alpha val="66667"/>
            </a:srgbClr>
          </a:solidFill>
          <a:ln w="28575">
            <a:solidFill>
              <a:srgbClr val="FFFF54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</a:rPr>
              <a:t>ГРАНИЦЫ ЗЕМЕЛЬ, СВЕДЕНИЯ О КОТОРЫХ ПОСТАВЛЕНЫ В ЕГРН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15542" y="5364190"/>
            <a:ext cx="3784165" cy="369332"/>
          </a:xfrm>
          <a:prstGeom prst="rect">
            <a:avLst/>
          </a:prstGeom>
          <a:solidFill>
            <a:srgbClr val="78CC78">
              <a:alpha val="70000"/>
            </a:srgbClr>
          </a:solidFill>
          <a:ln>
            <a:solidFill>
              <a:schemeClr val="accent4">
                <a:lumMod val="50000"/>
              </a:schemeClr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</a:rPr>
              <a:t>ГРАНИЦЫ ЗЕМЕЛЬ ЛЕСНОГО ФОНДА </a:t>
            </a:r>
          </a:p>
          <a:p>
            <a:r>
              <a:rPr lang="ru-RU" sz="900" b="1" dirty="0">
                <a:solidFill>
                  <a:schemeClr val="bg1"/>
                </a:solidFill>
              </a:rPr>
              <a:t>ПО ДАННЫМ ГОСУДАРСТВЕННОГО ЛЕСНОГО РЕЕСТРА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15542" y="6280760"/>
            <a:ext cx="3784165" cy="507831"/>
          </a:xfrm>
          <a:prstGeom prst="rect">
            <a:avLst/>
          </a:prstGeom>
          <a:solidFill>
            <a:srgbClr val="FF3300">
              <a:alpha val="66667"/>
            </a:srgbClr>
          </a:solidFill>
          <a:ln w="28575">
            <a:solidFill>
              <a:srgbClr val="3C903C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900" b="1" cap="al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НАЛОЖЕНИЕ ГРАНИЦ ЗЕМЕЛЬ ЛЕСНОГО ФОНДА  </a:t>
            </a:r>
          </a:p>
          <a:p>
            <a:r>
              <a:rPr lang="ru-RU" sz="900" b="1" cap="al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 ДАННЫМ Государственного Лесного реестра</a:t>
            </a:r>
          </a:p>
          <a:p>
            <a:r>
              <a:rPr lang="ru-RU" sz="900" b="1" cap="al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Границы ЗЕМЕЛЬ СЕЛЬСКОХОЗЯЙСТВЕННОГО НАЗНАЧЕНИЯ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7784BF-B64B-4017-BA50-FC2A91F0F103}"/>
              </a:ext>
            </a:extLst>
          </p:cNvPr>
          <p:cNvSpPr txBox="1"/>
          <p:nvPr/>
        </p:nvSpPr>
        <p:spPr>
          <a:xfrm>
            <a:off x="1012270" y="347174"/>
            <a:ext cx="812178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cap="all" dirty="0">
                <a:latin typeface="Calibri" panose="020F0502020204030204" pitchFamily="34" charset="0"/>
                <a:cs typeface="Calibri" panose="020F0502020204030204" pitchFamily="34" charset="0"/>
              </a:rPr>
              <a:t>НАЛОЖЕНИЕ ГРАНИЦ ЗЕМЕЛЬ ЛЕСНОГО ФОНДА ПО ДАННЫМ Государственного Лесного реестра С ГРАНИЦАМИ ЗЕМЕЛЬ СЕЛЬСКОХОЗЯЙСТВЕННОГО НАЗНАЧЕНИЯ</a:t>
            </a:r>
            <a:endParaRPr lang="ru-RU" sz="1270" b="1" cap="al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472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13.04.2022\5\Новая папка (5)\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6"/>
          <a:stretch/>
        </p:blipFill>
        <p:spPr bwMode="auto">
          <a:xfrm>
            <a:off x="-1" y="1009764"/>
            <a:ext cx="9163873" cy="584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5F6B09-B580-437D-9460-8713CD86E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53" y="121765"/>
            <a:ext cx="1931400" cy="241425"/>
          </a:xfrm>
          <a:prstGeom prst="rect">
            <a:avLst/>
          </a:prstGeom>
        </p:spPr>
      </p:pic>
      <p:sp>
        <p:nvSpPr>
          <p:cNvPr id="12" name="Скругленный прямоугольник 2">
            <a:extLst>
              <a:ext uri="{FF2B5EF4-FFF2-40B4-BE49-F238E27FC236}">
                <a16:creationId xmlns:a16="http://schemas.microsoft.com/office/drawing/2014/main" id="{1B4AF27C-16FA-423A-8E91-D500510B5D00}"/>
              </a:ext>
            </a:extLst>
          </p:cNvPr>
          <p:cNvSpPr/>
          <p:nvPr/>
        </p:nvSpPr>
        <p:spPr>
          <a:xfrm rot="1154098">
            <a:off x="-102278" y="-189228"/>
            <a:ext cx="947850" cy="1072805"/>
          </a:xfrm>
          <a:custGeom>
            <a:avLst/>
            <a:gdLst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1155474 w 1872208"/>
              <a:gd name="connsiteY7" fmla="*/ 1176947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1206 w 1872208"/>
              <a:gd name="connsiteY3" fmla="*/ 801893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58307 h 1904239"/>
              <a:gd name="connsiteX1" fmla="*/ 1645690 w 1872208"/>
              <a:gd name="connsiteY1" fmla="*/ 31789 h 1904239"/>
              <a:gd name="connsiteX2" fmla="*/ 1871206 w 1872208"/>
              <a:gd name="connsiteY2" fmla="*/ 833682 h 1904239"/>
              <a:gd name="connsiteX3" fmla="*/ 1872208 w 1872208"/>
              <a:gd name="connsiteY3" fmla="*/ 1677479 h 1904239"/>
              <a:gd name="connsiteX4" fmla="*/ 1645690 w 1872208"/>
              <a:gd name="connsiteY4" fmla="*/ 1903997 h 1904239"/>
              <a:gd name="connsiteX5" fmla="*/ 1179935 w 1872208"/>
              <a:gd name="connsiteY5" fmla="*/ 1904239 h 1904239"/>
              <a:gd name="connsiteX6" fmla="*/ 924358 w 1872208"/>
              <a:gd name="connsiteY6" fmla="*/ 1160753 h 1904239"/>
              <a:gd name="connsiteX7" fmla="*/ 0 w 1872208"/>
              <a:gd name="connsiteY7" fmla="*/ 258307 h 1904239"/>
              <a:gd name="connsiteX0" fmla="*/ 0 w 947850"/>
              <a:gd name="connsiteY0" fmla="*/ 1128964 h 1872450"/>
              <a:gd name="connsiteX1" fmla="*/ 721332 w 947850"/>
              <a:gd name="connsiteY1" fmla="*/ 0 h 1872450"/>
              <a:gd name="connsiteX2" fmla="*/ 946848 w 947850"/>
              <a:gd name="connsiteY2" fmla="*/ 801893 h 1872450"/>
              <a:gd name="connsiteX3" fmla="*/ 947850 w 947850"/>
              <a:gd name="connsiteY3" fmla="*/ 1645690 h 1872450"/>
              <a:gd name="connsiteX4" fmla="*/ 721332 w 947850"/>
              <a:gd name="connsiteY4" fmla="*/ 1872208 h 1872450"/>
              <a:gd name="connsiteX5" fmla="*/ 255577 w 947850"/>
              <a:gd name="connsiteY5" fmla="*/ 1872450 h 1872450"/>
              <a:gd name="connsiteX6" fmla="*/ 0 w 947850"/>
              <a:gd name="connsiteY6" fmla="*/ 1128964 h 1872450"/>
              <a:gd name="connsiteX0" fmla="*/ 0 w 947850"/>
              <a:gd name="connsiteY0" fmla="*/ 327071 h 1070557"/>
              <a:gd name="connsiteX1" fmla="*/ 946848 w 947850"/>
              <a:gd name="connsiteY1" fmla="*/ 0 h 1070557"/>
              <a:gd name="connsiteX2" fmla="*/ 947850 w 947850"/>
              <a:gd name="connsiteY2" fmla="*/ 843797 h 1070557"/>
              <a:gd name="connsiteX3" fmla="*/ 721332 w 947850"/>
              <a:gd name="connsiteY3" fmla="*/ 1070315 h 1070557"/>
              <a:gd name="connsiteX4" fmla="*/ 255577 w 947850"/>
              <a:gd name="connsiteY4" fmla="*/ 1070557 h 1070557"/>
              <a:gd name="connsiteX5" fmla="*/ 0 w 947850"/>
              <a:gd name="connsiteY5" fmla="*/ 327071 h 1070557"/>
              <a:gd name="connsiteX0" fmla="*/ 0 w 947850"/>
              <a:gd name="connsiteY0" fmla="*/ 329319 h 1072805"/>
              <a:gd name="connsiteX1" fmla="*/ 946063 w 947850"/>
              <a:gd name="connsiteY1" fmla="*/ 0 h 1072805"/>
              <a:gd name="connsiteX2" fmla="*/ 947850 w 947850"/>
              <a:gd name="connsiteY2" fmla="*/ 846045 h 1072805"/>
              <a:gd name="connsiteX3" fmla="*/ 721332 w 947850"/>
              <a:gd name="connsiteY3" fmla="*/ 1072563 h 1072805"/>
              <a:gd name="connsiteX4" fmla="*/ 255577 w 947850"/>
              <a:gd name="connsiteY4" fmla="*/ 1072805 h 1072805"/>
              <a:gd name="connsiteX5" fmla="*/ 0 w 947850"/>
              <a:gd name="connsiteY5" fmla="*/ 329319 h 107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7850" h="1072805">
                <a:moveTo>
                  <a:pt x="0" y="329319"/>
                </a:moveTo>
                <a:lnTo>
                  <a:pt x="946063" y="0"/>
                </a:lnTo>
                <a:cubicBezTo>
                  <a:pt x="946659" y="282015"/>
                  <a:pt x="947254" y="564030"/>
                  <a:pt x="947850" y="846045"/>
                </a:cubicBezTo>
                <a:cubicBezTo>
                  <a:pt x="947850" y="971147"/>
                  <a:pt x="846434" y="1072563"/>
                  <a:pt x="721332" y="1072563"/>
                </a:cubicBezTo>
                <a:lnTo>
                  <a:pt x="255577" y="1072805"/>
                </a:lnTo>
                <a:cubicBezTo>
                  <a:pt x="189545" y="880696"/>
                  <a:pt x="73629" y="549790"/>
                  <a:pt x="0" y="329319"/>
                </a:cubicBezTo>
                <a:close/>
              </a:path>
            </a:pathLst>
          </a:custGeom>
          <a:solidFill>
            <a:srgbClr val="00B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563336" y="3865778"/>
            <a:ext cx="3300611" cy="0"/>
          </a:xfrm>
          <a:prstGeom prst="straightConnector1">
            <a:avLst/>
          </a:prstGeom>
          <a:ln w="63500">
            <a:solidFill>
              <a:srgbClr val="FF0000"/>
            </a:solidFill>
            <a:headEnd type="none"/>
            <a:tailEnd type="arrow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15542" y="5754276"/>
            <a:ext cx="3784165" cy="230832"/>
          </a:xfrm>
          <a:prstGeom prst="rect">
            <a:avLst/>
          </a:prstGeom>
          <a:solidFill>
            <a:srgbClr val="004A82"/>
          </a:solidFill>
          <a:ln w="12700">
            <a:solidFill>
              <a:srgbClr val="804000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</a:rPr>
              <a:t>ГРАНИЦЫ ЗЕМЕЛЬ СЕЛЬСКОХОЗЯЙСТВЕННОГО НАЗНАЧЕНИЯ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25490" y="6020350"/>
            <a:ext cx="3774217" cy="230832"/>
          </a:xfrm>
          <a:prstGeom prst="rect">
            <a:avLst/>
          </a:prstGeom>
          <a:solidFill>
            <a:srgbClr val="FFFF54">
              <a:alpha val="66667"/>
            </a:srgbClr>
          </a:solidFill>
          <a:ln w="28575">
            <a:solidFill>
              <a:srgbClr val="FFFF54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</a:rPr>
              <a:t>ГРАНИЦЫ ЗЕМЕЛЬ, СВЕДЕНИЯ О КОТОРЫХ ПОСТАВЛЕНЫ В ЕГРН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15542" y="5364190"/>
            <a:ext cx="3784165" cy="369332"/>
          </a:xfrm>
          <a:prstGeom prst="rect">
            <a:avLst/>
          </a:prstGeom>
          <a:solidFill>
            <a:srgbClr val="78CC78">
              <a:alpha val="70000"/>
            </a:srgbClr>
          </a:solidFill>
          <a:ln>
            <a:solidFill>
              <a:schemeClr val="accent4">
                <a:lumMod val="50000"/>
              </a:schemeClr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</a:rPr>
              <a:t>ГРАНИЦЫ ЗЕМЕЛЬ ЛЕСНОГО ФОНДА </a:t>
            </a:r>
          </a:p>
          <a:p>
            <a:r>
              <a:rPr lang="ru-RU" sz="900" b="1" dirty="0">
                <a:solidFill>
                  <a:schemeClr val="bg1"/>
                </a:solidFill>
              </a:rPr>
              <a:t>ПО ДАННЫМ ГОСУДАРСТВЕННОГО ЛЕСНОГО РЕЕСТРА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15542" y="6280760"/>
            <a:ext cx="3784165" cy="507831"/>
          </a:xfrm>
          <a:prstGeom prst="rect">
            <a:avLst/>
          </a:prstGeom>
          <a:solidFill>
            <a:srgbClr val="FF3300">
              <a:alpha val="66667"/>
            </a:srgbClr>
          </a:solidFill>
          <a:ln w="28575">
            <a:solidFill>
              <a:srgbClr val="3C903C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900" b="1" cap="al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НАЛОЖЕНИЕ ГРАНИЦ ЗЕМЕЛЬ ЛЕСНОГО ФОНДА  </a:t>
            </a:r>
          </a:p>
          <a:p>
            <a:r>
              <a:rPr lang="ru-RU" sz="900" b="1" cap="al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 ДАННЫМ Государственного Лесного реестра</a:t>
            </a:r>
          </a:p>
          <a:p>
            <a:r>
              <a:rPr lang="ru-RU" sz="900" b="1" cap="al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Границы ЗЕМЕЛЬ СЕЛЬСКОХОЗЯЙСТВЕННОГО НАЗНАЧЕНИЯ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CFC47C-DC6E-4982-ADEA-1C3135FBA0D9}"/>
              </a:ext>
            </a:extLst>
          </p:cNvPr>
          <p:cNvSpPr txBox="1"/>
          <p:nvPr/>
        </p:nvSpPr>
        <p:spPr>
          <a:xfrm>
            <a:off x="1012270" y="347174"/>
            <a:ext cx="812178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cap="all" dirty="0">
                <a:latin typeface="Calibri" panose="020F0502020204030204" pitchFamily="34" charset="0"/>
                <a:cs typeface="Calibri" panose="020F0502020204030204" pitchFamily="34" charset="0"/>
              </a:rPr>
              <a:t>НАЛОЖЕНИЕ ГРАНИЦ ЗЕМЕЛЬ ЛЕСНОГО ФОНДА ПО ДАННЫМ Государственного Лесного реестра С ГРАНИЦАМИ ЗЕМЕЛЬ СЕЛЬСКОХОЗЯЙСТВЕННОГО НАЗНАЧЕНИЯ</a:t>
            </a:r>
            <a:endParaRPr lang="ru-RU" sz="1270" b="1" cap="al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922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2"/>
          <p:cNvSpPr/>
          <p:nvPr/>
        </p:nvSpPr>
        <p:spPr>
          <a:xfrm rot="1154098">
            <a:off x="-93699" y="-189229"/>
            <a:ext cx="947850" cy="1072805"/>
          </a:xfrm>
          <a:custGeom>
            <a:avLst/>
            <a:gdLst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1155474 w 1872208"/>
              <a:gd name="connsiteY7" fmla="*/ 1176947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1206 w 1872208"/>
              <a:gd name="connsiteY3" fmla="*/ 801893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58307 h 1904239"/>
              <a:gd name="connsiteX1" fmla="*/ 1645690 w 1872208"/>
              <a:gd name="connsiteY1" fmla="*/ 31789 h 1904239"/>
              <a:gd name="connsiteX2" fmla="*/ 1871206 w 1872208"/>
              <a:gd name="connsiteY2" fmla="*/ 833682 h 1904239"/>
              <a:gd name="connsiteX3" fmla="*/ 1872208 w 1872208"/>
              <a:gd name="connsiteY3" fmla="*/ 1677479 h 1904239"/>
              <a:gd name="connsiteX4" fmla="*/ 1645690 w 1872208"/>
              <a:gd name="connsiteY4" fmla="*/ 1903997 h 1904239"/>
              <a:gd name="connsiteX5" fmla="*/ 1179935 w 1872208"/>
              <a:gd name="connsiteY5" fmla="*/ 1904239 h 1904239"/>
              <a:gd name="connsiteX6" fmla="*/ 924358 w 1872208"/>
              <a:gd name="connsiteY6" fmla="*/ 1160753 h 1904239"/>
              <a:gd name="connsiteX7" fmla="*/ 0 w 1872208"/>
              <a:gd name="connsiteY7" fmla="*/ 258307 h 1904239"/>
              <a:gd name="connsiteX0" fmla="*/ 0 w 947850"/>
              <a:gd name="connsiteY0" fmla="*/ 1128964 h 1872450"/>
              <a:gd name="connsiteX1" fmla="*/ 721332 w 947850"/>
              <a:gd name="connsiteY1" fmla="*/ 0 h 1872450"/>
              <a:gd name="connsiteX2" fmla="*/ 946848 w 947850"/>
              <a:gd name="connsiteY2" fmla="*/ 801893 h 1872450"/>
              <a:gd name="connsiteX3" fmla="*/ 947850 w 947850"/>
              <a:gd name="connsiteY3" fmla="*/ 1645690 h 1872450"/>
              <a:gd name="connsiteX4" fmla="*/ 721332 w 947850"/>
              <a:gd name="connsiteY4" fmla="*/ 1872208 h 1872450"/>
              <a:gd name="connsiteX5" fmla="*/ 255577 w 947850"/>
              <a:gd name="connsiteY5" fmla="*/ 1872450 h 1872450"/>
              <a:gd name="connsiteX6" fmla="*/ 0 w 947850"/>
              <a:gd name="connsiteY6" fmla="*/ 1128964 h 1872450"/>
              <a:gd name="connsiteX0" fmla="*/ 0 w 947850"/>
              <a:gd name="connsiteY0" fmla="*/ 327071 h 1070557"/>
              <a:gd name="connsiteX1" fmla="*/ 946848 w 947850"/>
              <a:gd name="connsiteY1" fmla="*/ 0 h 1070557"/>
              <a:gd name="connsiteX2" fmla="*/ 947850 w 947850"/>
              <a:gd name="connsiteY2" fmla="*/ 843797 h 1070557"/>
              <a:gd name="connsiteX3" fmla="*/ 721332 w 947850"/>
              <a:gd name="connsiteY3" fmla="*/ 1070315 h 1070557"/>
              <a:gd name="connsiteX4" fmla="*/ 255577 w 947850"/>
              <a:gd name="connsiteY4" fmla="*/ 1070557 h 1070557"/>
              <a:gd name="connsiteX5" fmla="*/ 0 w 947850"/>
              <a:gd name="connsiteY5" fmla="*/ 327071 h 1070557"/>
              <a:gd name="connsiteX0" fmla="*/ 0 w 947850"/>
              <a:gd name="connsiteY0" fmla="*/ 329319 h 1072805"/>
              <a:gd name="connsiteX1" fmla="*/ 946063 w 947850"/>
              <a:gd name="connsiteY1" fmla="*/ 0 h 1072805"/>
              <a:gd name="connsiteX2" fmla="*/ 947850 w 947850"/>
              <a:gd name="connsiteY2" fmla="*/ 846045 h 1072805"/>
              <a:gd name="connsiteX3" fmla="*/ 721332 w 947850"/>
              <a:gd name="connsiteY3" fmla="*/ 1072563 h 1072805"/>
              <a:gd name="connsiteX4" fmla="*/ 255577 w 947850"/>
              <a:gd name="connsiteY4" fmla="*/ 1072805 h 1072805"/>
              <a:gd name="connsiteX5" fmla="*/ 0 w 947850"/>
              <a:gd name="connsiteY5" fmla="*/ 329319 h 107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7850" h="1072805">
                <a:moveTo>
                  <a:pt x="0" y="329319"/>
                </a:moveTo>
                <a:lnTo>
                  <a:pt x="946063" y="0"/>
                </a:lnTo>
                <a:cubicBezTo>
                  <a:pt x="946659" y="282015"/>
                  <a:pt x="947254" y="564030"/>
                  <a:pt x="947850" y="846045"/>
                </a:cubicBezTo>
                <a:cubicBezTo>
                  <a:pt x="947850" y="971147"/>
                  <a:pt x="846434" y="1072563"/>
                  <a:pt x="721332" y="1072563"/>
                </a:cubicBezTo>
                <a:lnTo>
                  <a:pt x="255577" y="1072805"/>
                </a:lnTo>
                <a:cubicBezTo>
                  <a:pt x="189545" y="880696"/>
                  <a:pt x="73629" y="549790"/>
                  <a:pt x="0" y="329319"/>
                </a:cubicBezTo>
                <a:close/>
              </a:path>
            </a:pathLst>
          </a:custGeom>
          <a:solidFill>
            <a:srgbClr val="00B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3620054-B661-4A93-8804-58CA5FF7F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53" y="121765"/>
            <a:ext cx="1931400" cy="241425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80749D1-A88F-4F73-BDED-2CEC913C3465}"/>
              </a:ext>
            </a:extLst>
          </p:cNvPr>
          <p:cNvSpPr/>
          <p:nvPr/>
        </p:nvSpPr>
        <p:spPr>
          <a:xfrm>
            <a:off x="979255" y="375597"/>
            <a:ext cx="8131730" cy="3539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700" b="1" cap="all" dirty="0">
                <a:latin typeface="Calibri" panose="020F0502020204030204" pitchFamily="34" charset="0"/>
                <a:cs typeface="Gotham Pro" panose="02000503040000020004" pitchFamily="2" charset="0"/>
              </a:rPr>
              <a:t>Пути решения</a:t>
            </a:r>
          </a:p>
        </p:txBody>
      </p:sp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id="{356762BC-DAC6-4ECB-A060-A513406FD4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0076600"/>
              </p:ext>
            </p:extLst>
          </p:nvPr>
        </p:nvGraphicFramePr>
        <p:xfrm>
          <a:off x="305780" y="1054203"/>
          <a:ext cx="8532440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33430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кругленный прямоугольник 2"/>
          <p:cNvSpPr/>
          <p:nvPr/>
        </p:nvSpPr>
        <p:spPr>
          <a:xfrm rot="1154098">
            <a:off x="-93699" y="-185080"/>
            <a:ext cx="947850" cy="1072805"/>
          </a:xfrm>
          <a:custGeom>
            <a:avLst/>
            <a:gdLst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1155474 w 1872208"/>
              <a:gd name="connsiteY7" fmla="*/ 1176947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1206 w 1872208"/>
              <a:gd name="connsiteY3" fmla="*/ 801893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58307 h 1904239"/>
              <a:gd name="connsiteX1" fmla="*/ 1645690 w 1872208"/>
              <a:gd name="connsiteY1" fmla="*/ 31789 h 1904239"/>
              <a:gd name="connsiteX2" fmla="*/ 1871206 w 1872208"/>
              <a:gd name="connsiteY2" fmla="*/ 833682 h 1904239"/>
              <a:gd name="connsiteX3" fmla="*/ 1872208 w 1872208"/>
              <a:gd name="connsiteY3" fmla="*/ 1677479 h 1904239"/>
              <a:gd name="connsiteX4" fmla="*/ 1645690 w 1872208"/>
              <a:gd name="connsiteY4" fmla="*/ 1903997 h 1904239"/>
              <a:gd name="connsiteX5" fmla="*/ 1179935 w 1872208"/>
              <a:gd name="connsiteY5" fmla="*/ 1904239 h 1904239"/>
              <a:gd name="connsiteX6" fmla="*/ 924358 w 1872208"/>
              <a:gd name="connsiteY6" fmla="*/ 1160753 h 1904239"/>
              <a:gd name="connsiteX7" fmla="*/ 0 w 1872208"/>
              <a:gd name="connsiteY7" fmla="*/ 258307 h 1904239"/>
              <a:gd name="connsiteX0" fmla="*/ 0 w 947850"/>
              <a:gd name="connsiteY0" fmla="*/ 1128964 h 1872450"/>
              <a:gd name="connsiteX1" fmla="*/ 721332 w 947850"/>
              <a:gd name="connsiteY1" fmla="*/ 0 h 1872450"/>
              <a:gd name="connsiteX2" fmla="*/ 946848 w 947850"/>
              <a:gd name="connsiteY2" fmla="*/ 801893 h 1872450"/>
              <a:gd name="connsiteX3" fmla="*/ 947850 w 947850"/>
              <a:gd name="connsiteY3" fmla="*/ 1645690 h 1872450"/>
              <a:gd name="connsiteX4" fmla="*/ 721332 w 947850"/>
              <a:gd name="connsiteY4" fmla="*/ 1872208 h 1872450"/>
              <a:gd name="connsiteX5" fmla="*/ 255577 w 947850"/>
              <a:gd name="connsiteY5" fmla="*/ 1872450 h 1872450"/>
              <a:gd name="connsiteX6" fmla="*/ 0 w 947850"/>
              <a:gd name="connsiteY6" fmla="*/ 1128964 h 1872450"/>
              <a:gd name="connsiteX0" fmla="*/ 0 w 947850"/>
              <a:gd name="connsiteY0" fmla="*/ 327071 h 1070557"/>
              <a:gd name="connsiteX1" fmla="*/ 946848 w 947850"/>
              <a:gd name="connsiteY1" fmla="*/ 0 h 1070557"/>
              <a:gd name="connsiteX2" fmla="*/ 947850 w 947850"/>
              <a:gd name="connsiteY2" fmla="*/ 843797 h 1070557"/>
              <a:gd name="connsiteX3" fmla="*/ 721332 w 947850"/>
              <a:gd name="connsiteY3" fmla="*/ 1070315 h 1070557"/>
              <a:gd name="connsiteX4" fmla="*/ 255577 w 947850"/>
              <a:gd name="connsiteY4" fmla="*/ 1070557 h 1070557"/>
              <a:gd name="connsiteX5" fmla="*/ 0 w 947850"/>
              <a:gd name="connsiteY5" fmla="*/ 327071 h 1070557"/>
              <a:gd name="connsiteX0" fmla="*/ 0 w 947850"/>
              <a:gd name="connsiteY0" fmla="*/ 329319 h 1072805"/>
              <a:gd name="connsiteX1" fmla="*/ 946063 w 947850"/>
              <a:gd name="connsiteY1" fmla="*/ 0 h 1072805"/>
              <a:gd name="connsiteX2" fmla="*/ 947850 w 947850"/>
              <a:gd name="connsiteY2" fmla="*/ 846045 h 1072805"/>
              <a:gd name="connsiteX3" fmla="*/ 721332 w 947850"/>
              <a:gd name="connsiteY3" fmla="*/ 1072563 h 1072805"/>
              <a:gd name="connsiteX4" fmla="*/ 255577 w 947850"/>
              <a:gd name="connsiteY4" fmla="*/ 1072805 h 1072805"/>
              <a:gd name="connsiteX5" fmla="*/ 0 w 947850"/>
              <a:gd name="connsiteY5" fmla="*/ 329319 h 107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7850" h="1072805">
                <a:moveTo>
                  <a:pt x="0" y="329319"/>
                </a:moveTo>
                <a:lnTo>
                  <a:pt x="946063" y="0"/>
                </a:lnTo>
                <a:cubicBezTo>
                  <a:pt x="946659" y="282015"/>
                  <a:pt x="947254" y="564030"/>
                  <a:pt x="947850" y="846045"/>
                </a:cubicBezTo>
                <a:cubicBezTo>
                  <a:pt x="947850" y="971147"/>
                  <a:pt x="846434" y="1072563"/>
                  <a:pt x="721332" y="1072563"/>
                </a:cubicBezTo>
                <a:lnTo>
                  <a:pt x="255577" y="1072805"/>
                </a:lnTo>
                <a:cubicBezTo>
                  <a:pt x="189545" y="880696"/>
                  <a:pt x="73629" y="549790"/>
                  <a:pt x="0" y="329319"/>
                </a:cubicBezTo>
                <a:close/>
              </a:path>
            </a:pathLst>
          </a:custGeom>
          <a:solidFill>
            <a:srgbClr val="00B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pic>
        <p:nvPicPr>
          <p:cNvPr id="37" name="Picture 2" descr="F:\04_демонстрации\2019\Улан-Удэ\демонстрации\Разграфка ЦТП_ВЦП_2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531" y="1318917"/>
            <a:ext cx="7440723" cy="547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F:\04_демонстрации\2019\Улан-Удэ\демонстрации\ГП01_1_Основной_чертеж 2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4"/>
          <a:stretch/>
        </p:blipFill>
        <p:spPr bwMode="auto">
          <a:xfrm>
            <a:off x="1347067" y="1033921"/>
            <a:ext cx="7730926" cy="581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9" b="1473"/>
          <a:stretch/>
        </p:blipFill>
        <p:spPr>
          <a:xfrm>
            <a:off x="1347077" y="1195125"/>
            <a:ext cx="7709439" cy="5600983"/>
          </a:xfrm>
          <a:prstGeom prst="rect">
            <a:avLst/>
          </a:prstGeom>
        </p:spPr>
      </p:pic>
      <p:grpSp>
        <p:nvGrpSpPr>
          <p:cNvPr id="40" name="Группа 39"/>
          <p:cNvGrpSpPr/>
          <p:nvPr/>
        </p:nvGrpSpPr>
        <p:grpSpPr>
          <a:xfrm>
            <a:off x="50759" y="2692439"/>
            <a:ext cx="3563260" cy="492680"/>
            <a:chOff x="199215" y="1198539"/>
            <a:chExt cx="2933137" cy="147311"/>
          </a:xfrm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199215" y="1198539"/>
              <a:ext cx="2889684" cy="147311"/>
            </a:xfrm>
            <a:prstGeom prst="roundRect">
              <a:avLst/>
            </a:prstGeom>
            <a:solidFill>
              <a:srgbClr val="00B200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Скругленный прямоугольник 5"/>
            <p:cNvSpPr/>
            <p:nvPr/>
          </p:nvSpPr>
          <p:spPr>
            <a:xfrm>
              <a:off x="257050" y="1205730"/>
              <a:ext cx="2875302" cy="132929"/>
            </a:xfrm>
            <a:prstGeom prst="rect">
              <a:avLst/>
            </a:prstGeom>
            <a:noFill/>
            <a:effectLst/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9223" tIns="0" rIns="109223" bIns="0" numCol="1" spcCol="1270" anchor="ctr" anchorCtr="0">
              <a:noAutofit/>
            </a:bodyPr>
            <a:lstStyle/>
            <a:p>
              <a:pPr lvl="0" algn="l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Генеральный план города</a:t>
              </a:r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57617" y="3232425"/>
            <a:ext cx="3510472" cy="492680"/>
            <a:chOff x="206406" y="1710689"/>
            <a:chExt cx="2889684" cy="147311"/>
          </a:xfrm>
          <a:solidFill>
            <a:srgbClr val="00B200"/>
          </a:solidFill>
          <a:effectLst/>
        </p:grpSpPr>
        <p:sp>
          <p:nvSpPr>
            <p:cNvPr id="44" name="Скругленный прямоугольник 43"/>
            <p:cNvSpPr/>
            <p:nvPr/>
          </p:nvSpPr>
          <p:spPr>
            <a:xfrm>
              <a:off x="206406" y="1710689"/>
              <a:ext cx="2889684" cy="147311"/>
            </a:xfrm>
            <a:prstGeom prst="roundRect">
              <a:avLst/>
            </a:prstGeom>
            <a:grpFill/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875044"/>
                <a:satOff val="-2813"/>
                <a:lumOff val="-458"/>
                <a:alphaOff val="0"/>
              </a:schemeClr>
            </a:fillRef>
            <a:effectRef idx="2">
              <a:schemeClr val="accent3">
                <a:hueOff val="1875044"/>
                <a:satOff val="-2813"/>
                <a:lumOff val="-45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Скругленный прямоугольник 8"/>
            <p:cNvSpPr/>
            <p:nvPr/>
          </p:nvSpPr>
          <p:spPr>
            <a:xfrm>
              <a:off x="254214" y="1716299"/>
              <a:ext cx="2826230" cy="132929"/>
            </a:xfrm>
            <a:prstGeom prst="rect">
              <a:avLst/>
            </a:prstGeom>
            <a:grpFill/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875044"/>
                <a:satOff val="-2813"/>
                <a:lumOff val="-458"/>
                <a:alphaOff val="0"/>
              </a:schemeClr>
            </a:fillRef>
            <a:effectRef idx="2">
              <a:schemeClr val="accent3">
                <a:hueOff val="1875044"/>
                <a:satOff val="-2813"/>
                <a:lumOff val="-45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9223" tIns="0" rIns="109223" bIns="0" numCol="1" spcCol="1270" anchor="ctr" anchorCtr="0">
              <a:noAutofit/>
            </a:bodyPr>
            <a:lstStyle/>
            <a:p>
              <a:pPr lvl="0" algn="l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Правила землепользования и застройки</a:t>
              </a: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57619" y="3772412"/>
            <a:ext cx="3510470" cy="492680"/>
            <a:chOff x="319730" y="1932295"/>
            <a:chExt cx="2889684" cy="147311"/>
          </a:xfrm>
          <a:solidFill>
            <a:srgbClr val="00B200"/>
          </a:solidFill>
        </p:grpSpPr>
        <p:sp>
          <p:nvSpPr>
            <p:cNvPr id="47" name="Скругленный прямоугольник 46"/>
            <p:cNvSpPr/>
            <p:nvPr/>
          </p:nvSpPr>
          <p:spPr>
            <a:xfrm>
              <a:off x="319730" y="1932295"/>
              <a:ext cx="2889684" cy="147311"/>
            </a:xfrm>
            <a:prstGeom prst="roundRect">
              <a:avLst/>
            </a:prstGeom>
            <a:grpFill/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2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Скругленный прямоугольник 11"/>
            <p:cNvSpPr/>
            <p:nvPr/>
          </p:nvSpPr>
          <p:spPr>
            <a:xfrm>
              <a:off x="366441" y="1938311"/>
              <a:ext cx="2735685" cy="132929"/>
            </a:xfrm>
            <a:prstGeom prst="rect">
              <a:avLst/>
            </a:prstGeom>
            <a:grpFill/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2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9223" tIns="0" rIns="109223" bIns="0" numCol="1" spcCol="1270" anchor="ctr" anchorCtr="0">
              <a:noAutofit/>
            </a:bodyPr>
            <a:lstStyle/>
            <a:p>
              <a:pPr lvl="0" algn="l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Проекты межевания</a:t>
              </a:r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57627" y="4310687"/>
            <a:ext cx="3510471" cy="492680"/>
            <a:chOff x="310026" y="2385009"/>
            <a:chExt cx="2889684" cy="147311"/>
          </a:xfrm>
          <a:solidFill>
            <a:srgbClr val="00B200"/>
          </a:solidFill>
        </p:grpSpPr>
        <p:sp>
          <p:nvSpPr>
            <p:cNvPr id="53" name="Скругленный прямоугольник 52"/>
            <p:cNvSpPr/>
            <p:nvPr/>
          </p:nvSpPr>
          <p:spPr>
            <a:xfrm>
              <a:off x="310026" y="2385009"/>
              <a:ext cx="2889684" cy="147311"/>
            </a:xfrm>
            <a:prstGeom prst="roundRect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1250264"/>
                <a:satOff val="-16880"/>
                <a:lumOff val="-2745"/>
                <a:alphaOff val="0"/>
              </a:schemeClr>
            </a:fillRef>
            <a:effectRef idx="2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Скругленный прямоугольник 17"/>
            <p:cNvSpPr/>
            <p:nvPr/>
          </p:nvSpPr>
          <p:spPr>
            <a:xfrm>
              <a:off x="364354" y="2392200"/>
              <a:ext cx="2815707" cy="13292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1250264"/>
                <a:satOff val="-16880"/>
                <a:lumOff val="-2745"/>
                <a:alphaOff val="0"/>
              </a:schemeClr>
            </a:fillRef>
            <a:effectRef idx="2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9223" tIns="0" rIns="109223" bIns="0" numCol="1" spcCol="1270" anchor="ctr" anchorCtr="0">
              <a:noAutofit/>
            </a:bodyPr>
            <a:lstStyle/>
            <a:p>
              <a:pPr lvl="0" algn="l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Проекты планировки, проекты застройки</a:t>
              </a:r>
            </a:p>
          </p:txBody>
        </p:sp>
      </p:grpSp>
      <p:pic>
        <p:nvPicPr>
          <p:cNvPr id="5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234" y="1195119"/>
            <a:ext cx="6318419" cy="5469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9">
            <a:extLst>
              <a:ext uri="{FF2B5EF4-FFF2-40B4-BE49-F238E27FC236}">
                <a16:creationId xmlns:a16="http://schemas.microsoft.com/office/drawing/2014/main" id="{3292FB4A-83D8-45ED-A20F-82A324376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304" y="1141607"/>
            <a:ext cx="3798282" cy="2332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8" name="Группа 57"/>
          <p:cNvGrpSpPr/>
          <p:nvPr/>
        </p:nvGrpSpPr>
        <p:grpSpPr>
          <a:xfrm>
            <a:off x="52121" y="2157640"/>
            <a:ext cx="3563260" cy="492680"/>
            <a:chOff x="199215" y="1198539"/>
            <a:chExt cx="2933137" cy="147311"/>
          </a:xfrm>
          <a:effectLst/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199215" y="1198539"/>
              <a:ext cx="2889684" cy="147311"/>
            </a:xfrm>
            <a:prstGeom prst="roundRect">
              <a:avLst/>
            </a:prstGeom>
            <a:solidFill>
              <a:srgbClr val="00B200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5"/>
            <p:cNvSpPr/>
            <p:nvPr/>
          </p:nvSpPr>
          <p:spPr>
            <a:xfrm>
              <a:off x="257050" y="1205730"/>
              <a:ext cx="2875302" cy="132929"/>
            </a:xfrm>
            <a:prstGeom prst="rect">
              <a:avLst/>
            </a:prstGeom>
            <a:noFill/>
            <a:effectLst/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9223" tIns="0" rIns="109223" bIns="0" numCol="1" spcCol="1270" anchor="ctr" anchorCtr="0">
              <a:noAutofit/>
            </a:bodyPr>
            <a:lstStyle/>
            <a:p>
              <a:pPr lvl="0" algn="l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Ортофотоплан</a:t>
              </a:r>
              <a:endParaRPr lang="ru-RU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E85AB4FE-F506-489F-8047-AB2355530D3F}"/>
              </a:ext>
            </a:extLst>
          </p:cNvPr>
          <p:cNvSpPr/>
          <p:nvPr/>
        </p:nvSpPr>
        <p:spPr>
          <a:xfrm>
            <a:off x="979255" y="375604"/>
            <a:ext cx="8131730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700" b="1" cap="all" dirty="0">
                <a:latin typeface="Gotham Pro" panose="02000503040000020004" pitchFamily="2" charset="0"/>
                <a:cs typeface="Gotham Pro" panose="02000503040000020004" pitchFamily="2" charset="0"/>
              </a:rPr>
              <a:t>Разработка градостроительной документации</a:t>
            </a:r>
          </a:p>
          <a:p>
            <a:r>
              <a:rPr lang="ru-RU" sz="1700" b="1" dirty="0">
                <a:latin typeface="Gotham Pro" panose="02000503040000020004" pitchFamily="2" charset="0"/>
                <a:cs typeface="Gotham Pro" panose="02000503040000020004" pitchFamily="2" charset="0"/>
              </a:rPr>
              <a:t>г.</a:t>
            </a:r>
            <a:r>
              <a:rPr lang="ru-RU" sz="1700" b="1" cap="all" dirty="0">
                <a:latin typeface="Gotham Pro" panose="02000503040000020004" pitchFamily="2" charset="0"/>
                <a:cs typeface="Gotham Pro" panose="02000503040000020004" pitchFamily="2" charset="0"/>
              </a:rPr>
              <a:t> К</a:t>
            </a:r>
            <a:r>
              <a:rPr lang="ru-RU" sz="1700" b="1" dirty="0">
                <a:latin typeface="Gotham Pro" panose="02000503040000020004" pitchFamily="2" charset="0"/>
                <a:cs typeface="Gotham Pro" panose="02000503040000020004" pitchFamily="2" charset="0"/>
              </a:rPr>
              <a:t>расноярск</a:t>
            </a:r>
            <a:endParaRPr lang="ru-RU" sz="1700" b="1" cap="all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7C0F917-2349-4CC4-8001-D098D7238A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53" y="121767"/>
            <a:ext cx="1931400" cy="241425"/>
          </a:xfrm>
          <a:prstGeom prst="rect">
            <a:avLst/>
          </a:prstGeom>
        </p:spPr>
      </p:pic>
      <p:pic>
        <p:nvPicPr>
          <p:cNvPr id="56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059" y="1063822"/>
            <a:ext cx="3805457" cy="2511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59108" y="1052744"/>
            <a:ext cx="4946030" cy="10541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ru-RU" sz="1200" dirty="0">
                <a:latin typeface="Gotham Pro" panose="02000503040000020004" pitchFamily="2" charset="0"/>
                <a:cs typeface="Gotham Pro" panose="02000503040000020004" pitchFamily="2" charset="0"/>
              </a:rPr>
              <a:t>Наличие точной, актуальной цифровой  картографической основы позволяет осуществлять градостроительную деятельность с соблюдением требований технических регламентов, охраны окружающей среды и экологической безопасности в кратчайшие сроки </a:t>
            </a:r>
          </a:p>
        </p:txBody>
      </p:sp>
    </p:spTree>
    <p:extLst>
      <p:ext uri="{BB962C8B-B14F-4D97-AF65-F5344CB8AC3E}">
        <p14:creationId xmlns:p14="http://schemas.microsoft.com/office/powerpoint/2010/main" val="321317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2"/>
          <p:cNvSpPr/>
          <p:nvPr/>
        </p:nvSpPr>
        <p:spPr>
          <a:xfrm rot="1154098">
            <a:off x="-93699" y="-189229"/>
            <a:ext cx="947850" cy="1072805"/>
          </a:xfrm>
          <a:custGeom>
            <a:avLst/>
            <a:gdLst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1155474 w 1872208"/>
              <a:gd name="connsiteY7" fmla="*/ 1176947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1206 w 1872208"/>
              <a:gd name="connsiteY3" fmla="*/ 801893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58307 h 1904239"/>
              <a:gd name="connsiteX1" fmla="*/ 1645690 w 1872208"/>
              <a:gd name="connsiteY1" fmla="*/ 31789 h 1904239"/>
              <a:gd name="connsiteX2" fmla="*/ 1871206 w 1872208"/>
              <a:gd name="connsiteY2" fmla="*/ 833682 h 1904239"/>
              <a:gd name="connsiteX3" fmla="*/ 1872208 w 1872208"/>
              <a:gd name="connsiteY3" fmla="*/ 1677479 h 1904239"/>
              <a:gd name="connsiteX4" fmla="*/ 1645690 w 1872208"/>
              <a:gd name="connsiteY4" fmla="*/ 1903997 h 1904239"/>
              <a:gd name="connsiteX5" fmla="*/ 1179935 w 1872208"/>
              <a:gd name="connsiteY5" fmla="*/ 1904239 h 1904239"/>
              <a:gd name="connsiteX6" fmla="*/ 924358 w 1872208"/>
              <a:gd name="connsiteY6" fmla="*/ 1160753 h 1904239"/>
              <a:gd name="connsiteX7" fmla="*/ 0 w 1872208"/>
              <a:gd name="connsiteY7" fmla="*/ 258307 h 1904239"/>
              <a:gd name="connsiteX0" fmla="*/ 0 w 947850"/>
              <a:gd name="connsiteY0" fmla="*/ 1128964 h 1872450"/>
              <a:gd name="connsiteX1" fmla="*/ 721332 w 947850"/>
              <a:gd name="connsiteY1" fmla="*/ 0 h 1872450"/>
              <a:gd name="connsiteX2" fmla="*/ 946848 w 947850"/>
              <a:gd name="connsiteY2" fmla="*/ 801893 h 1872450"/>
              <a:gd name="connsiteX3" fmla="*/ 947850 w 947850"/>
              <a:gd name="connsiteY3" fmla="*/ 1645690 h 1872450"/>
              <a:gd name="connsiteX4" fmla="*/ 721332 w 947850"/>
              <a:gd name="connsiteY4" fmla="*/ 1872208 h 1872450"/>
              <a:gd name="connsiteX5" fmla="*/ 255577 w 947850"/>
              <a:gd name="connsiteY5" fmla="*/ 1872450 h 1872450"/>
              <a:gd name="connsiteX6" fmla="*/ 0 w 947850"/>
              <a:gd name="connsiteY6" fmla="*/ 1128964 h 1872450"/>
              <a:gd name="connsiteX0" fmla="*/ 0 w 947850"/>
              <a:gd name="connsiteY0" fmla="*/ 327071 h 1070557"/>
              <a:gd name="connsiteX1" fmla="*/ 946848 w 947850"/>
              <a:gd name="connsiteY1" fmla="*/ 0 h 1070557"/>
              <a:gd name="connsiteX2" fmla="*/ 947850 w 947850"/>
              <a:gd name="connsiteY2" fmla="*/ 843797 h 1070557"/>
              <a:gd name="connsiteX3" fmla="*/ 721332 w 947850"/>
              <a:gd name="connsiteY3" fmla="*/ 1070315 h 1070557"/>
              <a:gd name="connsiteX4" fmla="*/ 255577 w 947850"/>
              <a:gd name="connsiteY4" fmla="*/ 1070557 h 1070557"/>
              <a:gd name="connsiteX5" fmla="*/ 0 w 947850"/>
              <a:gd name="connsiteY5" fmla="*/ 327071 h 1070557"/>
              <a:gd name="connsiteX0" fmla="*/ 0 w 947850"/>
              <a:gd name="connsiteY0" fmla="*/ 329319 h 1072805"/>
              <a:gd name="connsiteX1" fmla="*/ 946063 w 947850"/>
              <a:gd name="connsiteY1" fmla="*/ 0 h 1072805"/>
              <a:gd name="connsiteX2" fmla="*/ 947850 w 947850"/>
              <a:gd name="connsiteY2" fmla="*/ 846045 h 1072805"/>
              <a:gd name="connsiteX3" fmla="*/ 721332 w 947850"/>
              <a:gd name="connsiteY3" fmla="*/ 1072563 h 1072805"/>
              <a:gd name="connsiteX4" fmla="*/ 255577 w 947850"/>
              <a:gd name="connsiteY4" fmla="*/ 1072805 h 1072805"/>
              <a:gd name="connsiteX5" fmla="*/ 0 w 947850"/>
              <a:gd name="connsiteY5" fmla="*/ 329319 h 107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7850" h="1072805">
                <a:moveTo>
                  <a:pt x="0" y="329319"/>
                </a:moveTo>
                <a:lnTo>
                  <a:pt x="946063" y="0"/>
                </a:lnTo>
                <a:cubicBezTo>
                  <a:pt x="946659" y="282015"/>
                  <a:pt x="947254" y="564030"/>
                  <a:pt x="947850" y="846045"/>
                </a:cubicBezTo>
                <a:cubicBezTo>
                  <a:pt x="947850" y="971147"/>
                  <a:pt x="846434" y="1072563"/>
                  <a:pt x="721332" y="1072563"/>
                </a:cubicBezTo>
                <a:lnTo>
                  <a:pt x="255577" y="1072805"/>
                </a:lnTo>
                <a:cubicBezTo>
                  <a:pt x="189545" y="880696"/>
                  <a:pt x="73629" y="549790"/>
                  <a:pt x="0" y="329319"/>
                </a:cubicBezTo>
                <a:close/>
              </a:path>
            </a:pathLst>
          </a:custGeom>
          <a:solidFill>
            <a:srgbClr val="00B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3620054-B661-4A93-8804-58CA5FF7F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53" y="121765"/>
            <a:ext cx="1931400" cy="241425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80749D1-A88F-4F73-BDED-2CEC913C3465}"/>
              </a:ext>
            </a:extLst>
          </p:cNvPr>
          <p:cNvSpPr/>
          <p:nvPr/>
        </p:nvSpPr>
        <p:spPr>
          <a:xfrm>
            <a:off x="979255" y="375597"/>
            <a:ext cx="8131730" cy="3539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700" b="1" cap="all" dirty="0">
                <a:latin typeface="Calibri" panose="020F0502020204030204" pitchFamily="34" charset="0"/>
                <a:cs typeface="Gotham Pro" panose="02000503040000020004" pitchFamily="2" charset="0"/>
              </a:rPr>
              <a:t>Карта покрытия данными ВЛС и ЦАФС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5FB236-9163-4091-A83D-40A353F8ED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7660"/>
            <a:ext cx="9144000" cy="551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349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2"/>
          <p:cNvSpPr/>
          <p:nvPr/>
        </p:nvSpPr>
        <p:spPr>
          <a:xfrm rot="1154098">
            <a:off x="-93699" y="-189229"/>
            <a:ext cx="947850" cy="1072805"/>
          </a:xfrm>
          <a:custGeom>
            <a:avLst/>
            <a:gdLst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1155474 w 1872208"/>
              <a:gd name="connsiteY7" fmla="*/ 1176947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1206 w 1872208"/>
              <a:gd name="connsiteY3" fmla="*/ 801893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58307 h 1904239"/>
              <a:gd name="connsiteX1" fmla="*/ 1645690 w 1872208"/>
              <a:gd name="connsiteY1" fmla="*/ 31789 h 1904239"/>
              <a:gd name="connsiteX2" fmla="*/ 1871206 w 1872208"/>
              <a:gd name="connsiteY2" fmla="*/ 833682 h 1904239"/>
              <a:gd name="connsiteX3" fmla="*/ 1872208 w 1872208"/>
              <a:gd name="connsiteY3" fmla="*/ 1677479 h 1904239"/>
              <a:gd name="connsiteX4" fmla="*/ 1645690 w 1872208"/>
              <a:gd name="connsiteY4" fmla="*/ 1903997 h 1904239"/>
              <a:gd name="connsiteX5" fmla="*/ 1179935 w 1872208"/>
              <a:gd name="connsiteY5" fmla="*/ 1904239 h 1904239"/>
              <a:gd name="connsiteX6" fmla="*/ 924358 w 1872208"/>
              <a:gd name="connsiteY6" fmla="*/ 1160753 h 1904239"/>
              <a:gd name="connsiteX7" fmla="*/ 0 w 1872208"/>
              <a:gd name="connsiteY7" fmla="*/ 258307 h 1904239"/>
              <a:gd name="connsiteX0" fmla="*/ 0 w 947850"/>
              <a:gd name="connsiteY0" fmla="*/ 1128964 h 1872450"/>
              <a:gd name="connsiteX1" fmla="*/ 721332 w 947850"/>
              <a:gd name="connsiteY1" fmla="*/ 0 h 1872450"/>
              <a:gd name="connsiteX2" fmla="*/ 946848 w 947850"/>
              <a:gd name="connsiteY2" fmla="*/ 801893 h 1872450"/>
              <a:gd name="connsiteX3" fmla="*/ 947850 w 947850"/>
              <a:gd name="connsiteY3" fmla="*/ 1645690 h 1872450"/>
              <a:gd name="connsiteX4" fmla="*/ 721332 w 947850"/>
              <a:gd name="connsiteY4" fmla="*/ 1872208 h 1872450"/>
              <a:gd name="connsiteX5" fmla="*/ 255577 w 947850"/>
              <a:gd name="connsiteY5" fmla="*/ 1872450 h 1872450"/>
              <a:gd name="connsiteX6" fmla="*/ 0 w 947850"/>
              <a:gd name="connsiteY6" fmla="*/ 1128964 h 1872450"/>
              <a:gd name="connsiteX0" fmla="*/ 0 w 947850"/>
              <a:gd name="connsiteY0" fmla="*/ 327071 h 1070557"/>
              <a:gd name="connsiteX1" fmla="*/ 946848 w 947850"/>
              <a:gd name="connsiteY1" fmla="*/ 0 h 1070557"/>
              <a:gd name="connsiteX2" fmla="*/ 947850 w 947850"/>
              <a:gd name="connsiteY2" fmla="*/ 843797 h 1070557"/>
              <a:gd name="connsiteX3" fmla="*/ 721332 w 947850"/>
              <a:gd name="connsiteY3" fmla="*/ 1070315 h 1070557"/>
              <a:gd name="connsiteX4" fmla="*/ 255577 w 947850"/>
              <a:gd name="connsiteY4" fmla="*/ 1070557 h 1070557"/>
              <a:gd name="connsiteX5" fmla="*/ 0 w 947850"/>
              <a:gd name="connsiteY5" fmla="*/ 327071 h 1070557"/>
              <a:gd name="connsiteX0" fmla="*/ 0 w 947850"/>
              <a:gd name="connsiteY0" fmla="*/ 329319 h 1072805"/>
              <a:gd name="connsiteX1" fmla="*/ 946063 w 947850"/>
              <a:gd name="connsiteY1" fmla="*/ 0 h 1072805"/>
              <a:gd name="connsiteX2" fmla="*/ 947850 w 947850"/>
              <a:gd name="connsiteY2" fmla="*/ 846045 h 1072805"/>
              <a:gd name="connsiteX3" fmla="*/ 721332 w 947850"/>
              <a:gd name="connsiteY3" fmla="*/ 1072563 h 1072805"/>
              <a:gd name="connsiteX4" fmla="*/ 255577 w 947850"/>
              <a:gd name="connsiteY4" fmla="*/ 1072805 h 1072805"/>
              <a:gd name="connsiteX5" fmla="*/ 0 w 947850"/>
              <a:gd name="connsiteY5" fmla="*/ 329319 h 107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7850" h="1072805">
                <a:moveTo>
                  <a:pt x="0" y="329319"/>
                </a:moveTo>
                <a:lnTo>
                  <a:pt x="946063" y="0"/>
                </a:lnTo>
                <a:cubicBezTo>
                  <a:pt x="946659" y="282015"/>
                  <a:pt x="947254" y="564030"/>
                  <a:pt x="947850" y="846045"/>
                </a:cubicBezTo>
                <a:cubicBezTo>
                  <a:pt x="947850" y="971147"/>
                  <a:pt x="846434" y="1072563"/>
                  <a:pt x="721332" y="1072563"/>
                </a:cubicBezTo>
                <a:lnTo>
                  <a:pt x="255577" y="1072805"/>
                </a:lnTo>
                <a:cubicBezTo>
                  <a:pt x="189545" y="880696"/>
                  <a:pt x="73629" y="549790"/>
                  <a:pt x="0" y="329319"/>
                </a:cubicBezTo>
                <a:close/>
              </a:path>
            </a:pathLst>
          </a:custGeom>
          <a:solidFill>
            <a:srgbClr val="00B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3620054-B661-4A93-8804-58CA5FF7F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53" y="121765"/>
            <a:ext cx="1931400" cy="241425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80749D1-A88F-4F73-BDED-2CEC913C3465}"/>
              </a:ext>
            </a:extLst>
          </p:cNvPr>
          <p:cNvSpPr/>
          <p:nvPr/>
        </p:nvSpPr>
        <p:spPr>
          <a:xfrm>
            <a:off x="979255" y="375597"/>
            <a:ext cx="8131730" cy="3539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700" b="1" cap="all" dirty="0">
                <a:latin typeface="Calibri" panose="020F0502020204030204" pitchFamily="34" charset="0"/>
                <a:cs typeface="Gotham Pro" panose="02000503040000020004" pitchFamily="2" charset="0"/>
              </a:rPr>
              <a:t>Выводы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01B00A58-302E-4588-898D-7302FA4EE3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1381245"/>
              </p:ext>
            </p:extLst>
          </p:nvPr>
        </p:nvGraphicFramePr>
        <p:xfrm>
          <a:off x="-98573" y="839882"/>
          <a:ext cx="9242573" cy="32293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627E345-8EEA-42C0-962D-2DBE0EB67552}"/>
              </a:ext>
            </a:extLst>
          </p:cNvPr>
          <p:cNvSpPr/>
          <p:nvPr/>
        </p:nvSpPr>
        <p:spPr>
          <a:xfrm>
            <a:off x="107504" y="3861048"/>
            <a:ext cx="8960699" cy="2304256"/>
          </a:xfrm>
          <a:prstGeom prst="rect">
            <a:avLst/>
          </a:prstGeom>
          <a:solidFill>
            <a:srgbClr val="00B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5352128-9AE9-4A95-A8C8-ACC027E1EA19}"/>
              </a:ext>
            </a:extLst>
          </p:cNvPr>
          <p:cNvSpPr/>
          <p:nvPr/>
        </p:nvSpPr>
        <p:spPr>
          <a:xfrm>
            <a:off x="15853" y="3784252"/>
            <a:ext cx="9144000" cy="2169825"/>
          </a:xfrm>
          <a:prstGeom prst="rect">
            <a:avLst/>
          </a:prstGeom>
        </p:spPr>
        <p:txBody>
          <a:bodyPr wrap="square" lIns="18000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200" b="1" dirty="0">
                <a:solidFill>
                  <a:srgbClr val="F8F8F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позволит: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200" b="1" dirty="0">
                <a:solidFill>
                  <a:srgbClr val="F8F8F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1.Получить значительный системный эффект в качестве, информативности и универсальности геопространственных данных. </a:t>
            </a: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ru-RU" sz="2200" b="1" dirty="0">
                <a:solidFill>
                  <a:srgbClr val="F8F8F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2.Создать совместную среду обмена данными через общее понимание ценности достоверной системы геопространственных данных.</a:t>
            </a:r>
            <a:endParaRPr lang="ru-RU" sz="2200" b="1" dirty="0">
              <a:solidFill>
                <a:srgbClr val="F8F8F8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96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380236" y="2024375"/>
            <a:ext cx="8045117" cy="14164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3200" b="1" dirty="0">
                <a:solidFill>
                  <a:srgbClr val="293035"/>
                </a:solidFill>
                <a:latin typeface="+mn-lt"/>
                <a:cs typeface="Gotham Pro" panose="02000503040000020004" pitchFamily="2" charset="0"/>
              </a:rPr>
              <a:t>БЛАГОДАРЮ ЗА ВНИМАНИЕ!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332663"/>
            <a:ext cx="89959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16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6" y="5763534"/>
            <a:ext cx="2447858" cy="3046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7194" y="6174301"/>
            <a:ext cx="2526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>
                    <a:lumMod val="50000"/>
                  </a:schemeClr>
                </a:solidFill>
                <a:cs typeface="Gotham Pro" panose="02000503040000020004" pitchFamily="2" charset="0"/>
              </a:rPr>
              <a:t>г. Санкт-Петербург — 2022г.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601" y="2990852"/>
            <a:ext cx="6200400" cy="3971701"/>
          </a:xfrm>
          <a:prstGeom prst="rect">
            <a:avLst/>
          </a:prstGeom>
        </p:spPr>
      </p:pic>
      <p:sp>
        <p:nvSpPr>
          <p:cNvPr id="11" name="Скругленный прямоугольник 2"/>
          <p:cNvSpPr/>
          <p:nvPr/>
        </p:nvSpPr>
        <p:spPr>
          <a:xfrm rot="6370086">
            <a:off x="7381111" y="29731"/>
            <a:ext cx="2281373" cy="1953976"/>
          </a:xfrm>
          <a:custGeom>
            <a:avLst/>
            <a:gdLst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1155474 w 1872208"/>
              <a:gd name="connsiteY7" fmla="*/ 1176947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1206 w 1872208"/>
              <a:gd name="connsiteY3" fmla="*/ 801893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58307 h 1904239"/>
              <a:gd name="connsiteX1" fmla="*/ 1645690 w 1872208"/>
              <a:gd name="connsiteY1" fmla="*/ 31789 h 1904239"/>
              <a:gd name="connsiteX2" fmla="*/ 1871206 w 1872208"/>
              <a:gd name="connsiteY2" fmla="*/ 833682 h 1904239"/>
              <a:gd name="connsiteX3" fmla="*/ 1872208 w 1872208"/>
              <a:gd name="connsiteY3" fmla="*/ 1677479 h 1904239"/>
              <a:gd name="connsiteX4" fmla="*/ 1645690 w 1872208"/>
              <a:gd name="connsiteY4" fmla="*/ 1903997 h 1904239"/>
              <a:gd name="connsiteX5" fmla="*/ 1179935 w 1872208"/>
              <a:gd name="connsiteY5" fmla="*/ 1904239 h 1904239"/>
              <a:gd name="connsiteX6" fmla="*/ 924358 w 1872208"/>
              <a:gd name="connsiteY6" fmla="*/ 1160753 h 1904239"/>
              <a:gd name="connsiteX7" fmla="*/ 0 w 1872208"/>
              <a:gd name="connsiteY7" fmla="*/ 258307 h 1904239"/>
              <a:gd name="connsiteX0" fmla="*/ 0 w 947850"/>
              <a:gd name="connsiteY0" fmla="*/ 1128964 h 1872450"/>
              <a:gd name="connsiteX1" fmla="*/ 721332 w 947850"/>
              <a:gd name="connsiteY1" fmla="*/ 0 h 1872450"/>
              <a:gd name="connsiteX2" fmla="*/ 946848 w 947850"/>
              <a:gd name="connsiteY2" fmla="*/ 801893 h 1872450"/>
              <a:gd name="connsiteX3" fmla="*/ 947850 w 947850"/>
              <a:gd name="connsiteY3" fmla="*/ 1645690 h 1872450"/>
              <a:gd name="connsiteX4" fmla="*/ 721332 w 947850"/>
              <a:gd name="connsiteY4" fmla="*/ 1872208 h 1872450"/>
              <a:gd name="connsiteX5" fmla="*/ 255577 w 947850"/>
              <a:gd name="connsiteY5" fmla="*/ 1872450 h 1872450"/>
              <a:gd name="connsiteX6" fmla="*/ 0 w 947850"/>
              <a:gd name="connsiteY6" fmla="*/ 1128964 h 1872450"/>
              <a:gd name="connsiteX0" fmla="*/ 0 w 947850"/>
              <a:gd name="connsiteY0" fmla="*/ 327071 h 1070557"/>
              <a:gd name="connsiteX1" fmla="*/ 946848 w 947850"/>
              <a:gd name="connsiteY1" fmla="*/ 0 h 1070557"/>
              <a:gd name="connsiteX2" fmla="*/ 947850 w 947850"/>
              <a:gd name="connsiteY2" fmla="*/ 843797 h 1070557"/>
              <a:gd name="connsiteX3" fmla="*/ 721332 w 947850"/>
              <a:gd name="connsiteY3" fmla="*/ 1070315 h 1070557"/>
              <a:gd name="connsiteX4" fmla="*/ 255577 w 947850"/>
              <a:gd name="connsiteY4" fmla="*/ 1070557 h 1070557"/>
              <a:gd name="connsiteX5" fmla="*/ 0 w 947850"/>
              <a:gd name="connsiteY5" fmla="*/ 327071 h 1070557"/>
              <a:gd name="connsiteX0" fmla="*/ 0 w 947850"/>
              <a:gd name="connsiteY0" fmla="*/ 329319 h 1072805"/>
              <a:gd name="connsiteX1" fmla="*/ 946063 w 947850"/>
              <a:gd name="connsiteY1" fmla="*/ 0 h 1072805"/>
              <a:gd name="connsiteX2" fmla="*/ 947850 w 947850"/>
              <a:gd name="connsiteY2" fmla="*/ 846045 h 1072805"/>
              <a:gd name="connsiteX3" fmla="*/ 721332 w 947850"/>
              <a:gd name="connsiteY3" fmla="*/ 1072563 h 1072805"/>
              <a:gd name="connsiteX4" fmla="*/ 255577 w 947850"/>
              <a:gd name="connsiteY4" fmla="*/ 1072805 h 1072805"/>
              <a:gd name="connsiteX5" fmla="*/ 0 w 947850"/>
              <a:gd name="connsiteY5" fmla="*/ 329319 h 1072805"/>
              <a:gd name="connsiteX0" fmla="*/ 0 w 947850"/>
              <a:gd name="connsiteY0" fmla="*/ 329319 h 1072563"/>
              <a:gd name="connsiteX1" fmla="*/ 946063 w 947850"/>
              <a:gd name="connsiteY1" fmla="*/ 0 h 1072563"/>
              <a:gd name="connsiteX2" fmla="*/ 947850 w 947850"/>
              <a:gd name="connsiteY2" fmla="*/ 846045 h 1072563"/>
              <a:gd name="connsiteX3" fmla="*/ 721332 w 947850"/>
              <a:gd name="connsiteY3" fmla="*/ 1072563 h 1072563"/>
              <a:gd name="connsiteX4" fmla="*/ 235009 w 947850"/>
              <a:gd name="connsiteY4" fmla="*/ 1072273 h 1072563"/>
              <a:gd name="connsiteX5" fmla="*/ 0 w 947850"/>
              <a:gd name="connsiteY5" fmla="*/ 329319 h 1072563"/>
              <a:gd name="connsiteX0" fmla="*/ 0 w 947850"/>
              <a:gd name="connsiteY0" fmla="*/ 329319 h 1072563"/>
              <a:gd name="connsiteX1" fmla="*/ 946063 w 947850"/>
              <a:gd name="connsiteY1" fmla="*/ 0 h 1072563"/>
              <a:gd name="connsiteX2" fmla="*/ 947850 w 947850"/>
              <a:gd name="connsiteY2" fmla="*/ 846045 h 1072563"/>
              <a:gd name="connsiteX3" fmla="*/ 721332 w 947850"/>
              <a:gd name="connsiteY3" fmla="*/ 1072563 h 1072563"/>
              <a:gd name="connsiteX4" fmla="*/ 235009 w 947850"/>
              <a:gd name="connsiteY4" fmla="*/ 1072273 h 1072563"/>
              <a:gd name="connsiteX5" fmla="*/ 0 w 947850"/>
              <a:gd name="connsiteY5" fmla="*/ 329319 h 1072563"/>
              <a:gd name="connsiteX0" fmla="*/ 0 w 947850"/>
              <a:gd name="connsiteY0" fmla="*/ 329319 h 1072563"/>
              <a:gd name="connsiteX1" fmla="*/ 946063 w 947850"/>
              <a:gd name="connsiteY1" fmla="*/ 0 h 1072563"/>
              <a:gd name="connsiteX2" fmla="*/ 947850 w 947850"/>
              <a:gd name="connsiteY2" fmla="*/ 846045 h 1072563"/>
              <a:gd name="connsiteX3" fmla="*/ 721332 w 947850"/>
              <a:gd name="connsiteY3" fmla="*/ 1072563 h 1072563"/>
              <a:gd name="connsiteX4" fmla="*/ 235009 w 947850"/>
              <a:gd name="connsiteY4" fmla="*/ 1072273 h 1072563"/>
              <a:gd name="connsiteX5" fmla="*/ 0 w 947850"/>
              <a:gd name="connsiteY5" fmla="*/ 329319 h 1072563"/>
              <a:gd name="connsiteX0" fmla="*/ 0 w 829424"/>
              <a:gd name="connsiteY0" fmla="*/ 436951 h 1072563"/>
              <a:gd name="connsiteX1" fmla="*/ 827637 w 829424"/>
              <a:gd name="connsiteY1" fmla="*/ 0 h 1072563"/>
              <a:gd name="connsiteX2" fmla="*/ 829424 w 829424"/>
              <a:gd name="connsiteY2" fmla="*/ 846045 h 1072563"/>
              <a:gd name="connsiteX3" fmla="*/ 602906 w 829424"/>
              <a:gd name="connsiteY3" fmla="*/ 1072563 h 1072563"/>
              <a:gd name="connsiteX4" fmla="*/ 116583 w 829424"/>
              <a:gd name="connsiteY4" fmla="*/ 1072273 h 1072563"/>
              <a:gd name="connsiteX5" fmla="*/ 0 w 829424"/>
              <a:gd name="connsiteY5" fmla="*/ 436951 h 1072563"/>
              <a:gd name="connsiteX0" fmla="*/ 0 w 853803"/>
              <a:gd name="connsiteY0" fmla="*/ 589696 h 1072563"/>
              <a:gd name="connsiteX1" fmla="*/ 852016 w 853803"/>
              <a:gd name="connsiteY1" fmla="*/ 0 h 1072563"/>
              <a:gd name="connsiteX2" fmla="*/ 853803 w 853803"/>
              <a:gd name="connsiteY2" fmla="*/ 846045 h 1072563"/>
              <a:gd name="connsiteX3" fmla="*/ 627285 w 853803"/>
              <a:gd name="connsiteY3" fmla="*/ 1072563 h 1072563"/>
              <a:gd name="connsiteX4" fmla="*/ 140962 w 853803"/>
              <a:gd name="connsiteY4" fmla="*/ 1072273 h 1072563"/>
              <a:gd name="connsiteX5" fmla="*/ 0 w 853803"/>
              <a:gd name="connsiteY5" fmla="*/ 589696 h 1072563"/>
              <a:gd name="connsiteX0" fmla="*/ 0 w 853803"/>
              <a:gd name="connsiteY0" fmla="*/ 589696 h 1072563"/>
              <a:gd name="connsiteX1" fmla="*/ 852016 w 853803"/>
              <a:gd name="connsiteY1" fmla="*/ 0 h 1072563"/>
              <a:gd name="connsiteX2" fmla="*/ 853803 w 853803"/>
              <a:gd name="connsiteY2" fmla="*/ 846045 h 1072563"/>
              <a:gd name="connsiteX3" fmla="*/ 627285 w 853803"/>
              <a:gd name="connsiteY3" fmla="*/ 1072563 h 1072563"/>
              <a:gd name="connsiteX4" fmla="*/ 140962 w 853803"/>
              <a:gd name="connsiteY4" fmla="*/ 1072273 h 1072563"/>
              <a:gd name="connsiteX5" fmla="*/ 0 w 853803"/>
              <a:gd name="connsiteY5" fmla="*/ 589696 h 1072563"/>
              <a:gd name="connsiteX0" fmla="*/ 0 w 853803"/>
              <a:gd name="connsiteY0" fmla="*/ 589696 h 1072563"/>
              <a:gd name="connsiteX1" fmla="*/ 852016 w 853803"/>
              <a:gd name="connsiteY1" fmla="*/ 0 h 1072563"/>
              <a:gd name="connsiteX2" fmla="*/ 853803 w 853803"/>
              <a:gd name="connsiteY2" fmla="*/ 846045 h 1072563"/>
              <a:gd name="connsiteX3" fmla="*/ 627285 w 853803"/>
              <a:gd name="connsiteY3" fmla="*/ 1072563 h 1072563"/>
              <a:gd name="connsiteX4" fmla="*/ 140962 w 853803"/>
              <a:gd name="connsiteY4" fmla="*/ 1072273 h 1072563"/>
              <a:gd name="connsiteX5" fmla="*/ 0 w 853803"/>
              <a:gd name="connsiteY5" fmla="*/ 589696 h 1072563"/>
              <a:gd name="connsiteX0" fmla="*/ 0 w 853803"/>
              <a:gd name="connsiteY0" fmla="*/ 248408 h 731275"/>
              <a:gd name="connsiteX1" fmla="*/ 852608 w 853803"/>
              <a:gd name="connsiteY1" fmla="*/ 0 h 731275"/>
              <a:gd name="connsiteX2" fmla="*/ 853803 w 853803"/>
              <a:gd name="connsiteY2" fmla="*/ 504757 h 731275"/>
              <a:gd name="connsiteX3" fmla="*/ 627285 w 853803"/>
              <a:gd name="connsiteY3" fmla="*/ 731275 h 731275"/>
              <a:gd name="connsiteX4" fmla="*/ 140962 w 853803"/>
              <a:gd name="connsiteY4" fmla="*/ 730985 h 731275"/>
              <a:gd name="connsiteX5" fmla="*/ 0 w 853803"/>
              <a:gd name="connsiteY5" fmla="*/ 248408 h 731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3803" h="731275">
                <a:moveTo>
                  <a:pt x="0" y="248408"/>
                </a:moveTo>
                <a:lnTo>
                  <a:pt x="852608" y="0"/>
                </a:lnTo>
                <a:cubicBezTo>
                  <a:pt x="853204" y="282015"/>
                  <a:pt x="853207" y="222742"/>
                  <a:pt x="853803" y="504757"/>
                </a:cubicBezTo>
                <a:cubicBezTo>
                  <a:pt x="853803" y="629859"/>
                  <a:pt x="752387" y="731275"/>
                  <a:pt x="627285" y="731275"/>
                </a:cubicBezTo>
                <a:lnTo>
                  <a:pt x="140962" y="730985"/>
                </a:lnTo>
                <a:cubicBezTo>
                  <a:pt x="81752" y="530403"/>
                  <a:pt x="62228" y="464761"/>
                  <a:pt x="0" y="248408"/>
                </a:cubicBezTo>
                <a:close/>
              </a:path>
            </a:pathLst>
          </a:custGeom>
          <a:solidFill>
            <a:srgbClr val="00B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0296" y="4552482"/>
            <a:ext cx="2950527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spcBef>
                <a:spcPct val="0"/>
              </a:spcBef>
              <a:defRPr/>
            </a:pPr>
            <a:r>
              <a:rPr lang="ru-RU" sz="1100" b="1" dirty="0">
                <a:cs typeface="Gotham Pro" panose="02000503040000020004" pitchFamily="2" charset="0"/>
              </a:rPr>
              <a:t>Тел.: (3952) 70-71-70 </a:t>
            </a:r>
          </a:p>
          <a:p>
            <a:pPr>
              <a:lnSpc>
                <a:spcPts val="1500"/>
              </a:lnSpc>
              <a:spcBef>
                <a:spcPct val="0"/>
              </a:spcBef>
              <a:defRPr/>
            </a:pPr>
            <a:r>
              <a:rPr lang="ru-RU" sz="1100" b="1" dirty="0">
                <a:cs typeface="Gotham Pro" panose="02000503040000020004" pitchFamily="2" charset="0"/>
              </a:rPr>
              <a:t>Факс: (3952) 29-16-99 </a:t>
            </a:r>
          </a:p>
          <a:p>
            <a:pPr>
              <a:lnSpc>
                <a:spcPts val="1500"/>
              </a:lnSpc>
              <a:spcBef>
                <a:spcPct val="0"/>
              </a:spcBef>
              <a:defRPr/>
            </a:pPr>
            <a:r>
              <a:rPr lang="en-US" sz="1100" b="1" dirty="0">
                <a:cs typeface="Gotham Pro" panose="02000503040000020004" pitchFamily="2" charset="0"/>
              </a:rPr>
              <a:t>e</a:t>
            </a:r>
            <a:r>
              <a:rPr lang="ru-RU" sz="1100" b="1" dirty="0">
                <a:cs typeface="Gotham Pro" panose="02000503040000020004" pitchFamily="2" charset="0"/>
              </a:rPr>
              <a:t>-</a:t>
            </a:r>
            <a:r>
              <a:rPr lang="en-US" sz="1100" b="1" dirty="0">
                <a:cs typeface="Gotham Pro" panose="02000503040000020004" pitchFamily="2" charset="0"/>
              </a:rPr>
              <a:t>mail</a:t>
            </a:r>
            <a:r>
              <a:rPr lang="ru-RU" sz="1100" b="1" dirty="0">
                <a:cs typeface="Gotham Pro" panose="02000503040000020004" pitchFamily="2" charset="0"/>
              </a:rPr>
              <a:t>: </a:t>
            </a:r>
            <a:r>
              <a:rPr lang="en-US" sz="1100" b="1" dirty="0">
                <a:cs typeface="Gotham Pro" panose="02000503040000020004" pitchFamily="2" charset="0"/>
                <a:hlinkClick r:id="rId5"/>
              </a:rPr>
              <a:t>office</a:t>
            </a:r>
            <a:r>
              <a:rPr lang="ru-RU" sz="1100" b="1" dirty="0">
                <a:cs typeface="Gotham Pro" panose="02000503040000020004" pitchFamily="2" charset="0"/>
                <a:hlinkClick r:id="rId5"/>
              </a:rPr>
              <a:t>@</a:t>
            </a:r>
            <a:r>
              <a:rPr lang="en-US" sz="1100" b="1" dirty="0" err="1">
                <a:cs typeface="Gotham Pro" panose="02000503040000020004" pitchFamily="2" charset="0"/>
                <a:hlinkClick r:id="rId5"/>
              </a:rPr>
              <a:t>kadsurvey</a:t>
            </a:r>
            <a:r>
              <a:rPr lang="ru-RU" sz="1100" b="1" dirty="0">
                <a:cs typeface="Gotham Pro" panose="02000503040000020004" pitchFamily="2" charset="0"/>
                <a:hlinkClick r:id="rId5"/>
              </a:rPr>
              <a:t>.</a:t>
            </a:r>
            <a:r>
              <a:rPr lang="en-US" sz="1100" b="1" dirty="0" err="1">
                <a:cs typeface="Gotham Pro" panose="02000503040000020004" pitchFamily="2" charset="0"/>
                <a:hlinkClick r:id="rId5"/>
              </a:rPr>
              <a:t>ru</a:t>
            </a:r>
            <a:endParaRPr lang="ru-RU" sz="1100" b="1" dirty="0">
              <a:cs typeface="Gotham Pro" panose="02000503040000020004" pitchFamily="2" charset="0"/>
            </a:endParaRPr>
          </a:p>
          <a:p>
            <a:pPr>
              <a:lnSpc>
                <a:spcPts val="1500"/>
              </a:lnSpc>
              <a:spcBef>
                <a:spcPct val="0"/>
              </a:spcBef>
              <a:defRPr/>
            </a:pPr>
            <a:r>
              <a:rPr lang="ru-RU" sz="1100" b="1" dirty="0">
                <a:cs typeface="Gotham Pro" panose="02000503040000020004" pitchFamily="2" charset="0"/>
              </a:rPr>
              <a:t>сайт: </a:t>
            </a:r>
            <a:r>
              <a:rPr lang="en-US" sz="1100" b="1" dirty="0">
                <a:cs typeface="Gotham Pro" panose="02000503040000020004" pitchFamily="2" charset="0"/>
                <a:hlinkClick r:id="rId6"/>
              </a:rPr>
              <a:t>www</a:t>
            </a:r>
            <a:r>
              <a:rPr lang="ru-RU" sz="1100" b="1" dirty="0">
                <a:cs typeface="Gotham Pro" panose="02000503040000020004" pitchFamily="2" charset="0"/>
                <a:hlinkClick r:id="rId6"/>
              </a:rPr>
              <a:t>.</a:t>
            </a:r>
            <a:r>
              <a:rPr lang="en-US" sz="1100" b="1" dirty="0" err="1">
                <a:cs typeface="Gotham Pro" panose="02000503040000020004" pitchFamily="2" charset="0"/>
                <a:hlinkClick r:id="rId6"/>
              </a:rPr>
              <a:t>kadsurvey</a:t>
            </a:r>
            <a:r>
              <a:rPr lang="ru-RU" sz="1100" b="1" dirty="0">
                <a:cs typeface="Gotham Pro" panose="02000503040000020004" pitchFamily="2" charset="0"/>
                <a:hlinkClick r:id="rId6"/>
              </a:rPr>
              <a:t>.</a:t>
            </a:r>
            <a:r>
              <a:rPr lang="en-US" sz="1100" b="1" dirty="0" err="1">
                <a:cs typeface="Gotham Pro" panose="02000503040000020004" pitchFamily="2" charset="0"/>
                <a:hlinkClick r:id="rId6"/>
              </a:rPr>
              <a:t>ru</a:t>
            </a:r>
            <a:endParaRPr lang="ru-RU" sz="1100" b="1" dirty="0">
              <a:cs typeface="Gotham Pro" panose="02000503040000020004" pitchFamily="2" charset="0"/>
            </a:endParaRPr>
          </a:p>
          <a:p>
            <a:pPr>
              <a:lnSpc>
                <a:spcPts val="1500"/>
              </a:lnSpc>
              <a:spcBef>
                <a:spcPct val="0"/>
              </a:spcBef>
              <a:defRPr/>
            </a:pPr>
            <a:r>
              <a:rPr lang="ru-RU" sz="1100" b="1" dirty="0" err="1">
                <a:cs typeface="Gotham Pro" panose="02000503040000020004" pitchFamily="2" charset="0"/>
              </a:rPr>
              <a:t>геопортал</a:t>
            </a:r>
            <a:r>
              <a:rPr lang="ru-RU" sz="1100" b="1" dirty="0">
                <a:cs typeface="Gotham Pro" panose="02000503040000020004" pitchFamily="2" charset="0"/>
              </a:rPr>
              <a:t>: </a:t>
            </a:r>
            <a:r>
              <a:rPr lang="en-US" sz="1100" b="1" dirty="0">
                <a:cs typeface="Gotham Pro" panose="02000503040000020004" pitchFamily="2" charset="0"/>
                <a:hlinkClick r:id="rId7" tooltip="геопортал"/>
              </a:rPr>
              <a:t>geoportal.kadsurvey.ru</a:t>
            </a:r>
            <a:endParaRPr lang="ru-RU" sz="1100" b="1" dirty="0">
              <a:cs typeface="Gotham Pro" panose="02000503040000020004" pitchFamily="2" charset="0"/>
            </a:endParaRPr>
          </a:p>
        </p:txBody>
      </p:sp>
      <p:sp>
        <p:nvSpPr>
          <p:cNvPr id="15" name="Скругленный прямоугольник 2"/>
          <p:cNvSpPr/>
          <p:nvPr/>
        </p:nvSpPr>
        <p:spPr>
          <a:xfrm rot="1154098">
            <a:off x="-93699" y="-185080"/>
            <a:ext cx="947850" cy="1072805"/>
          </a:xfrm>
          <a:custGeom>
            <a:avLst/>
            <a:gdLst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1155474 w 1872208"/>
              <a:gd name="connsiteY7" fmla="*/ 1176947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1206 w 1872208"/>
              <a:gd name="connsiteY3" fmla="*/ 801893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58307 h 1904239"/>
              <a:gd name="connsiteX1" fmla="*/ 1645690 w 1872208"/>
              <a:gd name="connsiteY1" fmla="*/ 31789 h 1904239"/>
              <a:gd name="connsiteX2" fmla="*/ 1871206 w 1872208"/>
              <a:gd name="connsiteY2" fmla="*/ 833682 h 1904239"/>
              <a:gd name="connsiteX3" fmla="*/ 1872208 w 1872208"/>
              <a:gd name="connsiteY3" fmla="*/ 1677479 h 1904239"/>
              <a:gd name="connsiteX4" fmla="*/ 1645690 w 1872208"/>
              <a:gd name="connsiteY4" fmla="*/ 1903997 h 1904239"/>
              <a:gd name="connsiteX5" fmla="*/ 1179935 w 1872208"/>
              <a:gd name="connsiteY5" fmla="*/ 1904239 h 1904239"/>
              <a:gd name="connsiteX6" fmla="*/ 924358 w 1872208"/>
              <a:gd name="connsiteY6" fmla="*/ 1160753 h 1904239"/>
              <a:gd name="connsiteX7" fmla="*/ 0 w 1872208"/>
              <a:gd name="connsiteY7" fmla="*/ 258307 h 1904239"/>
              <a:gd name="connsiteX0" fmla="*/ 0 w 947850"/>
              <a:gd name="connsiteY0" fmla="*/ 1128964 h 1872450"/>
              <a:gd name="connsiteX1" fmla="*/ 721332 w 947850"/>
              <a:gd name="connsiteY1" fmla="*/ 0 h 1872450"/>
              <a:gd name="connsiteX2" fmla="*/ 946848 w 947850"/>
              <a:gd name="connsiteY2" fmla="*/ 801893 h 1872450"/>
              <a:gd name="connsiteX3" fmla="*/ 947850 w 947850"/>
              <a:gd name="connsiteY3" fmla="*/ 1645690 h 1872450"/>
              <a:gd name="connsiteX4" fmla="*/ 721332 w 947850"/>
              <a:gd name="connsiteY4" fmla="*/ 1872208 h 1872450"/>
              <a:gd name="connsiteX5" fmla="*/ 255577 w 947850"/>
              <a:gd name="connsiteY5" fmla="*/ 1872450 h 1872450"/>
              <a:gd name="connsiteX6" fmla="*/ 0 w 947850"/>
              <a:gd name="connsiteY6" fmla="*/ 1128964 h 1872450"/>
              <a:gd name="connsiteX0" fmla="*/ 0 w 947850"/>
              <a:gd name="connsiteY0" fmla="*/ 327071 h 1070557"/>
              <a:gd name="connsiteX1" fmla="*/ 946848 w 947850"/>
              <a:gd name="connsiteY1" fmla="*/ 0 h 1070557"/>
              <a:gd name="connsiteX2" fmla="*/ 947850 w 947850"/>
              <a:gd name="connsiteY2" fmla="*/ 843797 h 1070557"/>
              <a:gd name="connsiteX3" fmla="*/ 721332 w 947850"/>
              <a:gd name="connsiteY3" fmla="*/ 1070315 h 1070557"/>
              <a:gd name="connsiteX4" fmla="*/ 255577 w 947850"/>
              <a:gd name="connsiteY4" fmla="*/ 1070557 h 1070557"/>
              <a:gd name="connsiteX5" fmla="*/ 0 w 947850"/>
              <a:gd name="connsiteY5" fmla="*/ 327071 h 1070557"/>
              <a:gd name="connsiteX0" fmla="*/ 0 w 947850"/>
              <a:gd name="connsiteY0" fmla="*/ 329319 h 1072805"/>
              <a:gd name="connsiteX1" fmla="*/ 946063 w 947850"/>
              <a:gd name="connsiteY1" fmla="*/ 0 h 1072805"/>
              <a:gd name="connsiteX2" fmla="*/ 947850 w 947850"/>
              <a:gd name="connsiteY2" fmla="*/ 846045 h 1072805"/>
              <a:gd name="connsiteX3" fmla="*/ 721332 w 947850"/>
              <a:gd name="connsiteY3" fmla="*/ 1072563 h 1072805"/>
              <a:gd name="connsiteX4" fmla="*/ 255577 w 947850"/>
              <a:gd name="connsiteY4" fmla="*/ 1072805 h 1072805"/>
              <a:gd name="connsiteX5" fmla="*/ 0 w 947850"/>
              <a:gd name="connsiteY5" fmla="*/ 329319 h 107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7850" h="1072805">
                <a:moveTo>
                  <a:pt x="0" y="329319"/>
                </a:moveTo>
                <a:lnTo>
                  <a:pt x="946063" y="0"/>
                </a:lnTo>
                <a:cubicBezTo>
                  <a:pt x="946659" y="282015"/>
                  <a:pt x="947254" y="564030"/>
                  <a:pt x="947850" y="846045"/>
                </a:cubicBezTo>
                <a:cubicBezTo>
                  <a:pt x="947850" y="971147"/>
                  <a:pt x="846434" y="1072563"/>
                  <a:pt x="721332" y="1072563"/>
                </a:cubicBezTo>
                <a:lnTo>
                  <a:pt x="255577" y="1072805"/>
                </a:lnTo>
                <a:cubicBezTo>
                  <a:pt x="189545" y="880696"/>
                  <a:pt x="73629" y="549790"/>
                  <a:pt x="0" y="329319"/>
                </a:cubicBezTo>
                <a:close/>
              </a:path>
            </a:pathLst>
          </a:custGeom>
          <a:solidFill>
            <a:srgbClr val="00B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835985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/>
        </p:nvGraphicFramePr>
        <p:xfrm>
          <a:off x="0" y="628242"/>
          <a:ext cx="9073008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 rot="1154098">
            <a:off x="-93699" y="-185080"/>
            <a:ext cx="947850" cy="1072805"/>
          </a:xfrm>
          <a:custGeom>
            <a:avLst/>
            <a:gdLst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1155474 w 1872208"/>
              <a:gd name="connsiteY7" fmla="*/ 1176947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1206 w 1872208"/>
              <a:gd name="connsiteY3" fmla="*/ 801893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58307 h 1904239"/>
              <a:gd name="connsiteX1" fmla="*/ 1645690 w 1872208"/>
              <a:gd name="connsiteY1" fmla="*/ 31789 h 1904239"/>
              <a:gd name="connsiteX2" fmla="*/ 1871206 w 1872208"/>
              <a:gd name="connsiteY2" fmla="*/ 833682 h 1904239"/>
              <a:gd name="connsiteX3" fmla="*/ 1872208 w 1872208"/>
              <a:gd name="connsiteY3" fmla="*/ 1677479 h 1904239"/>
              <a:gd name="connsiteX4" fmla="*/ 1645690 w 1872208"/>
              <a:gd name="connsiteY4" fmla="*/ 1903997 h 1904239"/>
              <a:gd name="connsiteX5" fmla="*/ 1179935 w 1872208"/>
              <a:gd name="connsiteY5" fmla="*/ 1904239 h 1904239"/>
              <a:gd name="connsiteX6" fmla="*/ 924358 w 1872208"/>
              <a:gd name="connsiteY6" fmla="*/ 1160753 h 1904239"/>
              <a:gd name="connsiteX7" fmla="*/ 0 w 1872208"/>
              <a:gd name="connsiteY7" fmla="*/ 258307 h 1904239"/>
              <a:gd name="connsiteX0" fmla="*/ 0 w 947850"/>
              <a:gd name="connsiteY0" fmla="*/ 1128964 h 1872450"/>
              <a:gd name="connsiteX1" fmla="*/ 721332 w 947850"/>
              <a:gd name="connsiteY1" fmla="*/ 0 h 1872450"/>
              <a:gd name="connsiteX2" fmla="*/ 946848 w 947850"/>
              <a:gd name="connsiteY2" fmla="*/ 801893 h 1872450"/>
              <a:gd name="connsiteX3" fmla="*/ 947850 w 947850"/>
              <a:gd name="connsiteY3" fmla="*/ 1645690 h 1872450"/>
              <a:gd name="connsiteX4" fmla="*/ 721332 w 947850"/>
              <a:gd name="connsiteY4" fmla="*/ 1872208 h 1872450"/>
              <a:gd name="connsiteX5" fmla="*/ 255577 w 947850"/>
              <a:gd name="connsiteY5" fmla="*/ 1872450 h 1872450"/>
              <a:gd name="connsiteX6" fmla="*/ 0 w 947850"/>
              <a:gd name="connsiteY6" fmla="*/ 1128964 h 1872450"/>
              <a:gd name="connsiteX0" fmla="*/ 0 w 947850"/>
              <a:gd name="connsiteY0" fmla="*/ 327071 h 1070557"/>
              <a:gd name="connsiteX1" fmla="*/ 946848 w 947850"/>
              <a:gd name="connsiteY1" fmla="*/ 0 h 1070557"/>
              <a:gd name="connsiteX2" fmla="*/ 947850 w 947850"/>
              <a:gd name="connsiteY2" fmla="*/ 843797 h 1070557"/>
              <a:gd name="connsiteX3" fmla="*/ 721332 w 947850"/>
              <a:gd name="connsiteY3" fmla="*/ 1070315 h 1070557"/>
              <a:gd name="connsiteX4" fmla="*/ 255577 w 947850"/>
              <a:gd name="connsiteY4" fmla="*/ 1070557 h 1070557"/>
              <a:gd name="connsiteX5" fmla="*/ 0 w 947850"/>
              <a:gd name="connsiteY5" fmla="*/ 327071 h 1070557"/>
              <a:gd name="connsiteX0" fmla="*/ 0 w 947850"/>
              <a:gd name="connsiteY0" fmla="*/ 329319 h 1072805"/>
              <a:gd name="connsiteX1" fmla="*/ 946063 w 947850"/>
              <a:gd name="connsiteY1" fmla="*/ 0 h 1072805"/>
              <a:gd name="connsiteX2" fmla="*/ 947850 w 947850"/>
              <a:gd name="connsiteY2" fmla="*/ 846045 h 1072805"/>
              <a:gd name="connsiteX3" fmla="*/ 721332 w 947850"/>
              <a:gd name="connsiteY3" fmla="*/ 1072563 h 1072805"/>
              <a:gd name="connsiteX4" fmla="*/ 255577 w 947850"/>
              <a:gd name="connsiteY4" fmla="*/ 1072805 h 1072805"/>
              <a:gd name="connsiteX5" fmla="*/ 0 w 947850"/>
              <a:gd name="connsiteY5" fmla="*/ 329319 h 107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7850" h="1072805">
                <a:moveTo>
                  <a:pt x="0" y="329319"/>
                </a:moveTo>
                <a:lnTo>
                  <a:pt x="946063" y="0"/>
                </a:lnTo>
                <a:cubicBezTo>
                  <a:pt x="946659" y="282015"/>
                  <a:pt x="947254" y="564030"/>
                  <a:pt x="947850" y="846045"/>
                </a:cubicBezTo>
                <a:cubicBezTo>
                  <a:pt x="947850" y="971147"/>
                  <a:pt x="846434" y="1072563"/>
                  <a:pt x="721332" y="1072563"/>
                </a:cubicBezTo>
                <a:lnTo>
                  <a:pt x="255577" y="1072805"/>
                </a:lnTo>
                <a:cubicBezTo>
                  <a:pt x="189545" y="880696"/>
                  <a:pt x="73629" y="549790"/>
                  <a:pt x="0" y="329319"/>
                </a:cubicBezTo>
                <a:close/>
              </a:path>
            </a:pathLst>
          </a:custGeom>
          <a:solidFill>
            <a:srgbClr val="00B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88FBF83-DA62-5EE6-EB01-87D83151EFCD}"/>
              </a:ext>
            </a:extLst>
          </p:cNvPr>
          <p:cNvSpPr/>
          <p:nvPr/>
        </p:nvSpPr>
        <p:spPr>
          <a:xfrm>
            <a:off x="1004409" y="365377"/>
            <a:ext cx="8131730" cy="353943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ru-RU" sz="1700" b="1" cap="all" dirty="0">
                <a:latin typeface="Calibri" panose="020F0502020204030204" pitchFamily="34" charset="0"/>
                <a:cs typeface="Gotham Pro" panose="02000503040000020004" pitchFamily="2" charset="0"/>
              </a:rPr>
              <a:t>ОСНОВНЫЕ ВИДЫ ДЕЯТЕЛЬНОСТИ АО «Кадастрсъемка»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617E237-1543-2E0C-1638-266235F1AC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53" y="121765"/>
            <a:ext cx="1931400" cy="24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6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 rot="1154098">
            <a:off x="-93699" y="-185080"/>
            <a:ext cx="947850" cy="1072805"/>
          </a:xfrm>
          <a:custGeom>
            <a:avLst/>
            <a:gdLst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1155474 w 1872208"/>
              <a:gd name="connsiteY7" fmla="*/ 1176947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1206 w 1872208"/>
              <a:gd name="connsiteY3" fmla="*/ 801893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58307 h 1904239"/>
              <a:gd name="connsiteX1" fmla="*/ 1645690 w 1872208"/>
              <a:gd name="connsiteY1" fmla="*/ 31789 h 1904239"/>
              <a:gd name="connsiteX2" fmla="*/ 1871206 w 1872208"/>
              <a:gd name="connsiteY2" fmla="*/ 833682 h 1904239"/>
              <a:gd name="connsiteX3" fmla="*/ 1872208 w 1872208"/>
              <a:gd name="connsiteY3" fmla="*/ 1677479 h 1904239"/>
              <a:gd name="connsiteX4" fmla="*/ 1645690 w 1872208"/>
              <a:gd name="connsiteY4" fmla="*/ 1903997 h 1904239"/>
              <a:gd name="connsiteX5" fmla="*/ 1179935 w 1872208"/>
              <a:gd name="connsiteY5" fmla="*/ 1904239 h 1904239"/>
              <a:gd name="connsiteX6" fmla="*/ 924358 w 1872208"/>
              <a:gd name="connsiteY6" fmla="*/ 1160753 h 1904239"/>
              <a:gd name="connsiteX7" fmla="*/ 0 w 1872208"/>
              <a:gd name="connsiteY7" fmla="*/ 258307 h 1904239"/>
              <a:gd name="connsiteX0" fmla="*/ 0 w 947850"/>
              <a:gd name="connsiteY0" fmla="*/ 1128964 h 1872450"/>
              <a:gd name="connsiteX1" fmla="*/ 721332 w 947850"/>
              <a:gd name="connsiteY1" fmla="*/ 0 h 1872450"/>
              <a:gd name="connsiteX2" fmla="*/ 946848 w 947850"/>
              <a:gd name="connsiteY2" fmla="*/ 801893 h 1872450"/>
              <a:gd name="connsiteX3" fmla="*/ 947850 w 947850"/>
              <a:gd name="connsiteY3" fmla="*/ 1645690 h 1872450"/>
              <a:gd name="connsiteX4" fmla="*/ 721332 w 947850"/>
              <a:gd name="connsiteY4" fmla="*/ 1872208 h 1872450"/>
              <a:gd name="connsiteX5" fmla="*/ 255577 w 947850"/>
              <a:gd name="connsiteY5" fmla="*/ 1872450 h 1872450"/>
              <a:gd name="connsiteX6" fmla="*/ 0 w 947850"/>
              <a:gd name="connsiteY6" fmla="*/ 1128964 h 1872450"/>
              <a:gd name="connsiteX0" fmla="*/ 0 w 947850"/>
              <a:gd name="connsiteY0" fmla="*/ 327071 h 1070557"/>
              <a:gd name="connsiteX1" fmla="*/ 946848 w 947850"/>
              <a:gd name="connsiteY1" fmla="*/ 0 h 1070557"/>
              <a:gd name="connsiteX2" fmla="*/ 947850 w 947850"/>
              <a:gd name="connsiteY2" fmla="*/ 843797 h 1070557"/>
              <a:gd name="connsiteX3" fmla="*/ 721332 w 947850"/>
              <a:gd name="connsiteY3" fmla="*/ 1070315 h 1070557"/>
              <a:gd name="connsiteX4" fmla="*/ 255577 w 947850"/>
              <a:gd name="connsiteY4" fmla="*/ 1070557 h 1070557"/>
              <a:gd name="connsiteX5" fmla="*/ 0 w 947850"/>
              <a:gd name="connsiteY5" fmla="*/ 327071 h 1070557"/>
              <a:gd name="connsiteX0" fmla="*/ 0 w 947850"/>
              <a:gd name="connsiteY0" fmla="*/ 329319 h 1072805"/>
              <a:gd name="connsiteX1" fmla="*/ 946063 w 947850"/>
              <a:gd name="connsiteY1" fmla="*/ 0 h 1072805"/>
              <a:gd name="connsiteX2" fmla="*/ 947850 w 947850"/>
              <a:gd name="connsiteY2" fmla="*/ 846045 h 1072805"/>
              <a:gd name="connsiteX3" fmla="*/ 721332 w 947850"/>
              <a:gd name="connsiteY3" fmla="*/ 1072563 h 1072805"/>
              <a:gd name="connsiteX4" fmla="*/ 255577 w 947850"/>
              <a:gd name="connsiteY4" fmla="*/ 1072805 h 1072805"/>
              <a:gd name="connsiteX5" fmla="*/ 0 w 947850"/>
              <a:gd name="connsiteY5" fmla="*/ 329319 h 107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7850" h="1072805">
                <a:moveTo>
                  <a:pt x="0" y="329319"/>
                </a:moveTo>
                <a:lnTo>
                  <a:pt x="946063" y="0"/>
                </a:lnTo>
                <a:cubicBezTo>
                  <a:pt x="946659" y="282015"/>
                  <a:pt x="947254" y="564030"/>
                  <a:pt x="947850" y="846045"/>
                </a:cubicBezTo>
                <a:cubicBezTo>
                  <a:pt x="947850" y="971147"/>
                  <a:pt x="846434" y="1072563"/>
                  <a:pt x="721332" y="1072563"/>
                </a:cubicBezTo>
                <a:lnTo>
                  <a:pt x="255577" y="1072805"/>
                </a:lnTo>
                <a:cubicBezTo>
                  <a:pt x="189545" y="880696"/>
                  <a:pt x="73629" y="549790"/>
                  <a:pt x="0" y="329319"/>
                </a:cubicBezTo>
                <a:close/>
              </a:path>
            </a:pathLst>
          </a:custGeom>
          <a:solidFill>
            <a:srgbClr val="00B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2" y="1170296"/>
            <a:ext cx="9036496" cy="5521229"/>
          </a:xfrm>
          <a:prstGeom prst="rect">
            <a:avLst/>
          </a:prstGeom>
          <a:effectLst>
            <a:glow rad="63500">
              <a:schemeClr val="tx1">
                <a:alpha val="40000"/>
              </a:schemeClr>
            </a:glow>
            <a:softEdge rad="0"/>
          </a:effectLst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724" y="5745624"/>
            <a:ext cx="224666" cy="216024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glow rad="101600">
              <a:schemeClr val="tx1">
                <a:alpha val="40000"/>
              </a:schemeClr>
            </a:glow>
          </a:effectLst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668" y="4183814"/>
            <a:ext cx="224666" cy="216024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glow rad="101600">
              <a:schemeClr val="tx1">
                <a:alpha val="40000"/>
              </a:schemeClr>
            </a:glow>
          </a:effectLst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299" y="4012915"/>
            <a:ext cx="224666" cy="216024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glow rad="101600">
              <a:schemeClr val="tx1">
                <a:alpha val="40000"/>
              </a:schemeClr>
            </a:glow>
          </a:effectLst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183" y="3511594"/>
            <a:ext cx="224666" cy="216024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glow rad="101600">
              <a:schemeClr val="tx1">
                <a:alpha val="40000"/>
              </a:schemeClr>
            </a:glow>
          </a:effectLst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118" y="4582448"/>
            <a:ext cx="224666" cy="216024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glow rad="101600">
              <a:schemeClr val="tx1">
                <a:alpha val="40000"/>
              </a:schemeClr>
            </a:glow>
          </a:effectLst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796" y="4716924"/>
            <a:ext cx="224666" cy="216024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glow rad="101600">
              <a:schemeClr val="tx1">
                <a:alpha val="40000"/>
              </a:schemeClr>
            </a:glow>
          </a:effectLst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220" y="4923936"/>
            <a:ext cx="224666" cy="216024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glow rad="101600">
              <a:schemeClr val="tx1">
                <a:alpha val="40000"/>
              </a:schemeClr>
            </a:glow>
          </a:effectLst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577" y="5024484"/>
            <a:ext cx="224666" cy="216024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glow rad="101600">
              <a:schemeClr val="tx1">
                <a:alpha val="40000"/>
              </a:schemeClr>
            </a:glow>
          </a:effectLst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299" y="6267780"/>
            <a:ext cx="224666" cy="216024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glow rad="101600">
              <a:schemeClr val="tx1">
                <a:alpha val="40000"/>
              </a:schemeClr>
            </a:glow>
          </a:effectLst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849" y="6122784"/>
            <a:ext cx="224666" cy="216024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glow rad="101600">
              <a:schemeClr val="tx1">
                <a:alpha val="40000"/>
              </a:schemeClr>
            </a:glow>
          </a:effectLst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699" y="5633772"/>
            <a:ext cx="224666" cy="216024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glow rad="101600">
              <a:schemeClr val="tx1">
                <a:alpha val="40000"/>
              </a:schemeClr>
            </a:glow>
          </a:effec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324" y="5311284"/>
            <a:ext cx="224666" cy="216024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glow rad="101600">
              <a:schemeClr val="tx1">
                <a:alpha val="40000"/>
              </a:schemeClr>
            </a:glow>
          </a:effectLst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849" y="4271779"/>
            <a:ext cx="224666" cy="216024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glow rad="101600">
              <a:schemeClr val="tx1">
                <a:alpha val="40000"/>
              </a:schemeClr>
            </a:glow>
          </a:effectLst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961" y="3225344"/>
            <a:ext cx="224666" cy="216024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glow rad="101600">
              <a:schemeClr val="tx1">
                <a:alpha val="40000"/>
              </a:schemeClr>
            </a:glow>
          </a:effectLst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784" y="2006909"/>
            <a:ext cx="224666" cy="216024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glow rad="101600">
              <a:schemeClr val="tx1">
                <a:alpha val="40000"/>
              </a:schemeClr>
            </a:glow>
          </a:effectLst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557" y="2649280"/>
            <a:ext cx="224666" cy="216024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glow rad="101600">
              <a:schemeClr val="tx1">
                <a:alpha val="40000"/>
              </a:schemeClr>
            </a:glow>
          </a:effectLst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111" y="3727618"/>
            <a:ext cx="224666" cy="216024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glow rad="101600">
              <a:schemeClr val="tx1">
                <a:alpha val="40000"/>
              </a:schemeClr>
            </a:glow>
          </a:effectLst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431" y="5085348"/>
            <a:ext cx="224666" cy="216024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glow rad="101600">
              <a:schemeClr val="tx1">
                <a:alpha val="40000"/>
              </a:schemeClr>
            </a:glow>
          </a:effectLst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884" y="4716924"/>
            <a:ext cx="224666" cy="216024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glow rad="101600">
              <a:schemeClr val="tx1">
                <a:alpha val="40000"/>
              </a:schemeClr>
            </a:glow>
          </a:effectLst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44" y="5273184"/>
            <a:ext cx="224666" cy="216024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glow rad="101600">
              <a:schemeClr val="tx1">
                <a:alpha val="40000"/>
              </a:schemeClr>
            </a:glow>
          </a:effectLst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990" y="5893068"/>
            <a:ext cx="224666" cy="216024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glow rad="101600">
              <a:schemeClr val="tx1">
                <a:alpha val="40000"/>
              </a:schemeClr>
            </a:glow>
          </a:effectLst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634" y="6051756"/>
            <a:ext cx="224666" cy="216024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glow rad="101600">
              <a:schemeClr val="tx1">
                <a:alpha val="40000"/>
              </a:schemeClr>
            </a:glow>
          </a:effectLst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788FBF83-DA62-5EE6-EB01-87D83151EFCD}"/>
              </a:ext>
            </a:extLst>
          </p:cNvPr>
          <p:cNvSpPr/>
          <p:nvPr/>
        </p:nvSpPr>
        <p:spPr>
          <a:xfrm>
            <a:off x="1012270" y="364725"/>
            <a:ext cx="8131730" cy="353943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ru-RU" sz="1700" b="1" dirty="0">
                <a:cs typeface="Gotham Pro" panose="02000503040000020004" pitchFamily="2" charset="0"/>
              </a:rPr>
              <a:t>ГЕОГРАФИЯ НАШИХ РАБОТ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617E237-1543-2E0C-1638-266235F1AC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53" y="121765"/>
            <a:ext cx="1931400" cy="24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998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 rot="1154098">
            <a:off x="-93699" y="-185080"/>
            <a:ext cx="947850" cy="1072805"/>
          </a:xfrm>
          <a:custGeom>
            <a:avLst/>
            <a:gdLst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1155474 w 1872208"/>
              <a:gd name="connsiteY7" fmla="*/ 1176947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1206 w 1872208"/>
              <a:gd name="connsiteY3" fmla="*/ 801893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58307 h 1904239"/>
              <a:gd name="connsiteX1" fmla="*/ 1645690 w 1872208"/>
              <a:gd name="connsiteY1" fmla="*/ 31789 h 1904239"/>
              <a:gd name="connsiteX2" fmla="*/ 1871206 w 1872208"/>
              <a:gd name="connsiteY2" fmla="*/ 833682 h 1904239"/>
              <a:gd name="connsiteX3" fmla="*/ 1872208 w 1872208"/>
              <a:gd name="connsiteY3" fmla="*/ 1677479 h 1904239"/>
              <a:gd name="connsiteX4" fmla="*/ 1645690 w 1872208"/>
              <a:gd name="connsiteY4" fmla="*/ 1903997 h 1904239"/>
              <a:gd name="connsiteX5" fmla="*/ 1179935 w 1872208"/>
              <a:gd name="connsiteY5" fmla="*/ 1904239 h 1904239"/>
              <a:gd name="connsiteX6" fmla="*/ 924358 w 1872208"/>
              <a:gd name="connsiteY6" fmla="*/ 1160753 h 1904239"/>
              <a:gd name="connsiteX7" fmla="*/ 0 w 1872208"/>
              <a:gd name="connsiteY7" fmla="*/ 258307 h 1904239"/>
              <a:gd name="connsiteX0" fmla="*/ 0 w 947850"/>
              <a:gd name="connsiteY0" fmla="*/ 1128964 h 1872450"/>
              <a:gd name="connsiteX1" fmla="*/ 721332 w 947850"/>
              <a:gd name="connsiteY1" fmla="*/ 0 h 1872450"/>
              <a:gd name="connsiteX2" fmla="*/ 946848 w 947850"/>
              <a:gd name="connsiteY2" fmla="*/ 801893 h 1872450"/>
              <a:gd name="connsiteX3" fmla="*/ 947850 w 947850"/>
              <a:gd name="connsiteY3" fmla="*/ 1645690 h 1872450"/>
              <a:gd name="connsiteX4" fmla="*/ 721332 w 947850"/>
              <a:gd name="connsiteY4" fmla="*/ 1872208 h 1872450"/>
              <a:gd name="connsiteX5" fmla="*/ 255577 w 947850"/>
              <a:gd name="connsiteY5" fmla="*/ 1872450 h 1872450"/>
              <a:gd name="connsiteX6" fmla="*/ 0 w 947850"/>
              <a:gd name="connsiteY6" fmla="*/ 1128964 h 1872450"/>
              <a:gd name="connsiteX0" fmla="*/ 0 w 947850"/>
              <a:gd name="connsiteY0" fmla="*/ 327071 h 1070557"/>
              <a:gd name="connsiteX1" fmla="*/ 946848 w 947850"/>
              <a:gd name="connsiteY1" fmla="*/ 0 h 1070557"/>
              <a:gd name="connsiteX2" fmla="*/ 947850 w 947850"/>
              <a:gd name="connsiteY2" fmla="*/ 843797 h 1070557"/>
              <a:gd name="connsiteX3" fmla="*/ 721332 w 947850"/>
              <a:gd name="connsiteY3" fmla="*/ 1070315 h 1070557"/>
              <a:gd name="connsiteX4" fmla="*/ 255577 w 947850"/>
              <a:gd name="connsiteY4" fmla="*/ 1070557 h 1070557"/>
              <a:gd name="connsiteX5" fmla="*/ 0 w 947850"/>
              <a:gd name="connsiteY5" fmla="*/ 327071 h 1070557"/>
              <a:gd name="connsiteX0" fmla="*/ 0 w 947850"/>
              <a:gd name="connsiteY0" fmla="*/ 329319 h 1072805"/>
              <a:gd name="connsiteX1" fmla="*/ 946063 w 947850"/>
              <a:gd name="connsiteY1" fmla="*/ 0 h 1072805"/>
              <a:gd name="connsiteX2" fmla="*/ 947850 w 947850"/>
              <a:gd name="connsiteY2" fmla="*/ 846045 h 1072805"/>
              <a:gd name="connsiteX3" fmla="*/ 721332 w 947850"/>
              <a:gd name="connsiteY3" fmla="*/ 1072563 h 1072805"/>
              <a:gd name="connsiteX4" fmla="*/ 255577 w 947850"/>
              <a:gd name="connsiteY4" fmla="*/ 1072805 h 1072805"/>
              <a:gd name="connsiteX5" fmla="*/ 0 w 947850"/>
              <a:gd name="connsiteY5" fmla="*/ 329319 h 107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7850" h="1072805">
                <a:moveTo>
                  <a:pt x="0" y="329319"/>
                </a:moveTo>
                <a:lnTo>
                  <a:pt x="946063" y="0"/>
                </a:lnTo>
                <a:cubicBezTo>
                  <a:pt x="946659" y="282015"/>
                  <a:pt x="947254" y="564030"/>
                  <a:pt x="947850" y="846045"/>
                </a:cubicBezTo>
                <a:cubicBezTo>
                  <a:pt x="947850" y="971147"/>
                  <a:pt x="846434" y="1072563"/>
                  <a:pt x="721332" y="1072563"/>
                </a:cubicBezTo>
                <a:lnTo>
                  <a:pt x="255577" y="1072805"/>
                </a:lnTo>
                <a:cubicBezTo>
                  <a:pt x="189545" y="880696"/>
                  <a:pt x="73629" y="549790"/>
                  <a:pt x="0" y="329319"/>
                </a:cubicBezTo>
                <a:close/>
              </a:path>
            </a:pathLst>
          </a:custGeom>
          <a:solidFill>
            <a:srgbClr val="00B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F5AF4E7-494C-4C08-A3B2-6C62C429B7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583" y="1157665"/>
            <a:ext cx="4584583" cy="142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marL="72000" indent="0" algn="just"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ru-RU" sz="1300" b="1" dirty="0">
                <a:latin typeface="+mn-lt"/>
              </a:rPr>
              <a:t>Геопространственные данные </a:t>
            </a:r>
            <a:r>
              <a:rPr lang="ru-RU" sz="1300" dirty="0"/>
              <a:t>- </a:t>
            </a:r>
            <a:r>
              <a:rPr lang="ru-RU" sz="1300" dirty="0">
                <a:latin typeface="+mn-lt"/>
              </a:rPr>
              <a:t>цифровые данные о пространственных объектах, включающие сведения об их местоположении и свойствах (пространственных и непространственных атрибутах).</a:t>
            </a:r>
            <a:endParaRPr lang="en-US" sz="1300" dirty="0">
              <a:latin typeface="+mn-lt"/>
            </a:endParaRPr>
          </a:p>
          <a:p>
            <a:pPr marL="72000" indent="0" algn="just"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endParaRPr lang="en-US" sz="1300" dirty="0">
              <a:latin typeface="+mn-lt"/>
            </a:endParaRPr>
          </a:p>
          <a:p>
            <a:pPr lvl="0" indent="0" algn="just" eaLnBrk="1" hangingPunct="1">
              <a:lnSpc>
                <a:spcPct val="90000"/>
              </a:lnSpc>
              <a:spcBef>
                <a:spcPts val="288"/>
              </a:spcBef>
              <a:buNone/>
              <a:defRPr/>
            </a:pPr>
            <a:endParaRPr lang="ru-RU" sz="1300" dirty="0">
              <a:latin typeface="+mn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BFA21F6-C410-3FFA-75E4-933779B93C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53" y="121765"/>
            <a:ext cx="1931400" cy="24142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03A2BE2-9B89-EC2F-5128-DF7CA2800177}"/>
              </a:ext>
            </a:extLst>
          </p:cNvPr>
          <p:cNvSpPr/>
          <p:nvPr/>
        </p:nvSpPr>
        <p:spPr>
          <a:xfrm>
            <a:off x="979255" y="375597"/>
            <a:ext cx="8131730" cy="3539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ru-RU" sz="1700" b="1" cap="all" dirty="0">
                <a:latin typeface="Calibri" panose="020F0502020204030204" pitchFamily="34" charset="0"/>
              </a:rPr>
              <a:t>Геопространственные данные</a:t>
            </a:r>
            <a:endParaRPr lang="ru-RU" sz="1700" b="1" cap="all" dirty="0">
              <a:latin typeface="Calibri" panose="020F0502020204030204" pitchFamily="34" charset="0"/>
              <a:cs typeface="Gotham Pro" panose="02000503040000020004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D6A917-76DC-4F0A-86AA-0D007630F2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2" b="3801"/>
          <a:stretch/>
        </p:blipFill>
        <p:spPr>
          <a:xfrm>
            <a:off x="221" y="2132856"/>
            <a:ext cx="914400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65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79255" y="375597"/>
            <a:ext cx="8131730" cy="3539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700" b="1" cap="all" dirty="0">
                <a:latin typeface="Calibri" panose="020F0502020204030204" pitchFamily="34" charset="0"/>
                <a:cs typeface="Gotham Pro" panose="02000503040000020004" pitchFamily="2" charset="0"/>
              </a:rPr>
              <a:t>Современные Геопространственные данные</a:t>
            </a:r>
            <a:endParaRPr lang="ru-RU" sz="1600" b="1" cap="all" dirty="0">
              <a:latin typeface="Calibri" panose="020F0502020204030204" pitchFamily="34" charset="0"/>
              <a:cs typeface="Gotham Pro" panose="02000503040000020004" pitchFamily="2" charset="0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722165306"/>
              </p:ext>
            </p:extLst>
          </p:nvPr>
        </p:nvGraphicFramePr>
        <p:xfrm>
          <a:off x="179512" y="1157412"/>
          <a:ext cx="8532440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19A3BE9D-26ED-507A-F5B9-0B7F6D62B5B3}"/>
              </a:ext>
            </a:extLst>
          </p:cNvPr>
          <p:cNvSpPr/>
          <p:nvPr/>
        </p:nvSpPr>
        <p:spPr>
          <a:xfrm rot="1154098">
            <a:off x="-93699" y="-189229"/>
            <a:ext cx="947850" cy="1072805"/>
          </a:xfrm>
          <a:custGeom>
            <a:avLst/>
            <a:gdLst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1155474 w 1872208"/>
              <a:gd name="connsiteY7" fmla="*/ 1176947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1206 w 1872208"/>
              <a:gd name="connsiteY3" fmla="*/ 801893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58307 h 1904239"/>
              <a:gd name="connsiteX1" fmla="*/ 1645690 w 1872208"/>
              <a:gd name="connsiteY1" fmla="*/ 31789 h 1904239"/>
              <a:gd name="connsiteX2" fmla="*/ 1871206 w 1872208"/>
              <a:gd name="connsiteY2" fmla="*/ 833682 h 1904239"/>
              <a:gd name="connsiteX3" fmla="*/ 1872208 w 1872208"/>
              <a:gd name="connsiteY3" fmla="*/ 1677479 h 1904239"/>
              <a:gd name="connsiteX4" fmla="*/ 1645690 w 1872208"/>
              <a:gd name="connsiteY4" fmla="*/ 1903997 h 1904239"/>
              <a:gd name="connsiteX5" fmla="*/ 1179935 w 1872208"/>
              <a:gd name="connsiteY5" fmla="*/ 1904239 h 1904239"/>
              <a:gd name="connsiteX6" fmla="*/ 924358 w 1872208"/>
              <a:gd name="connsiteY6" fmla="*/ 1160753 h 1904239"/>
              <a:gd name="connsiteX7" fmla="*/ 0 w 1872208"/>
              <a:gd name="connsiteY7" fmla="*/ 258307 h 1904239"/>
              <a:gd name="connsiteX0" fmla="*/ 0 w 947850"/>
              <a:gd name="connsiteY0" fmla="*/ 1128964 h 1872450"/>
              <a:gd name="connsiteX1" fmla="*/ 721332 w 947850"/>
              <a:gd name="connsiteY1" fmla="*/ 0 h 1872450"/>
              <a:gd name="connsiteX2" fmla="*/ 946848 w 947850"/>
              <a:gd name="connsiteY2" fmla="*/ 801893 h 1872450"/>
              <a:gd name="connsiteX3" fmla="*/ 947850 w 947850"/>
              <a:gd name="connsiteY3" fmla="*/ 1645690 h 1872450"/>
              <a:gd name="connsiteX4" fmla="*/ 721332 w 947850"/>
              <a:gd name="connsiteY4" fmla="*/ 1872208 h 1872450"/>
              <a:gd name="connsiteX5" fmla="*/ 255577 w 947850"/>
              <a:gd name="connsiteY5" fmla="*/ 1872450 h 1872450"/>
              <a:gd name="connsiteX6" fmla="*/ 0 w 947850"/>
              <a:gd name="connsiteY6" fmla="*/ 1128964 h 1872450"/>
              <a:gd name="connsiteX0" fmla="*/ 0 w 947850"/>
              <a:gd name="connsiteY0" fmla="*/ 327071 h 1070557"/>
              <a:gd name="connsiteX1" fmla="*/ 946848 w 947850"/>
              <a:gd name="connsiteY1" fmla="*/ 0 h 1070557"/>
              <a:gd name="connsiteX2" fmla="*/ 947850 w 947850"/>
              <a:gd name="connsiteY2" fmla="*/ 843797 h 1070557"/>
              <a:gd name="connsiteX3" fmla="*/ 721332 w 947850"/>
              <a:gd name="connsiteY3" fmla="*/ 1070315 h 1070557"/>
              <a:gd name="connsiteX4" fmla="*/ 255577 w 947850"/>
              <a:gd name="connsiteY4" fmla="*/ 1070557 h 1070557"/>
              <a:gd name="connsiteX5" fmla="*/ 0 w 947850"/>
              <a:gd name="connsiteY5" fmla="*/ 327071 h 1070557"/>
              <a:gd name="connsiteX0" fmla="*/ 0 w 947850"/>
              <a:gd name="connsiteY0" fmla="*/ 329319 h 1072805"/>
              <a:gd name="connsiteX1" fmla="*/ 946063 w 947850"/>
              <a:gd name="connsiteY1" fmla="*/ 0 h 1072805"/>
              <a:gd name="connsiteX2" fmla="*/ 947850 w 947850"/>
              <a:gd name="connsiteY2" fmla="*/ 846045 h 1072805"/>
              <a:gd name="connsiteX3" fmla="*/ 721332 w 947850"/>
              <a:gd name="connsiteY3" fmla="*/ 1072563 h 1072805"/>
              <a:gd name="connsiteX4" fmla="*/ 255577 w 947850"/>
              <a:gd name="connsiteY4" fmla="*/ 1072805 h 1072805"/>
              <a:gd name="connsiteX5" fmla="*/ 0 w 947850"/>
              <a:gd name="connsiteY5" fmla="*/ 329319 h 107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7850" h="1072805">
                <a:moveTo>
                  <a:pt x="0" y="329319"/>
                </a:moveTo>
                <a:lnTo>
                  <a:pt x="946063" y="0"/>
                </a:lnTo>
                <a:cubicBezTo>
                  <a:pt x="946659" y="282015"/>
                  <a:pt x="947254" y="564030"/>
                  <a:pt x="947850" y="846045"/>
                </a:cubicBezTo>
                <a:cubicBezTo>
                  <a:pt x="947850" y="971147"/>
                  <a:pt x="846434" y="1072563"/>
                  <a:pt x="721332" y="1072563"/>
                </a:cubicBezTo>
                <a:lnTo>
                  <a:pt x="255577" y="1072805"/>
                </a:lnTo>
                <a:cubicBezTo>
                  <a:pt x="189545" y="880696"/>
                  <a:pt x="73629" y="549790"/>
                  <a:pt x="0" y="329319"/>
                </a:cubicBezTo>
                <a:close/>
              </a:path>
            </a:pathLst>
          </a:custGeom>
          <a:solidFill>
            <a:srgbClr val="00B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0AC43F-B525-0BF9-C4C7-D073488A21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53" y="121765"/>
            <a:ext cx="1931400" cy="24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73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708874-B287-41C5-AD30-F007E38AD8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316144"/>
            <a:ext cx="5277161" cy="5425224"/>
          </a:xfrm>
          <a:prstGeom prst="rect">
            <a:avLst/>
          </a:prstGeom>
        </p:spPr>
      </p:pic>
      <p:sp>
        <p:nvSpPr>
          <p:cNvPr id="7" name="Скругленный прямоугольник 2"/>
          <p:cNvSpPr/>
          <p:nvPr/>
        </p:nvSpPr>
        <p:spPr>
          <a:xfrm rot="1154098">
            <a:off x="-93699" y="-189229"/>
            <a:ext cx="947850" cy="1072805"/>
          </a:xfrm>
          <a:custGeom>
            <a:avLst/>
            <a:gdLst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1155474 w 1872208"/>
              <a:gd name="connsiteY7" fmla="*/ 1176947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1206 w 1872208"/>
              <a:gd name="connsiteY3" fmla="*/ 801893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58307 h 1904239"/>
              <a:gd name="connsiteX1" fmla="*/ 1645690 w 1872208"/>
              <a:gd name="connsiteY1" fmla="*/ 31789 h 1904239"/>
              <a:gd name="connsiteX2" fmla="*/ 1871206 w 1872208"/>
              <a:gd name="connsiteY2" fmla="*/ 833682 h 1904239"/>
              <a:gd name="connsiteX3" fmla="*/ 1872208 w 1872208"/>
              <a:gd name="connsiteY3" fmla="*/ 1677479 h 1904239"/>
              <a:gd name="connsiteX4" fmla="*/ 1645690 w 1872208"/>
              <a:gd name="connsiteY4" fmla="*/ 1903997 h 1904239"/>
              <a:gd name="connsiteX5" fmla="*/ 1179935 w 1872208"/>
              <a:gd name="connsiteY5" fmla="*/ 1904239 h 1904239"/>
              <a:gd name="connsiteX6" fmla="*/ 924358 w 1872208"/>
              <a:gd name="connsiteY6" fmla="*/ 1160753 h 1904239"/>
              <a:gd name="connsiteX7" fmla="*/ 0 w 1872208"/>
              <a:gd name="connsiteY7" fmla="*/ 258307 h 1904239"/>
              <a:gd name="connsiteX0" fmla="*/ 0 w 947850"/>
              <a:gd name="connsiteY0" fmla="*/ 1128964 h 1872450"/>
              <a:gd name="connsiteX1" fmla="*/ 721332 w 947850"/>
              <a:gd name="connsiteY1" fmla="*/ 0 h 1872450"/>
              <a:gd name="connsiteX2" fmla="*/ 946848 w 947850"/>
              <a:gd name="connsiteY2" fmla="*/ 801893 h 1872450"/>
              <a:gd name="connsiteX3" fmla="*/ 947850 w 947850"/>
              <a:gd name="connsiteY3" fmla="*/ 1645690 h 1872450"/>
              <a:gd name="connsiteX4" fmla="*/ 721332 w 947850"/>
              <a:gd name="connsiteY4" fmla="*/ 1872208 h 1872450"/>
              <a:gd name="connsiteX5" fmla="*/ 255577 w 947850"/>
              <a:gd name="connsiteY5" fmla="*/ 1872450 h 1872450"/>
              <a:gd name="connsiteX6" fmla="*/ 0 w 947850"/>
              <a:gd name="connsiteY6" fmla="*/ 1128964 h 1872450"/>
              <a:gd name="connsiteX0" fmla="*/ 0 w 947850"/>
              <a:gd name="connsiteY0" fmla="*/ 327071 h 1070557"/>
              <a:gd name="connsiteX1" fmla="*/ 946848 w 947850"/>
              <a:gd name="connsiteY1" fmla="*/ 0 h 1070557"/>
              <a:gd name="connsiteX2" fmla="*/ 947850 w 947850"/>
              <a:gd name="connsiteY2" fmla="*/ 843797 h 1070557"/>
              <a:gd name="connsiteX3" fmla="*/ 721332 w 947850"/>
              <a:gd name="connsiteY3" fmla="*/ 1070315 h 1070557"/>
              <a:gd name="connsiteX4" fmla="*/ 255577 w 947850"/>
              <a:gd name="connsiteY4" fmla="*/ 1070557 h 1070557"/>
              <a:gd name="connsiteX5" fmla="*/ 0 w 947850"/>
              <a:gd name="connsiteY5" fmla="*/ 327071 h 1070557"/>
              <a:gd name="connsiteX0" fmla="*/ 0 w 947850"/>
              <a:gd name="connsiteY0" fmla="*/ 329319 h 1072805"/>
              <a:gd name="connsiteX1" fmla="*/ 946063 w 947850"/>
              <a:gd name="connsiteY1" fmla="*/ 0 h 1072805"/>
              <a:gd name="connsiteX2" fmla="*/ 947850 w 947850"/>
              <a:gd name="connsiteY2" fmla="*/ 846045 h 1072805"/>
              <a:gd name="connsiteX3" fmla="*/ 721332 w 947850"/>
              <a:gd name="connsiteY3" fmla="*/ 1072563 h 1072805"/>
              <a:gd name="connsiteX4" fmla="*/ 255577 w 947850"/>
              <a:gd name="connsiteY4" fmla="*/ 1072805 h 1072805"/>
              <a:gd name="connsiteX5" fmla="*/ 0 w 947850"/>
              <a:gd name="connsiteY5" fmla="*/ 329319 h 107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7850" h="1072805">
                <a:moveTo>
                  <a:pt x="0" y="329319"/>
                </a:moveTo>
                <a:lnTo>
                  <a:pt x="946063" y="0"/>
                </a:lnTo>
                <a:cubicBezTo>
                  <a:pt x="946659" y="282015"/>
                  <a:pt x="947254" y="564030"/>
                  <a:pt x="947850" y="846045"/>
                </a:cubicBezTo>
                <a:cubicBezTo>
                  <a:pt x="947850" y="971147"/>
                  <a:pt x="846434" y="1072563"/>
                  <a:pt x="721332" y="1072563"/>
                </a:cubicBezTo>
                <a:lnTo>
                  <a:pt x="255577" y="1072805"/>
                </a:lnTo>
                <a:cubicBezTo>
                  <a:pt x="189545" y="880696"/>
                  <a:pt x="73629" y="549790"/>
                  <a:pt x="0" y="329319"/>
                </a:cubicBezTo>
                <a:close/>
              </a:path>
            </a:pathLst>
          </a:custGeom>
          <a:solidFill>
            <a:srgbClr val="00B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53" y="121765"/>
            <a:ext cx="1931400" cy="2414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79255" y="375597"/>
            <a:ext cx="8131730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ru-RU" sz="1700" b="1" cap="all" dirty="0">
                <a:latin typeface="Calibri" panose="020F0502020204030204" pitchFamily="34" charset="0"/>
                <a:cs typeface="Gotham Pro" panose="02000503040000020004" pitchFamily="2" charset="0"/>
              </a:rPr>
              <a:t>Создание Единого координатного пространства на территории </a:t>
            </a:r>
          </a:p>
          <a:p>
            <a:pPr lvl="0"/>
            <a:r>
              <a:rPr lang="ru-RU" sz="1700" b="1" dirty="0">
                <a:latin typeface="Calibri" panose="020F0502020204030204" pitchFamily="34" charset="0"/>
                <a:cs typeface="Gotham Pro" panose="02000503040000020004" pitchFamily="2" charset="0"/>
              </a:rPr>
              <a:t>г</a:t>
            </a:r>
            <a:r>
              <a:rPr lang="ru-RU" sz="1700" b="1" cap="all" dirty="0">
                <a:latin typeface="Calibri" panose="020F0502020204030204" pitchFamily="34" charset="0"/>
                <a:cs typeface="Gotham Pro" panose="02000503040000020004" pitchFamily="2" charset="0"/>
              </a:rPr>
              <a:t>. Красноярска</a:t>
            </a:r>
            <a:endParaRPr lang="ru-RU" sz="1600" b="1" cap="all" dirty="0">
              <a:latin typeface="Calibri" panose="020F0502020204030204" pitchFamily="34" charset="0"/>
              <a:cs typeface="Gotham Pro" panose="02000503040000020004" pitchFamily="2" charset="0"/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-16123" y="1093933"/>
            <a:ext cx="3940051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marL="72000" indent="216000" algn="just" eaLnBrk="1" hangingPunct="1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ru-RU" altLang="ru-RU" sz="1350" b="1" dirty="0">
                <a:latin typeface="+mn-lt"/>
              </a:rPr>
              <a:t>Единое координатное пространство, основа:</a:t>
            </a:r>
          </a:p>
          <a:p>
            <a:pPr marL="180975" lvl="0" indent="-180975" algn="just" eaLnBrk="1" hangingPunct="1">
              <a:lnSpc>
                <a:spcPct val="90000"/>
              </a:lnSpc>
              <a:spcBef>
                <a:spcPts val="300"/>
              </a:spcBef>
              <a:defRPr/>
            </a:pPr>
            <a:r>
              <a:rPr lang="ru-RU" sz="1250" dirty="0">
                <a:latin typeface="+mn-lt"/>
              </a:rPr>
              <a:t>для топографо-геодезических изысканий; </a:t>
            </a:r>
          </a:p>
          <a:p>
            <a:pPr marL="180975" lvl="0" indent="-180975" algn="just" eaLnBrk="1" hangingPunct="1">
              <a:lnSpc>
                <a:spcPct val="90000"/>
              </a:lnSpc>
              <a:spcBef>
                <a:spcPts val="300"/>
              </a:spcBef>
              <a:defRPr/>
            </a:pPr>
            <a:r>
              <a:rPr lang="ru-RU" sz="1250" dirty="0">
                <a:latin typeface="+mn-lt"/>
              </a:rPr>
              <a:t>для производства кадастровых работ;</a:t>
            </a:r>
          </a:p>
          <a:p>
            <a:pPr marL="180975" lvl="0" indent="-180975" algn="just" eaLnBrk="1" hangingPunct="1">
              <a:lnSpc>
                <a:spcPct val="90000"/>
              </a:lnSpc>
              <a:spcBef>
                <a:spcPts val="300"/>
              </a:spcBef>
              <a:defRPr/>
            </a:pPr>
            <a:r>
              <a:rPr lang="ru-RU" sz="1250" dirty="0">
                <a:latin typeface="+mn-lt"/>
              </a:rPr>
              <a:t>при производстве строительных работ;</a:t>
            </a:r>
          </a:p>
          <a:p>
            <a:pPr marL="180975" lvl="0" indent="-180975" algn="just" eaLnBrk="1" hangingPunct="1">
              <a:lnSpc>
                <a:spcPct val="90000"/>
              </a:lnSpc>
              <a:spcBef>
                <a:spcPts val="300"/>
              </a:spcBef>
              <a:defRPr/>
            </a:pPr>
            <a:r>
              <a:rPr lang="ru-RU" sz="1250" dirty="0">
                <a:latin typeface="+mn-lt"/>
              </a:rPr>
              <a:t>для мониторинга и при ликвидации последствий чрезвычайных ситуаций;  </a:t>
            </a:r>
          </a:p>
          <a:p>
            <a:pPr marL="180975" lvl="0" indent="-180975" algn="just" eaLnBrk="1" hangingPunct="1">
              <a:lnSpc>
                <a:spcPct val="90000"/>
              </a:lnSpc>
              <a:spcBef>
                <a:spcPts val="300"/>
              </a:spcBef>
              <a:defRPr/>
            </a:pPr>
            <a:r>
              <a:rPr lang="ru-RU" sz="1250" dirty="0">
                <a:latin typeface="+mn-lt"/>
              </a:rPr>
              <a:t>как основа геоинформационных систем.</a:t>
            </a:r>
          </a:p>
          <a:p>
            <a:pPr marL="72000" indent="216000" algn="just" eaLnBrk="1" hangingPunct="1">
              <a:spcBef>
                <a:spcPts val="300"/>
              </a:spcBef>
              <a:buNone/>
              <a:defRPr/>
            </a:pPr>
            <a:r>
              <a:rPr lang="ru-RU" sz="1350" b="1" dirty="0">
                <a:latin typeface="+mn-lt"/>
              </a:rPr>
              <a:t>Полученные результаты по созданной сети</a:t>
            </a:r>
            <a:r>
              <a:rPr lang="ru-RU" sz="1250" dirty="0">
                <a:latin typeface="+mn-lt"/>
              </a:rPr>
              <a:t>.</a:t>
            </a:r>
          </a:p>
          <a:p>
            <a:pPr indent="457200" algn="just" eaLnBrk="1" hangingPunct="1">
              <a:spcBef>
                <a:spcPts val="300"/>
              </a:spcBef>
              <a:buNone/>
              <a:defRPr/>
            </a:pPr>
            <a:r>
              <a:rPr lang="ru-RU" sz="1250" dirty="0">
                <a:latin typeface="+mn-lt"/>
              </a:rPr>
              <a:t>На территорию города создана единая, однородная по точности планово-высотная геодезическая сеть методом спутниковых наблюдений.</a:t>
            </a:r>
          </a:p>
          <a:p>
            <a:pPr indent="457200" algn="just" eaLnBrk="1" hangingPunct="1">
              <a:spcBef>
                <a:spcPts val="300"/>
              </a:spcBef>
              <a:buNone/>
              <a:defRPr/>
            </a:pPr>
            <a:r>
              <a:rPr lang="ru-RU" sz="1250" b="1" dirty="0">
                <a:latin typeface="+mn-lt"/>
              </a:rPr>
              <a:t>1. Структура сети:</a:t>
            </a:r>
          </a:p>
          <a:p>
            <a:pPr indent="457200" algn="just" eaLnBrk="1" hangingPunct="1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ru-RU" sz="1250" dirty="0">
                <a:latin typeface="+mn-lt"/>
              </a:rPr>
              <a:t>сеть </a:t>
            </a:r>
            <a:r>
              <a:rPr lang="ru-RU" sz="1250" dirty="0" err="1">
                <a:latin typeface="+mn-lt"/>
              </a:rPr>
              <a:t>референцных</a:t>
            </a:r>
            <a:r>
              <a:rPr lang="ru-RU" sz="1250" dirty="0">
                <a:latin typeface="+mn-lt"/>
              </a:rPr>
              <a:t> базовых станций GPS/ГЛОНАСС;</a:t>
            </a:r>
          </a:p>
          <a:p>
            <a:pPr indent="457200" algn="just" eaLnBrk="1" hangingPunct="1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ru-RU" sz="1250" dirty="0">
                <a:latin typeface="+mn-lt"/>
              </a:rPr>
              <a:t>каркасная сеть: 18 пунктов триангуляции;</a:t>
            </a:r>
          </a:p>
          <a:p>
            <a:pPr indent="457200" algn="just" eaLnBrk="1" hangingPunct="1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ru-RU" sz="1250" dirty="0">
                <a:latin typeface="+mn-lt"/>
              </a:rPr>
              <a:t>сеть второго уровня: 430 пунктов полигонометрии.</a:t>
            </a:r>
          </a:p>
          <a:p>
            <a:pPr indent="457200" algn="just" eaLnBrk="1" hangingPunct="1">
              <a:spcBef>
                <a:spcPts val="300"/>
              </a:spcBef>
              <a:buNone/>
              <a:defRPr/>
            </a:pPr>
            <a:r>
              <a:rPr lang="ru-RU" sz="1250" b="1" dirty="0">
                <a:latin typeface="+mn-lt"/>
              </a:rPr>
              <a:t>2. Точность сети: </a:t>
            </a:r>
          </a:p>
          <a:p>
            <a:pPr indent="457200" algn="just" eaLnBrk="1" hangingPunct="1">
              <a:spcBef>
                <a:spcPts val="300"/>
              </a:spcBef>
              <a:defRPr/>
            </a:pPr>
            <a:r>
              <a:rPr lang="ru-RU" sz="1250" dirty="0">
                <a:latin typeface="+mn-lt"/>
              </a:rPr>
              <a:t>2-3 см в плане и по высоте в WGS-84;</a:t>
            </a:r>
          </a:p>
          <a:p>
            <a:pPr indent="457200" algn="just" eaLnBrk="1" hangingPunct="1">
              <a:spcBef>
                <a:spcPts val="300"/>
              </a:spcBef>
              <a:defRPr/>
            </a:pPr>
            <a:r>
              <a:rPr lang="ru-RU" sz="1250" dirty="0">
                <a:latin typeface="+mn-lt"/>
              </a:rPr>
              <a:t>3-4 см в плане и по высоте в МСК;</a:t>
            </a:r>
          </a:p>
          <a:p>
            <a:pPr indent="457200" algn="just" eaLnBrk="1" hangingPunct="1">
              <a:spcBef>
                <a:spcPts val="300"/>
              </a:spcBef>
              <a:buNone/>
              <a:defRPr/>
            </a:pPr>
            <a:r>
              <a:rPr lang="ru-RU" sz="1250" b="1" dirty="0">
                <a:latin typeface="+mn-lt"/>
              </a:rPr>
              <a:t>3. Отклонение от существующей планово-высотной геодезической сети:</a:t>
            </a:r>
          </a:p>
          <a:p>
            <a:pPr indent="457200" algn="just" eaLnBrk="1" hangingPunct="1">
              <a:spcBef>
                <a:spcPts val="300"/>
              </a:spcBef>
              <a:defRPr/>
            </a:pPr>
            <a:r>
              <a:rPr lang="ru-RU" sz="1250" dirty="0">
                <a:latin typeface="+mn-lt"/>
              </a:rPr>
              <a:t>42 пункта с расхождением от 20 до 50 см.;</a:t>
            </a:r>
          </a:p>
          <a:p>
            <a:pPr indent="457200" algn="just" eaLnBrk="1" hangingPunct="1">
              <a:spcBef>
                <a:spcPts val="300"/>
              </a:spcBef>
              <a:defRPr/>
            </a:pPr>
            <a:r>
              <a:rPr lang="ru-RU" sz="1250" dirty="0">
                <a:latin typeface="+mn-lt"/>
              </a:rPr>
              <a:t>7 пунктов с расхождением более 50 см.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6582612" y="1080969"/>
            <a:ext cx="2669908" cy="331807"/>
            <a:chOff x="6222571" y="1080969"/>
            <a:chExt cx="3045125" cy="331807"/>
          </a:xfrm>
        </p:grpSpPr>
        <p:sp>
          <p:nvSpPr>
            <p:cNvPr id="21" name="Скругленная прямоугольная выноска 14">
              <a:extLst>
                <a:ext uri="{FF2B5EF4-FFF2-40B4-BE49-F238E27FC236}">
                  <a16:creationId xmlns:a16="http://schemas.microsoft.com/office/drawing/2014/main" id="{C873D59E-A933-4150-9279-B367D039F8ED}"/>
                </a:ext>
              </a:extLst>
            </p:cNvPr>
            <p:cNvSpPr/>
            <p:nvPr/>
          </p:nvSpPr>
          <p:spPr>
            <a:xfrm>
              <a:off x="6222571" y="1080969"/>
              <a:ext cx="2892258" cy="331807"/>
            </a:xfrm>
            <a:prstGeom prst="wedgeRoundRectCallout">
              <a:avLst>
                <a:gd name="adj1" fmla="val 48651"/>
                <a:gd name="adj2" fmla="val 18377"/>
                <a:gd name="adj3" fmla="val 16667"/>
              </a:avLst>
            </a:prstGeom>
            <a:solidFill>
              <a:srgbClr val="00B300">
                <a:alpha val="75000"/>
              </a:srgbClr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2" name="Скругленный прямоугольник 15">
              <a:extLst>
                <a:ext uri="{FF2B5EF4-FFF2-40B4-BE49-F238E27FC236}">
                  <a16:creationId xmlns:a16="http://schemas.microsoft.com/office/drawing/2014/main" id="{0359A519-F4FE-471F-9C5B-88BD1586F701}"/>
                </a:ext>
              </a:extLst>
            </p:cNvPr>
            <p:cNvSpPr/>
            <p:nvPr/>
          </p:nvSpPr>
          <p:spPr>
            <a:xfrm>
              <a:off x="6232340" y="1109171"/>
              <a:ext cx="3035356" cy="294508"/>
            </a:xfrm>
            <a:prstGeom prst="roundRect">
              <a:avLst/>
            </a:prstGeom>
            <a:noFill/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Gotham Pro" panose="02000503040000020004" pitchFamily="2" charset="0"/>
                </a:rPr>
                <a:t>Планово-высотная геодезическая сеть,  г. Красноярск</a:t>
              </a:r>
              <a:endParaRPr lang="ru-RU" sz="11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1B9F323-5D27-4D33-A956-CB5B9DEAB8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" r="8127"/>
          <a:stretch/>
        </p:blipFill>
        <p:spPr>
          <a:xfrm>
            <a:off x="4024614" y="1531195"/>
            <a:ext cx="4963621" cy="4206446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498791A1-BEC0-4079-A2EE-71956A022395}"/>
              </a:ext>
            </a:extLst>
          </p:cNvPr>
          <p:cNvGrpSpPr/>
          <p:nvPr/>
        </p:nvGrpSpPr>
        <p:grpSpPr>
          <a:xfrm>
            <a:off x="3924266" y="1093933"/>
            <a:ext cx="2669908" cy="331807"/>
            <a:chOff x="6222571" y="1080969"/>
            <a:chExt cx="3045125" cy="331807"/>
          </a:xfrm>
        </p:grpSpPr>
        <p:sp>
          <p:nvSpPr>
            <p:cNvPr id="14" name="Скругленная прямоугольная выноска 14">
              <a:extLst>
                <a:ext uri="{FF2B5EF4-FFF2-40B4-BE49-F238E27FC236}">
                  <a16:creationId xmlns:a16="http://schemas.microsoft.com/office/drawing/2014/main" id="{5B1CBFE2-E9FD-415F-8AA2-CE2EF0213674}"/>
                </a:ext>
              </a:extLst>
            </p:cNvPr>
            <p:cNvSpPr/>
            <p:nvPr/>
          </p:nvSpPr>
          <p:spPr>
            <a:xfrm>
              <a:off x="6222571" y="1080969"/>
              <a:ext cx="2892258" cy="331807"/>
            </a:xfrm>
            <a:prstGeom prst="wedgeRoundRectCallout">
              <a:avLst>
                <a:gd name="adj1" fmla="val 48651"/>
                <a:gd name="adj2" fmla="val 18377"/>
                <a:gd name="adj3" fmla="val 16667"/>
              </a:avLst>
            </a:prstGeom>
            <a:solidFill>
              <a:srgbClr val="00B300">
                <a:alpha val="75000"/>
              </a:srgbClr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5" name="Скругленный прямоугольник 15">
              <a:extLst>
                <a:ext uri="{FF2B5EF4-FFF2-40B4-BE49-F238E27FC236}">
                  <a16:creationId xmlns:a16="http://schemas.microsoft.com/office/drawing/2014/main" id="{FE29EC27-5A20-4504-B5CA-E2C743562359}"/>
                </a:ext>
              </a:extLst>
            </p:cNvPr>
            <p:cNvSpPr/>
            <p:nvPr/>
          </p:nvSpPr>
          <p:spPr>
            <a:xfrm>
              <a:off x="6232340" y="1109171"/>
              <a:ext cx="3035356" cy="294508"/>
            </a:xfrm>
            <a:prstGeom prst="roundRect">
              <a:avLst/>
            </a:prstGeom>
            <a:noFill/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Gotham Pro" panose="02000503040000020004" pitchFamily="2" charset="0"/>
                </a:rPr>
                <a:t>Распределение отклонений  существующей сети,  г. Красноярск</a:t>
              </a:r>
              <a:endParaRPr lang="ru-RU" sz="11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450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2"/>
          <p:cNvSpPr/>
          <p:nvPr/>
        </p:nvSpPr>
        <p:spPr>
          <a:xfrm rot="1154098">
            <a:off x="-93699" y="-189229"/>
            <a:ext cx="947850" cy="1072805"/>
          </a:xfrm>
          <a:custGeom>
            <a:avLst/>
            <a:gdLst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1155474 w 1872208"/>
              <a:gd name="connsiteY7" fmla="*/ 1176947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1206 w 1872208"/>
              <a:gd name="connsiteY3" fmla="*/ 801893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58307 h 1904239"/>
              <a:gd name="connsiteX1" fmla="*/ 1645690 w 1872208"/>
              <a:gd name="connsiteY1" fmla="*/ 31789 h 1904239"/>
              <a:gd name="connsiteX2" fmla="*/ 1871206 w 1872208"/>
              <a:gd name="connsiteY2" fmla="*/ 833682 h 1904239"/>
              <a:gd name="connsiteX3" fmla="*/ 1872208 w 1872208"/>
              <a:gd name="connsiteY3" fmla="*/ 1677479 h 1904239"/>
              <a:gd name="connsiteX4" fmla="*/ 1645690 w 1872208"/>
              <a:gd name="connsiteY4" fmla="*/ 1903997 h 1904239"/>
              <a:gd name="connsiteX5" fmla="*/ 1179935 w 1872208"/>
              <a:gd name="connsiteY5" fmla="*/ 1904239 h 1904239"/>
              <a:gd name="connsiteX6" fmla="*/ 924358 w 1872208"/>
              <a:gd name="connsiteY6" fmla="*/ 1160753 h 1904239"/>
              <a:gd name="connsiteX7" fmla="*/ 0 w 1872208"/>
              <a:gd name="connsiteY7" fmla="*/ 258307 h 1904239"/>
              <a:gd name="connsiteX0" fmla="*/ 0 w 947850"/>
              <a:gd name="connsiteY0" fmla="*/ 1128964 h 1872450"/>
              <a:gd name="connsiteX1" fmla="*/ 721332 w 947850"/>
              <a:gd name="connsiteY1" fmla="*/ 0 h 1872450"/>
              <a:gd name="connsiteX2" fmla="*/ 946848 w 947850"/>
              <a:gd name="connsiteY2" fmla="*/ 801893 h 1872450"/>
              <a:gd name="connsiteX3" fmla="*/ 947850 w 947850"/>
              <a:gd name="connsiteY3" fmla="*/ 1645690 h 1872450"/>
              <a:gd name="connsiteX4" fmla="*/ 721332 w 947850"/>
              <a:gd name="connsiteY4" fmla="*/ 1872208 h 1872450"/>
              <a:gd name="connsiteX5" fmla="*/ 255577 w 947850"/>
              <a:gd name="connsiteY5" fmla="*/ 1872450 h 1872450"/>
              <a:gd name="connsiteX6" fmla="*/ 0 w 947850"/>
              <a:gd name="connsiteY6" fmla="*/ 1128964 h 1872450"/>
              <a:gd name="connsiteX0" fmla="*/ 0 w 947850"/>
              <a:gd name="connsiteY0" fmla="*/ 327071 h 1070557"/>
              <a:gd name="connsiteX1" fmla="*/ 946848 w 947850"/>
              <a:gd name="connsiteY1" fmla="*/ 0 h 1070557"/>
              <a:gd name="connsiteX2" fmla="*/ 947850 w 947850"/>
              <a:gd name="connsiteY2" fmla="*/ 843797 h 1070557"/>
              <a:gd name="connsiteX3" fmla="*/ 721332 w 947850"/>
              <a:gd name="connsiteY3" fmla="*/ 1070315 h 1070557"/>
              <a:gd name="connsiteX4" fmla="*/ 255577 w 947850"/>
              <a:gd name="connsiteY4" fmla="*/ 1070557 h 1070557"/>
              <a:gd name="connsiteX5" fmla="*/ 0 w 947850"/>
              <a:gd name="connsiteY5" fmla="*/ 327071 h 1070557"/>
              <a:gd name="connsiteX0" fmla="*/ 0 w 947850"/>
              <a:gd name="connsiteY0" fmla="*/ 329319 h 1072805"/>
              <a:gd name="connsiteX1" fmla="*/ 946063 w 947850"/>
              <a:gd name="connsiteY1" fmla="*/ 0 h 1072805"/>
              <a:gd name="connsiteX2" fmla="*/ 947850 w 947850"/>
              <a:gd name="connsiteY2" fmla="*/ 846045 h 1072805"/>
              <a:gd name="connsiteX3" fmla="*/ 721332 w 947850"/>
              <a:gd name="connsiteY3" fmla="*/ 1072563 h 1072805"/>
              <a:gd name="connsiteX4" fmla="*/ 255577 w 947850"/>
              <a:gd name="connsiteY4" fmla="*/ 1072805 h 1072805"/>
              <a:gd name="connsiteX5" fmla="*/ 0 w 947850"/>
              <a:gd name="connsiteY5" fmla="*/ 329319 h 107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7850" h="1072805">
                <a:moveTo>
                  <a:pt x="0" y="329319"/>
                </a:moveTo>
                <a:lnTo>
                  <a:pt x="946063" y="0"/>
                </a:lnTo>
                <a:cubicBezTo>
                  <a:pt x="946659" y="282015"/>
                  <a:pt x="947254" y="564030"/>
                  <a:pt x="947850" y="846045"/>
                </a:cubicBezTo>
                <a:cubicBezTo>
                  <a:pt x="947850" y="971147"/>
                  <a:pt x="846434" y="1072563"/>
                  <a:pt x="721332" y="1072563"/>
                </a:cubicBezTo>
                <a:lnTo>
                  <a:pt x="255577" y="1072805"/>
                </a:lnTo>
                <a:cubicBezTo>
                  <a:pt x="189545" y="880696"/>
                  <a:pt x="73629" y="549790"/>
                  <a:pt x="0" y="329319"/>
                </a:cubicBezTo>
                <a:close/>
              </a:path>
            </a:pathLst>
          </a:custGeom>
          <a:solidFill>
            <a:srgbClr val="00B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3620054-B661-4A93-8804-58CA5FF7F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53" y="121765"/>
            <a:ext cx="1931400" cy="24142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AFB3A3D-3CA9-47FB-B092-989F36BC7B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" t="11151" r="1" b="5476"/>
          <a:stretch/>
        </p:blipFill>
        <p:spPr>
          <a:xfrm>
            <a:off x="0" y="1087660"/>
            <a:ext cx="9144000" cy="5648574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BA11BC1-37A7-4183-B9F8-506D24160170}"/>
              </a:ext>
            </a:extLst>
          </p:cNvPr>
          <p:cNvSpPr/>
          <p:nvPr/>
        </p:nvSpPr>
        <p:spPr>
          <a:xfrm>
            <a:off x="979255" y="375597"/>
            <a:ext cx="8131730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700" b="1" cap="all" dirty="0">
                <a:latin typeface="Calibri" panose="020F0502020204030204" pitchFamily="34" charset="0"/>
                <a:cs typeface="Gotham Pro" panose="02000503040000020004" pitchFamily="2" charset="0"/>
              </a:rPr>
              <a:t>изменения местности на территории </a:t>
            </a:r>
            <a:r>
              <a:rPr lang="ru-RU" sz="1700" b="1" dirty="0">
                <a:latin typeface="Calibri" panose="020F0502020204030204" pitchFamily="34" charset="0"/>
                <a:cs typeface="Gotham Pro" panose="02000503040000020004" pitchFamily="2" charset="0"/>
              </a:rPr>
              <a:t>г</a:t>
            </a:r>
            <a:r>
              <a:rPr lang="ru-RU" sz="1700" b="1" cap="all" dirty="0">
                <a:latin typeface="Calibri" panose="020F0502020204030204" pitchFamily="34" charset="0"/>
                <a:cs typeface="Gotham Pro" panose="02000503040000020004" pitchFamily="2" charset="0"/>
              </a:rPr>
              <a:t>. Красноярска </a:t>
            </a:r>
          </a:p>
          <a:p>
            <a:r>
              <a:rPr lang="ru-RU" sz="1700" b="1" cap="all" dirty="0">
                <a:latin typeface="Calibri" panose="020F0502020204030204" pitchFamily="34" charset="0"/>
                <a:cs typeface="Gotham Pro" panose="02000503040000020004" pitchFamily="2" charset="0"/>
              </a:rPr>
              <a:t>за период 2013-2018</a:t>
            </a:r>
            <a:r>
              <a:rPr lang="ru-RU" sz="1700" b="1" dirty="0">
                <a:latin typeface="Calibri" panose="020F0502020204030204" pitchFamily="34" charset="0"/>
                <a:cs typeface="Gotham Pro" panose="02000503040000020004" pitchFamily="2" charset="0"/>
              </a:rPr>
              <a:t>гг</a:t>
            </a:r>
            <a:endParaRPr lang="ru-RU" sz="1700" b="1" cap="all" dirty="0">
              <a:latin typeface="Calibri" panose="020F0502020204030204" pitchFamily="34" charset="0"/>
              <a:cs typeface="Gotham Pro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118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750B384-9D3F-4BF3-A8B2-CEA3CB159E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" b="765"/>
          <a:stretch/>
        </p:blipFill>
        <p:spPr>
          <a:xfrm>
            <a:off x="611559" y="1066877"/>
            <a:ext cx="7938115" cy="5791123"/>
          </a:xfrm>
          <a:prstGeom prst="rect">
            <a:avLst/>
          </a:prstGeom>
        </p:spPr>
      </p:pic>
      <p:sp>
        <p:nvSpPr>
          <p:cNvPr id="7" name="Скругленный прямоугольник 2"/>
          <p:cNvSpPr/>
          <p:nvPr/>
        </p:nvSpPr>
        <p:spPr>
          <a:xfrm rot="1154098">
            <a:off x="-93699" y="-189229"/>
            <a:ext cx="947850" cy="1072805"/>
          </a:xfrm>
          <a:custGeom>
            <a:avLst/>
            <a:gdLst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1155474 w 1872208"/>
              <a:gd name="connsiteY7" fmla="*/ 1176947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1206 w 1872208"/>
              <a:gd name="connsiteY3" fmla="*/ 801893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58307 h 1904239"/>
              <a:gd name="connsiteX1" fmla="*/ 1645690 w 1872208"/>
              <a:gd name="connsiteY1" fmla="*/ 31789 h 1904239"/>
              <a:gd name="connsiteX2" fmla="*/ 1871206 w 1872208"/>
              <a:gd name="connsiteY2" fmla="*/ 833682 h 1904239"/>
              <a:gd name="connsiteX3" fmla="*/ 1872208 w 1872208"/>
              <a:gd name="connsiteY3" fmla="*/ 1677479 h 1904239"/>
              <a:gd name="connsiteX4" fmla="*/ 1645690 w 1872208"/>
              <a:gd name="connsiteY4" fmla="*/ 1903997 h 1904239"/>
              <a:gd name="connsiteX5" fmla="*/ 1179935 w 1872208"/>
              <a:gd name="connsiteY5" fmla="*/ 1904239 h 1904239"/>
              <a:gd name="connsiteX6" fmla="*/ 924358 w 1872208"/>
              <a:gd name="connsiteY6" fmla="*/ 1160753 h 1904239"/>
              <a:gd name="connsiteX7" fmla="*/ 0 w 1872208"/>
              <a:gd name="connsiteY7" fmla="*/ 258307 h 1904239"/>
              <a:gd name="connsiteX0" fmla="*/ 0 w 947850"/>
              <a:gd name="connsiteY0" fmla="*/ 1128964 h 1872450"/>
              <a:gd name="connsiteX1" fmla="*/ 721332 w 947850"/>
              <a:gd name="connsiteY1" fmla="*/ 0 h 1872450"/>
              <a:gd name="connsiteX2" fmla="*/ 946848 w 947850"/>
              <a:gd name="connsiteY2" fmla="*/ 801893 h 1872450"/>
              <a:gd name="connsiteX3" fmla="*/ 947850 w 947850"/>
              <a:gd name="connsiteY3" fmla="*/ 1645690 h 1872450"/>
              <a:gd name="connsiteX4" fmla="*/ 721332 w 947850"/>
              <a:gd name="connsiteY4" fmla="*/ 1872208 h 1872450"/>
              <a:gd name="connsiteX5" fmla="*/ 255577 w 947850"/>
              <a:gd name="connsiteY5" fmla="*/ 1872450 h 1872450"/>
              <a:gd name="connsiteX6" fmla="*/ 0 w 947850"/>
              <a:gd name="connsiteY6" fmla="*/ 1128964 h 1872450"/>
              <a:gd name="connsiteX0" fmla="*/ 0 w 947850"/>
              <a:gd name="connsiteY0" fmla="*/ 327071 h 1070557"/>
              <a:gd name="connsiteX1" fmla="*/ 946848 w 947850"/>
              <a:gd name="connsiteY1" fmla="*/ 0 h 1070557"/>
              <a:gd name="connsiteX2" fmla="*/ 947850 w 947850"/>
              <a:gd name="connsiteY2" fmla="*/ 843797 h 1070557"/>
              <a:gd name="connsiteX3" fmla="*/ 721332 w 947850"/>
              <a:gd name="connsiteY3" fmla="*/ 1070315 h 1070557"/>
              <a:gd name="connsiteX4" fmla="*/ 255577 w 947850"/>
              <a:gd name="connsiteY4" fmla="*/ 1070557 h 1070557"/>
              <a:gd name="connsiteX5" fmla="*/ 0 w 947850"/>
              <a:gd name="connsiteY5" fmla="*/ 327071 h 1070557"/>
              <a:gd name="connsiteX0" fmla="*/ 0 w 947850"/>
              <a:gd name="connsiteY0" fmla="*/ 329319 h 1072805"/>
              <a:gd name="connsiteX1" fmla="*/ 946063 w 947850"/>
              <a:gd name="connsiteY1" fmla="*/ 0 h 1072805"/>
              <a:gd name="connsiteX2" fmla="*/ 947850 w 947850"/>
              <a:gd name="connsiteY2" fmla="*/ 846045 h 1072805"/>
              <a:gd name="connsiteX3" fmla="*/ 721332 w 947850"/>
              <a:gd name="connsiteY3" fmla="*/ 1072563 h 1072805"/>
              <a:gd name="connsiteX4" fmla="*/ 255577 w 947850"/>
              <a:gd name="connsiteY4" fmla="*/ 1072805 h 1072805"/>
              <a:gd name="connsiteX5" fmla="*/ 0 w 947850"/>
              <a:gd name="connsiteY5" fmla="*/ 329319 h 107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7850" h="1072805">
                <a:moveTo>
                  <a:pt x="0" y="329319"/>
                </a:moveTo>
                <a:lnTo>
                  <a:pt x="946063" y="0"/>
                </a:lnTo>
                <a:cubicBezTo>
                  <a:pt x="946659" y="282015"/>
                  <a:pt x="947254" y="564030"/>
                  <a:pt x="947850" y="846045"/>
                </a:cubicBezTo>
                <a:cubicBezTo>
                  <a:pt x="947850" y="971147"/>
                  <a:pt x="846434" y="1072563"/>
                  <a:pt x="721332" y="1072563"/>
                </a:cubicBezTo>
                <a:lnTo>
                  <a:pt x="255577" y="1072805"/>
                </a:lnTo>
                <a:cubicBezTo>
                  <a:pt x="189545" y="880696"/>
                  <a:pt x="73629" y="549790"/>
                  <a:pt x="0" y="329319"/>
                </a:cubicBezTo>
                <a:close/>
              </a:path>
            </a:pathLst>
          </a:custGeom>
          <a:solidFill>
            <a:srgbClr val="00B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3620054-B661-4A93-8804-58CA5FF7F7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53" y="121765"/>
            <a:ext cx="1931400" cy="241425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80749D1-A88F-4F73-BDED-2CEC913C3465}"/>
              </a:ext>
            </a:extLst>
          </p:cNvPr>
          <p:cNvSpPr/>
          <p:nvPr/>
        </p:nvSpPr>
        <p:spPr>
          <a:xfrm>
            <a:off x="979255" y="375597"/>
            <a:ext cx="8131730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700" b="1" cap="all" dirty="0">
                <a:latin typeface="Calibri" panose="020F0502020204030204" pitchFamily="34" charset="0"/>
                <a:cs typeface="Gotham Pro" panose="02000503040000020004" pitchFamily="2" charset="0"/>
              </a:rPr>
              <a:t>изменения местности на территории </a:t>
            </a:r>
            <a:r>
              <a:rPr lang="ru-RU" sz="1700" b="1" dirty="0">
                <a:latin typeface="Calibri" panose="020F0502020204030204" pitchFamily="34" charset="0"/>
                <a:cs typeface="Gotham Pro" panose="02000503040000020004" pitchFamily="2" charset="0"/>
              </a:rPr>
              <a:t>г</a:t>
            </a:r>
            <a:r>
              <a:rPr lang="ru-RU" sz="1700" b="1" cap="all" dirty="0">
                <a:latin typeface="Calibri" panose="020F0502020204030204" pitchFamily="34" charset="0"/>
                <a:cs typeface="Gotham Pro" panose="02000503040000020004" pitchFamily="2" charset="0"/>
              </a:rPr>
              <a:t>. Красноярска </a:t>
            </a:r>
          </a:p>
          <a:p>
            <a:r>
              <a:rPr lang="ru-RU" sz="1700" b="1" cap="all" dirty="0">
                <a:latin typeface="Calibri" panose="020F0502020204030204" pitchFamily="34" charset="0"/>
                <a:cs typeface="Gotham Pro" panose="02000503040000020004" pitchFamily="2" charset="0"/>
              </a:rPr>
              <a:t>за период 2013-2018</a:t>
            </a:r>
            <a:r>
              <a:rPr lang="ru-RU" sz="1700" b="1" dirty="0">
                <a:latin typeface="Calibri" panose="020F0502020204030204" pitchFamily="34" charset="0"/>
                <a:cs typeface="Gotham Pro" panose="02000503040000020004" pitchFamily="2" charset="0"/>
              </a:rPr>
              <a:t>гг</a:t>
            </a:r>
            <a:endParaRPr lang="ru-RU" sz="1700" b="1" cap="all" dirty="0">
              <a:latin typeface="Calibri" panose="020F0502020204030204" pitchFamily="34" charset="0"/>
              <a:cs typeface="Gotham Pro" panose="02000503040000020004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96F609-5962-45D6-B7D1-45CFF8A70F19}"/>
              </a:ext>
            </a:extLst>
          </p:cNvPr>
          <p:cNvSpPr txBox="1"/>
          <p:nvPr/>
        </p:nvSpPr>
        <p:spPr>
          <a:xfrm>
            <a:off x="574500" y="984158"/>
            <a:ext cx="330624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/>
              <a:t>Общая площадь города – 379.5 </a:t>
            </a:r>
            <a:r>
              <a:rPr lang="ru-RU" sz="1500" b="1" dirty="0" err="1"/>
              <a:t>кв.км</a:t>
            </a:r>
            <a:endParaRPr lang="ru-RU" sz="15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08EEE8-2B8F-41D6-B564-0FAA3926AF94}"/>
              </a:ext>
            </a:extLst>
          </p:cNvPr>
          <p:cNvSpPr txBox="1"/>
          <p:nvPr/>
        </p:nvSpPr>
        <p:spPr>
          <a:xfrm>
            <a:off x="594326" y="1406830"/>
            <a:ext cx="3422853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500" dirty="0"/>
              <a:t>Территория без изменений - 61 </a:t>
            </a:r>
            <a:r>
              <a:rPr lang="ru-RU" sz="1500" dirty="0" err="1"/>
              <a:t>кв.км</a:t>
            </a:r>
            <a:endParaRPr lang="ru-RU" sz="15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49546B4-8A5B-424D-AF2E-908F61157912}"/>
              </a:ext>
            </a:extLst>
          </p:cNvPr>
          <p:cNvSpPr txBox="1"/>
          <p:nvPr/>
        </p:nvSpPr>
        <p:spPr>
          <a:xfrm>
            <a:off x="620383" y="1829502"/>
            <a:ext cx="3739504" cy="461665"/>
          </a:xfrm>
          <a:prstGeom prst="rect">
            <a:avLst/>
          </a:prstGeom>
          <a:noFill/>
        </p:spPr>
        <p:txBody>
          <a:bodyPr wrap="square" lIns="0" tIns="0" bIns="0" rtlCol="0">
            <a:spAutoFit/>
          </a:bodyPr>
          <a:lstStyle/>
          <a:p>
            <a:r>
              <a:rPr lang="ru-RU" sz="1500" dirty="0"/>
              <a:t>Территория с изменениями</a:t>
            </a:r>
          </a:p>
          <a:p>
            <a:r>
              <a:rPr lang="ru-RU" sz="1500" dirty="0"/>
              <a:t>до 35%  - 178 </a:t>
            </a:r>
            <a:r>
              <a:rPr lang="ru-RU" sz="1500" dirty="0" err="1"/>
              <a:t>кв.км</a:t>
            </a:r>
            <a:r>
              <a:rPr lang="ru-RU" sz="1500" dirty="0"/>
              <a:t> (обновление ЦТП)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7F9870-FA22-45E7-981E-8521CD97460D}"/>
              </a:ext>
            </a:extLst>
          </p:cNvPr>
          <p:cNvSpPr txBox="1"/>
          <p:nvPr/>
        </p:nvSpPr>
        <p:spPr>
          <a:xfrm>
            <a:off x="620383" y="2443570"/>
            <a:ext cx="3422853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1500" dirty="0"/>
              <a:t>Территория с изменениями </a:t>
            </a:r>
          </a:p>
          <a:p>
            <a:r>
              <a:rPr lang="ru-RU" sz="1500" dirty="0"/>
              <a:t>более 35%  - 140.5 </a:t>
            </a:r>
            <a:r>
              <a:rPr lang="ru-RU" sz="1500" dirty="0" err="1"/>
              <a:t>кв.км</a:t>
            </a:r>
            <a:r>
              <a:rPr lang="ru-RU" sz="1500" dirty="0"/>
              <a:t> (создание ЦТП)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E11E7EC-9E92-432D-BE7D-E4486CF84D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" t="16504" r="84583" b="68617"/>
          <a:stretch/>
        </p:blipFill>
        <p:spPr>
          <a:xfrm>
            <a:off x="73582" y="1383050"/>
            <a:ext cx="465970" cy="41491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FD8AC35-1CF9-4127-BA20-120A11AC73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" t="81293" r="84583" b="2810"/>
          <a:stretch/>
        </p:blipFill>
        <p:spPr>
          <a:xfrm>
            <a:off x="64758" y="2462279"/>
            <a:ext cx="465970" cy="44331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E2229A9-0CBB-4981-90F0-106C1559F26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" t="59704" r="84583" b="25306"/>
          <a:stretch/>
        </p:blipFill>
        <p:spPr>
          <a:xfrm>
            <a:off x="73582" y="1894636"/>
            <a:ext cx="465970" cy="41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56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2"/>
          <p:cNvSpPr/>
          <p:nvPr/>
        </p:nvSpPr>
        <p:spPr>
          <a:xfrm rot="1154098">
            <a:off x="-93699" y="-185080"/>
            <a:ext cx="947850" cy="1072805"/>
          </a:xfrm>
          <a:custGeom>
            <a:avLst/>
            <a:gdLst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1155474 w 1872208"/>
              <a:gd name="connsiteY7" fmla="*/ 1176947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1206 w 1872208"/>
              <a:gd name="connsiteY3" fmla="*/ 801893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58307 h 1904239"/>
              <a:gd name="connsiteX1" fmla="*/ 1645690 w 1872208"/>
              <a:gd name="connsiteY1" fmla="*/ 31789 h 1904239"/>
              <a:gd name="connsiteX2" fmla="*/ 1871206 w 1872208"/>
              <a:gd name="connsiteY2" fmla="*/ 833682 h 1904239"/>
              <a:gd name="connsiteX3" fmla="*/ 1872208 w 1872208"/>
              <a:gd name="connsiteY3" fmla="*/ 1677479 h 1904239"/>
              <a:gd name="connsiteX4" fmla="*/ 1645690 w 1872208"/>
              <a:gd name="connsiteY4" fmla="*/ 1903997 h 1904239"/>
              <a:gd name="connsiteX5" fmla="*/ 1179935 w 1872208"/>
              <a:gd name="connsiteY5" fmla="*/ 1904239 h 1904239"/>
              <a:gd name="connsiteX6" fmla="*/ 924358 w 1872208"/>
              <a:gd name="connsiteY6" fmla="*/ 1160753 h 1904239"/>
              <a:gd name="connsiteX7" fmla="*/ 0 w 1872208"/>
              <a:gd name="connsiteY7" fmla="*/ 258307 h 1904239"/>
              <a:gd name="connsiteX0" fmla="*/ 0 w 947850"/>
              <a:gd name="connsiteY0" fmla="*/ 1128964 h 1872450"/>
              <a:gd name="connsiteX1" fmla="*/ 721332 w 947850"/>
              <a:gd name="connsiteY1" fmla="*/ 0 h 1872450"/>
              <a:gd name="connsiteX2" fmla="*/ 946848 w 947850"/>
              <a:gd name="connsiteY2" fmla="*/ 801893 h 1872450"/>
              <a:gd name="connsiteX3" fmla="*/ 947850 w 947850"/>
              <a:gd name="connsiteY3" fmla="*/ 1645690 h 1872450"/>
              <a:gd name="connsiteX4" fmla="*/ 721332 w 947850"/>
              <a:gd name="connsiteY4" fmla="*/ 1872208 h 1872450"/>
              <a:gd name="connsiteX5" fmla="*/ 255577 w 947850"/>
              <a:gd name="connsiteY5" fmla="*/ 1872450 h 1872450"/>
              <a:gd name="connsiteX6" fmla="*/ 0 w 947850"/>
              <a:gd name="connsiteY6" fmla="*/ 1128964 h 1872450"/>
              <a:gd name="connsiteX0" fmla="*/ 0 w 947850"/>
              <a:gd name="connsiteY0" fmla="*/ 327071 h 1070557"/>
              <a:gd name="connsiteX1" fmla="*/ 946848 w 947850"/>
              <a:gd name="connsiteY1" fmla="*/ 0 h 1070557"/>
              <a:gd name="connsiteX2" fmla="*/ 947850 w 947850"/>
              <a:gd name="connsiteY2" fmla="*/ 843797 h 1070557"/>
              <a:gd name="connsiteX3" fmla="*/ 721332 w 947850"/>
              <a:gd name="connsiteY3" fmla="*/ 1070315 h 1070557"/>
              <a:gd name="connsiteX4" fmla="*/ 255577 w 947850"/>
              <a:gd name="connsiteY4" fmla="*/ 1070557 h 1070557"/>
              <a:gd name="connsiteX5" fmla="*/ 0 w 947850"/>
              <a:gd name="connsiteY5" fmla="*/ 327071 h 1070557"/>
              <a:gd name="connsiteX0" fmla="*/ 0 w 947850"/>
              <a:gd name="connsiteY0" fmla="*/ 329319 h 1072805"/>
              <a:gd name="connsiteX1" fmla="*/ 946063 w 947850"/>
              <a:gd name="connsiteY1" fmla="*/ 0 h 1072805"/>
              <a:gd name="connsiteX2" fmla="*/ 947850 w 947850"/>
              <a:gd name="connsiteY2" fmla="*/ 846045 h 1072805"/>
              <a:gd name="connsiteX3" fmla="*/ 721332 w 947850"/>
              <a:gd name="connsiteY3" fmla="*/ 1072563 h 1072805"/>
              <a:gd name="connsiteX4" fmla="*/ 255577 w 947850"/>
              <a:gd name="connsiteY4" fmla="*/ 1072805 h 1072805"/>
              <a:gd name="connsiteX5" fmla="*/ 0 w 947850"/>
              <a:gd name="connsiteY5" fmla="*/ 329319 h 107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7850" h="1072805">
                <a:moveTo>
                  <a:pt x="0" y="329319"/>
                </a:moveTo>
                <a:lnTo>
                  <a:pt x="946063" y="0"/>
                </a:lnTo>
                <a:cubicBezTo>
                  <a:pt x="946659" y="282015"/>
                  <a:pt x="947254" y="564030"/>
                  <a:pt x="947850" y="846045"/>
                </a:cubicBezTo>
                <a:cubicBezTo>
                  <a:pt x="947850" y="971147"/>
                  <a:pt x="846434" y="1072563"/>
                  <a:pt x="721332" y="1072563"/>
                </a:cubicBezTo>
                <a:lnTo>
                  <a:pt x="255577" y="1072805"/>
                </a:lnTo>
                <a:cubicBezTo>
                  <a:pt x="189545" y="880696"/>
                  <a:pt x="73629" y="549790"/>
                  <a:pt x="0" y="329319"/>
                </a:cubicBezTo>
                <a:close/>
              </a:path>
            </a:pathLst>
          </a:custGeom>
          <a:solidFill>
            <a:srgbClr val="00B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92C259E-CEF4-DF83-E094-66AA94C3C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53" y="121765"/>
            <a:ext cx="1931400" cy="241425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79A3E80-479E-F5A5-9AFB-17980E195AE2}"/>
              </a:ext>
            </a:extLst>
          </p:cNvPr>
          <p:cNvSpPr/>
          <p:nvPr/>
        </p:nvSpPr>
        <p:spPr>
          <a:xfrm>
            <a:off x="1012270" y="363190"/>
            <a:ext cx="8131730" cy="3539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700" b="1" cap="all" dirty="0">
                <a:latin typeface="Calibri" panose="020F0502020204030204" pitchFamily="34" charset="0"/>
                <a:cs typeface="Gotham Pro" panose="02000503040000020004" pitchFamily="2" charset="0"/>
              </a:rPr>
              <a:t>Создание и обновление геопространственных данных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0" y="1224577"/>
            <a:ext cx="9144000" cy="5633423"/>
            <a:chOff x="0" y="1081747"/>
            <a:chExt cx="9144000" cy="5633423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37F6C1DF-D320-4E72-B484-B11DB2EAA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81748"/>
              <a:ext cx="4572000" cy="563252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1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78" t="1131" r="39623"/>
            <a:stretch/>
          </p:blipFill>
          <p:spPr>
            <a:xfrm>
              <a:off x="4572000" y="1081747"/>
              <a:ext cx="4572000" cy="563342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sp>
          <p:nvSpPr>
            <p:cNvPr id="26" name="Скругленный прямоугольник 15">
              <a:extLst>
                <a:ext uri="{FF2B5EF4-FFF2-40B4-BE49-F238E27FC236}">
                  <a16:creationId xmlns:a16="http://schemas.microsoft.com/office/drawing/2014/main" id="{73E65E88-DF22-464C-B4A3-A4E664963887}"/>
                </a:ext>
              </a:extLst>
            </p:cNvPr>
            <p:cNvSpPr/>
            <p:nvPr/>
          </p:nvSpPr>
          <p:spPr>
            <a:xfrm>
              <a:off x="2195736" y="1124744"/>
              <a:ext cx="2297480" cy="306467"/>
            </a:xfrm>
            <a:prstGeom prst="roundRect">
              <a:avLst/>
            </a:prstGeom>
            <a:solidFill>
              <a:srgbClr val="FFFFFF">
                <a:alpha val="50000"/>
              </a:srgbClr>
            </a:solidFill>
            <a:ln w="12700"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j-ea"/>
                  <a:cs typeface="Gotham Pro" panose="02000503040000020004" pitchFamily="2" charset="0"/>
                </a:rPr>
                <a:t>ЦИФРОВОЙ ОРТОФОТОПЛАН</a:t>
              </a:r>
            </a:p>
          </p:txBody>
        </p:sp>
        <p:sp>
          <p:nvSpPr>
            <p:cNvPr id="27" name="Скругленный прямоугольник 15">
              <a:extLst>
                <a:ext uri="{FF2B5EF4-FFF2-40B4-BE49-F238E27FC236}">
                  <a16:creationId xmlns:a16="http://schemas.microsoft.com/office/drawing/2014/main" id="{73E65E88-DF22-464C-B4A3-A4E664963887}"/>
                </a:ext>
              </a:extLst>
            </p:cNvPr>
            <p:cNvSpPr/>
            <p:nvPr/>
          </p:nvSpPr>
          <p:spPr>
            <a:xfrm>
              <a:off x="6897759" y="1124744"/>
              <a:ext cx="2196991" cy="306467"/>
            </a:xfrm>
            <a:prstGeom prst="roundRect">
              <a:avLst/>
            </a:prstGeom>
            <a:solidFill>
              <a:srgbClr val="FFFFFF">
                <a:alpha val="50000"/>
              </a:srgbClr>
            </a:solidFill>
            <a:ln w="12700"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Gotham Pro" panose="02000503040000020004" pitchFamily="2" charset="0"/>
                </a:rPr>
                <a:t>ЦИФРОВОЙ ОРТОФОТОПЛАН</a:t>
              </a: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2943" y="1214021"/>
            <a:ext cx="9138114" cy="5643080"/>
            <a:chOff x="-7470" y="1083441"/>
            <a:chExt cx="9138114" cy="5643080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6"/>
            <a:stretch/>
          </p:blipFill>
          <p:spPr>
            <a:xfrm>
              <a:off x="-7470" y="1083441"/>
              <a:ext cx="4572000" cy="564308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3"/>
            <a:stretch/>
          </p:blipFill>
          <p:spPr>
            <a:xfrm>
              <a:off x="4558644" y="1083441"/>
              <a:ext cx="4572000" cy="564308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31" name="Скругленный прямоугольник 15">
              <a:extLst>
                <a:ext uri="{FF2B5EF4-FFF2-40B4-BE49-F238E27FC236}">
                  <a16:creationId xmlns:a16="http://schemas.microsoft.com/office/drawing/2014/main" id="{73E65E88-DF22-464C-B4A3-A4E664963887}"/>
                </a:ext>
              </a:extLst>
            </p:cNvPr>
            <p:cNvSpPr/>
            <p:nvPr/>
          </p:nvSpPr>
          <p:spPr>
            <a:xfrm>
              <a:off x="1517694" y="1119206"/>
              <a:ext cx="2975522" cy="306467"/>
            </a:xfrm>
            <a:prstGeom prst="roundRect">
              <a:avLst/>
            </a:prstGeom>
            <a:solidFill>
              <a:srgbClr val="FFFFFF">
                <a:alpha val="50000"/>
              </a:srgbClr>
            </a:solidFill>
            <a:ln w="12700"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j-ea"/>
                  <a:cs typeface="Gotham Pro" panose="02000503040000020004" pitchFamily="2" charset="0"/>
                </a:rPr>
                <a:t>ЦИФРОВОЙ ТОПОГРАФИЧЕСКИЙ ПЛАН</a:t>
              </a:r>
            </a:p>
          </p:txBody>
        </p:sp>
        <p:sp>
          <p:nvSpPr>
            <p:cNvPr id="32" name="Скругленный прямоугольник 15">
              <a:extLst>
                <a:ext uri="{FF2B5EF4-FFF2-40B4-BE49-F238E27FC236}">
                  <a16:creationId xmlns:a16="http://schemas.microsoft.com/office/drawing/2014/main" id="{73E65E88-DF22-464C-B4A3-A4E664963887}"/>
                </a:ext>
              </a:extLst>
            </p:cNvPr>
            <p:cNvSpPr/>
            <p:nvPr/>
          </p:nvSpPr>
          <p:spPr>
            <a:xfrm>
              <a:off x="6095606" y="1119205"/>
              <a:ext cx="2975522" cy="306467"/>
            </a:xfrm>
            <a:prstGeom prst="roundRect">
              <a:avLst/>
            </a:prstGeom>
            <a:solidFill>
              <a:srgbClr val="FFFFFF">
                <a:alpha val="50000"/>
              </a:srgbClr>
            </a:solidFill>
            <a:ln w="12700"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j-ea"/>
                  <a:cs typeface="Gotham Pro" panose="02000503040000020004" pitchFamily="2" charset="0"/>
                </a:rPr>
                <a:t>ЦИФРОВОЙ ТОПОГРАФИЧЕСКИЙ ПЛАН</a:t>
              </a: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0" y="1213019"/>
            <a:ext cx="9144000" cy="5628551"/>
            <a:chOff x="9447538" y="2930620"/>
            <a:chExt cx="9150450" cy="5628551"/>
          </a:xfrm>
        </p:grpSpPr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7538" y="2933966"/>
              <a:ext cx="4565058" cy="562185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44400" y="2930620"/>
              <a:ext cx="4553588" cy="562855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36" name="Скругленный прямоугольник 15">
              <a:extLst>
                <a:ext uri="{FF2B5EF4-FFF2-40B4-BE49-F238E27FC236}">
                  <a16:creationId xmlns:a16="http://schemas.microsoft.com/office/drawing/2014/main" id="{73E65E88-DF22-464C-B4A3-A4E664963887}"/>
                </a:ext>
              </a:extLst>
            </p:cNvPr>
            <p:cNvSpPr/>
            <p:nvPr/>
          </p:nvSpPr>
          <p:spPr>
            <a:xfrm>
              <a:off x="11484768" y="2953683"/>
              <a:ext cx="2471465" cy="306467"/>
            </a:xfrm>
            <a:prstGeom prst="roundRect">
              <a:avLst/>
            </a:prstGeom>
            <a:solidFill>
              <a:srgbClr val="FFFFFF">
                <a:alpha val="50000"/>
              </a:srgbClr>
            </a:solidFill>
            <a:ln w="12700"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j-ea"/>
                  <a:cs typeface="Gotham Pro" panose="02000503040000020004" pitchFamily="2" charset="0"/>
                </a:rPr>
                <a:t>ЦИФРОВАЯ МОДЕЛЬ МЕСТНОСТИ</a:t>
              </a:r>
            </a:p>
          </p:txBody>
        </p:sp>
        <p:sp>
          <p:nvSpPr>
            <p:cNvPr id="37" name="Скругленный прямоугольник 15">
              <a:extLst>
                <a:ext uri="{FF2B5EF4-FFF2-40B4-BE49-F238E27FC236}">
                  <a16:creationId xmlns:a16="http://schemas.microsoft.com/office/drawing/2014/main" id="{73E65E88-DF22-464C-B4A3-A4E664963887}"/>
                </a:ext>
              </a:extLst>
            </p:cNvPr>
            <p:cNvSpPr/>
            <p:nvPr/>
          </p:nvSpPr>
          <p:spPr>
            <a:xfrm>
              <a:off x="16111967" y="2956283"/>
              <a:ext cx="2471465" cy="306467"/>
            </a:xfrm>
            <a:prstGeom prst="roundRect">
              <a:avLst/>
            </a:prstGeom>
            <a:solidFill>
              <a:srgbClr val="FFFFFF">
                <a:alpha val="50000"/>
              </a:srgbClr>
            </a:solidFill>
            <a:ln w="12700"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j-ea"/>
                  <a:cs typeface="Gotham Pro" panose="02000503040000020004" pitchFamily="2" charset="0"/>
                </a:rPr>
                <a:t>ЦИФРОВАЯ МОДЕЛЬ МЕСТНОСТИ</a:t>
              </a:r>
            </a:p>
          </p:txBody>
        </p:sp>
      </p:grpSp>
      <p:sp>
        <p:nvSpPr>
          <p:cNvPr id="38" name="Скругленный прямоугольник 15">
            <a:extLst>
              <a:ext uri="{FF2B5EF4-FFF2-40B4-BE49-F238E27FC236}">
                <a16:creationId xmlns:a16="http://schemas.microsoft.com/office/drawing/2014/main" id="{73E65E88-DF22-464C-B4A3-A4E664963887}"/>
              </a:ext>
            </a:extLst>
          </p:cNvPr>
          <p:cNvSpPr/>
          <p:nvPr/>
        </p:nvSpPr>
        <p:spPr>
          <a:xfrm>
            <a:off x="29934" y="6290681"/>
            <a:ext cx="4038010" cy="510778"/>
          </a:xfrm>
          <a:prstGeom prst="roundRect">
            <a:avLst/>
          </a:prstGeom>
          <a:solidFill>
            <a:srgbClr val="FFFFFF">
              <a:alpha val="50000"/>
            </a:srgbClr>
          </a:solidFill>
          <a:ln w="1270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Gotham Pro" panose="02000503040000020004" pitchFamily="2" charset="0"/>
              </a:rPr>
              <a:t>инженерно-геодезические изыскания для строительства мостового перехода г. Красноярск  2013 г.</a:t>
            </a:r>
          </a:p>
        </p:txBody>
      </p:sp>
      <p:sp>
        <p:nvSpPr>
          <p:cNvPr id="46" name="Скругленный прямоугольник 15">
            <a:extLst>
              <a:ext uri="{FF2B5EF4-FFF2-40B4-BE49-F238E27FC236}">
                <a16:creationId xmlns:a16="http://schemas.microsoft.com/office/drawing/2014/main" id="{FDC0ADB5-E242-4316-A982-6CFA56FA28BC}"/>
              </a:ext>
            </a:extLst>
          </p:cNvPr>
          <p:cNvSpPr/>
          <p:nvPr/>
        </p:nvSpPr>
        <p:spPr>
          <a:xfrm>
            <a:off x="4630579" y="6494992"/>
            <a:ext cx="2977301" cy="306467"/>
          </a:xfrm>
          <a:prstGeom prst="roundRect">
            <a:avLst/>
          </a:prstGeom>
          <a:solidFill>
            <a:srgbClr val="FFFFFF">
              <a:alpha val="50000"/>
            </a:srgbClr>
          </a:solidFill>
          <a:ln w="1270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Gotham Pro" panose="02000503040000020004" pitchFamily="2" charset="0"/>
              </a:rPr>
              <a:t>исполнительная съемка 2018 г.</a:t>
            </a:r>
          </a:p>
        </p:txBody>
      </p:sp>
    </p:spTree>
    <p:extLst>
      <p:ext uri="{BB962C8B-B14F-4D97-AF65-F5344CB8AC3E}">
        <p14:creationId xmlns:p14="http://schemas.microsoft.com/office/powerpoint/2010/main" val="261419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55823</TotalTime>
  <Words>762</Words>
  <Application>Microsoft Office PowerPoint</Application>
  <PresentationFormat>Экран (4:3)</PresentationFormat>
  <Paragraphs>140</Paragraphs>
  <Slides>19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Gotham Pro</vt:lpstr>
      <vt:lpstr>Myriad Pro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Воитенко А.В.</dc:creator>
  <cp:lastModifiedBy>Перфильева Е.В.</cp:lastModifiedBy>
  <cp:revision>1034</cp:revision>
  <cp:lastPrinted>2021-09-06T02:39:01Z</cp:lastPrinted>
  <dcterms:created xsi:type="dcterms:W3CDTF">2016-09-05T09:05:44Z</dcterms:created>
  <dcterms:modified xsi:type="dcterms:W3CDTF">2022-09-12T05:58:36Z</dcterms:modified>
</cp:coreProperties>
</file>