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  <Override PartName="/ppt/changesInfos/changesInfo1.xml" ContentType="application/vnd.ms-powerpoint.changesinfo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6" r:id="rId4"/>
  </p:sldMasterIdLst>
  <p:notesMasterIdLst>
    <p:notesMasterId r:id="rId20"/>
  </p:notesMasterIdLst>
  <p:handoutMasterIdLst>
    <p:handoutMasterId r:id="rId21"/>
  </p:handoutMasterIdLst>
  <p:sldIdLst>
    <p:sldId id="289" r:id="rId5"/>
    <p:sldId id="264" r:id="rId6"/>
    <p:sldId id="262" r:id="rId7"/>
    <p:sldId id="298" r:id="rId8"/>
    <p:sldId id="299" r:id="rId9"/>
    <p:sldId id="295" r:id="rId10"/>
    <p:sldId id="302" r:id="rId11"/>
    <p:sldId id="297" r:id="rId12"/>
    <p:sldId id="301" r:id="rId13"/>
    <p:sldId id="278" r:id="rId14"/>
    <p:sldId id="306" r:id="rId15"/>
    <p:sldId id="304" r:id="rId16"/>
    <p:sldId id="305" r:id="rId17"/>
    <p:sldId id="277" r:id="rId18"/>
    <p:sldId id="276" r:id="rId19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Автор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6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10" y="114"/>
      </p:cViewPr>
      <p:guideLst>
        <p:guide orient="horz" pos="33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2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33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Константин" userId="07d1e475-6724-4f18-b712-8905242c549b" providerId="ADAL" clId="{54F45660-5ABE-4966-9FEC-98F1E213D574}"/>
    <pc:docChg chg="undo custSel addSld delSld modSld sldOrd modMainMaster addSection delSection">
      <pc:chgData name="Константин" userId="07d1e475-6724-4f18-b712-8905242c549b" providerId="ADAL" clId="{54F45660-5ABE-4966-9FEC-98F1E213D574}" dt="2022-09-09T09:04:53.714" v="1259"/>
      <pc:docMkLst>
        <pc:docMk/>
      </pc:docMkLst>
      <pc:sldChg chg="delSp modSp mod">
        <pc:chgData name="Константин" userId="07d1e475-6724-4f18-b712-8905242c549b" providerId="ADAL" clId="{54F45660-5ABE-4966-9FEC-98F1E213D574}" dt="2022-09-09T09:04:06.590" v="1221" actId="113"/>
        <pc:sldMkLst>
          <pc:docMk/>
          <pc:sldMk cId="1346372204" sldId="264"/>
        </pc:sldMkLst>
        <pc:spChg chg="mod">
          <ac:chgData name="Константин" userId="07d1e475-6724-4f18-b712-8905242c549b" providerId="ADAL" clId="{54F45660-5ABE-4966-9FEC-98F1E213D574}" dt="2022-09-08T08:13:11.002" v="34" actId="255"/>
          <ac:spMkLst>
            <pc:docMk/>
            <pc:sldMk cId="1346372204" sldId="264"/>
            <ac:spMk id="3" creationId="{286CC3D7-5B93-40BB-AA22-4BF6E3738359}"/>
          </ac:spMkLst>
        </pc:spChg>
        <pc:spChg chg="del">
          <ac:chgData name="Константин" userId="07d1e475-6724-4f18-b712-8905242c549b" providerId="ADAL" clId="{54F45660-5ABE-4966-9FEC-98F1E213D574}" dt="2022-09-08T08:10:53.646" v="19" actId="478"/>
          <ac:spMkLst>
            <pc:docMk/>
            <pc:sldMk cId="1346372204" sldId="264"/>
            <ac:spMk id="6" creationId="{C23C3221-5F04-4CA7-A86A-EEA8566A1735}"/>
          </ac:spMkLst>
        </pc:spChg>
        <pc:spChg chg="mod">
          <ac:chgData name="Константин" userId="07d1e475-6724-4f18-b712-8905242c549b" providerId="ADAL" clId="{54F45660-5ABE-4966-9FEC-98F1E213D574}" dt="2022-09-09T09:04:06.590" v="1221" actId="113"/>
          <ac:spMkLst>
            <pc:docMk/>
            <pc:sldMk cId="1346372204" sldId="264"/>
            <ac:spMk id="37" creationId="{00000000-0000-0000-0000-000000000000}"/>
          </ac:spMkLst>
        </pc:spChg>
      </pc:sldChg>
      <pc:sldChg chg="addSp delSp modSp mod">
        <pc:chgData name="Константин" userId="07d1e475-6724-4f18-b712-8905242c549b" providerId="ADAL" clId="{54F45660-5ABE-4966-9FEC-98F1E213D574}" dt="2022-09-09T09:01:28.695" v="1220" actId="20577"/>
        <pc:sldMkLst>
          <pc:docMk/>
          <pc:sldMk cId="2069393026" sldId="278"/>
        </pc:sldMkLst>
        <pc:spChg chg="mod">
          <ac:chgData name="Константин" userId="07d1e475-6724-4f18-b712-8905242c549b" providerId="ADAL" clId="{54F45660-5ABE-4966-9FEC-98F1E213D574}" dt="2022-09-08T08:17:57.058" v="110" actId="20577"/>
          <ac:spMkLst>
            <pc:docMk/>
            <pc:sldMk cId="2069393026" sldId="278"/>
            <ac:spMk id="2" creationId="{8A4E0A63-A388-49B1-A04E-27CE9BD622EF}"/>
          </ac:spMkLst>
        </pc:spChg>
        <pc:spChg chg="mod">
          <ac:chgData name="Константин" userId="07d1e475-6724-4f18-b712-8905242c549b" providerId="ADAL" clId="{54F45660-5ABE-4966-9FEC-98F1E213D574}" dt="2022-09-09T09:01:28.695" v="1220" actId="20577"/>
          <ac:spMkLst>
            <pc:docMk/>
            <pc:sldMk cId="2069393026" sldId="278"/>
            <ac:spMk id="30" creationId="{CF646E0E-DE30-4A48-BA88-4B80066E54C5}"/>
          </ac:spMkLst>
        </pc:spChg>
        <pc:spChg chg="mod">
          <ac:chgData name="Константин" userId="07d1e475-6724-4f18-b712-8905242c549b" providerId="ADAL" clId="{54F45660-5ABE-4966-9FEC-98F1E213D574}" dt="2022-09-09T08:45:22.835" v="1188" actId="1076"/>
          <ac:spMkLst>
            <pc:docMk/>
            <pc:sldMk cId="2069393026" sldId="278"/>
            <ac:spMk id="33" creationId="{1BFECC2B-E678-4A3A-98E7-656FAF10ACCA}"/>
          </ac:spMkLst>
        </pc:spChg>
        <pc:spChg chg="mod">
          <ac:chgData name="Константин" userId="07d1e475-6724-4f18-b712-8905242c549b" providerId="ADAL" clId="{54F45660-5ABE-4966-9FEC-98F1E213D574}" dt="2022-09-08T08:20:46.292" v="196" actId="1076"/>
          <ac:spMkLst>
            <pc:docMk/>
            <pc:sldMk cId="2069393026" sldId="278"/>
            <ac:spMk id="34" creationId="{3B36CFF4-486C-4440-BE88-3727026D4AE2}"/>
          </ac:spMkLst>
        </pc:spChg>
        <pc:spChg chg="mod">
          <ac:chgData name="Константин" userId="07d1e475-6724-4f18-b712-8905242c549b" providerId="ADAL" clId="{54F45660-5ABE-4966-9FEC-98F1E213D574}" dt="2022-09-08T08:20:46.292" v="196" actId="1076"/>
          <ac:spMkLst>
            <pc:docMk/>
            <pc:sldMk cId="2069393026" sldId="278"/>
            <ac:spMk id="35" creationId="{C6735A34-1CE0-485F-96B7-BC9E9EE83E1F}"/>
          </ac:spMkLst>
        </pc:spChg>
        <pc:picChg chg="add mod">
          <ac:chgData name="Константин" userId="07d1e475-6724-4f18-b712-8905242c549b" providerId="ADAL" clId="{54F45660-5ABE-4966-9FEC-98F1E213D574}" dt="2022-09-09T08:45:14.678" v="1187" actId="1076"/>
          <ac:picMkLst>
            <pc:docMk/>
            <pc:sldMk cId="2069393026" sldId="278"/>
            <ac:picMk id="3" creationId="{BF8BC84D-6628-4E10-97DA-223D1DA32001}"/>
          </ac:picMkLst>
        </pc:picChg>
        <pc:picChg chg="add mod">
          <ac:chgData name="Константин" userId="07d1e475-6724-4f18-b712-8905242c549b" providerId="ADAL" clId="{54F45660-5ABE-4966-9FEC-98F1E213D574}" dt="2022-09-09T08:45:12.934" v="1186" actId="1076"/>
          <ac:picMkLst>
            <pc:docMk/>
            <pc:sldMk cId="2069393026" sldId="278"/>
            <ac:picMk id="5" creationId="{1751F68E-11E3-4CB8-8493-AB4AC2B6F9CB}"/>
          </ac:picMkLst>
        </pc:picChg>
        <pc:picChg chg="del mod">
          <ac:chgData name="Константин" userId="07d1e475-6724-4f18-b712-8905242c549b" providerId="ADAL" clId="{54F45660-5ABE-4966-9FEC-98F1E213D574}" dt="2022-09-08T19:43:24.868" v="877" actId="478"/>
          <ac:picMkLst>
            <pc:docMk/>
            <pc:sldMk cId="2069393026" sldId="278"/>
            <ac:picMk id="24" creationId="{BC3FD5F8-7E22-4FB8-8318-DF2F11B79405}"/>
          </ac:picMkLst>
        </pc:picChg>
        <pc:picChg chg="del mod">
          <ac:chgData name="Константин" userId="07d1e475-6724-4f18-b712-8905242c549b" providerId="ADAL" clId="{54F45660-5ABE-4966-9FEC-98F1E213D574}" dt="2022-09-08T19:47:02.738" v="906" actId="478"/>
          <ac:picMkLst>
            <pc:docMk/>
            <pc:sldMk cId="2069393026" sldId="278"/>
            <ac:picMk id="26" creationId="{ABB4A6A1-DC2A-4851-8EE3-18F0D983D9C4}"/>
          </ac:picMkLst>
        </pc:picChg>
        <pc:picChg chg="mod">
          <ac:chgData name="Константин" userId="07d1e475-6724-4f18-b712-8905242c549b" providerId="ADAL" clId="{54F45660-5ABE-4966-9FEC-98F1E213D574}" dt="2022-09-08T08:20:46.292" v="196" actId="1076"/>
          <ac:picMkLst>
            <pc:docMk/>
            <pc:sldMk cId="2069393026" sldId="278"/>
            <ac:picMk id="28" creationId="{37CA2747-C41F-44D5-8A8F-5F47FCC66B38}"/>
          </ac:picMkLst>
        </pc:picChg>
        <pc:picChg chg="mod">
          <ac:chgData name="Константин" userId="07d1e475-6724-4f18-b712-8905242c549b" providerId="ADAL" clId="{54F45660-5ABE-4966-9FEC-98F1E213D574}" dt="2022-09-08T08:20:46.292" v="196" actId="1076"/>
          <ac:picMkLst>
            <pc:docMk/>
            <pc:sldMk cId="2069393026" sldId="278"/>
            <ac:picMk id="29" creationId="{07927AE6-65CC-4EB7-9E6A-AE92605D4B38}"/>
          </ac:picMkLst>
        </pc:picChg>
      </pc:sldChg>
      <pc:sldChg chg="addSp delSp modSp mod">
        <pc:chgData name="Константин" userId="07d1e475-6724-4f18-b712-8905242c549b" providerId="ADAL" clId="{54F45660-5ABE-4966-9FEC-98F1E213D574}" dt="2022-09-08T08:58:28.949" v="631" actId="478"/>
        <pc:sldMkLst>
          <pc:docMk/>
          <pc:sldMk cId="1844941827" sldId="289"/>
        </pc:sldMkLst>
        <pc:spChg chg="mod">
          <ac:chgData name="Константин" userId="07d1e475-6724-4f18-b712-8905242c549b" providerId="ADAL" clId="{54F45660-5ABE-4966-9FEC-98F1E213D574}" dt="2022-09-08T08:09:04.581" v="15"/>
          <ac:spMkLst>
            <pc:docMk/>
            <pc:sldMk cId="1844941827" sldId="289"/>
            <ac:spMk id="2" creationId="{75031FE9-9059-4FE8-B4AC-9771F23A1B89}"/>
          </ac:spMkLst>
        </pc:spChg>
        <pc:spChg chg="add del mod">
          <ac:chgData name="Константин" userId="07d1e475-6724-4f18-b712-8905242c549b" providerId="ADAL" clId="{54F45660-5ABE-4966-9FEC-98F1E213D574}" dt="2022-09-08T08:09:04.581" v="15"/>
          <ac:spMkLst>
            <pc:docMk/>
            <pc:sldMk cId="1844941827" sldId="289"/>
            <ac:spMk id="3" creationId="{26FC0A9D-E650-43A9-BD1D-CD3381C37159}"/>
          </ac:spMkLst>
        </pc:spChg>
        <pc:spChg chg="add del mod">
          <ac:chgData name="Константин" userId="07d1e475-6724-4f18-b712-8905242c549b" providerId="ADAL" clId="{54F45660-5ABE-4966-9FEC-98F1E213D574}" dt="2022-09-08T08:09:04.581" v="15"/>
          <ac:spMkLst>
            <pc:docMk/>
            <pc:sldMk cId="1844941827" sldId="289"/>
            <ac:spMk id="4" creationId="{EE125BBC-021A-4EBD-AAD9-A63319243EC0}"/>
          </ac:spMkLst>
        </pc:spChg>
        <pc:spChg chg="add del mod">
          <ac:chgData name="Константин" userId="07d1e475-6724-4f18-b712-8905242c549b" providerId="ADAL" clId="{54F45660-5ABE-4966-9FEC-98F1E213D574}" dt="2022-09-08T08:09:04.581" v="15"/>
          <ac:spMkLst>
            <pc:docMk/>
            <pc:sldMk cId="1844941827" sldId="289"/>
            <ac:spMk id="5" creationId="{7DD80CB2-E11C-46E9-94B1-209B33D88683}"/>
          </ac:spMkLst>
        </pc:spChg>
        <pc:spChg chg="add del mod">
          <ac:chgData name="Константин" userId="07d1e475-6724-4f18-b712-8905242c549b" providerId="ADAL" clId="{54F45660-5ABE-4966-9FEC-98F1E213D574}" dt="2022-09-08T08:09:04.581" v="15"/>
          <ac:spMkLst>
            <pc:docMk/>
            <pc:sldMk cId="1844941827" sldId="289"/>
            <ac:spMk id="6" creationId="{F6BB8684-8A56-4817-85C2-94A3C43918CE}"/>
          </ac:spMkLst>
        </pc:spChg>
        <pc:spChg chg="add del mod">
          <ac:chgData name="Константин" userId="07d1e475-6724-4f18-b712-8905242c549b" providerId="ADAL" clId="{54F45660-5ABE-4966-9FEC-98F1E213D574}" dt="2022-09-08T08:09:04.581" v="15"/>
          <ac:spMkLst>
            <pc:docMk/>
            <pc:sldMk cId="1844941827" sldId="289"/>
            <ac:spMk id="7" creationId="{426EDBD6-9129-4175-948F-854CB1A0E920}"/>
          </ac:spMkLst>
        </pc:spChg>
        <pc:spChg chg="add del mod">
          <ac:chgData name="Константин" userId="07d1e475-6724-4f18-b712-8905242c549b" providerId="ADAL" clId="{54F45660-5ABE-4966-9FEC-98F1E213D574}" dt="2022-09-08T08:09:04.581" v="15"/>
          <ac:spMkLst>
            <pc:docMk/>
            <pc:sldMk cId="1844941827" sldId="289"/>
            <ac:spMk id="8" creationId="{75E8F1DC-CF68-4782-BAFE-B543CE5FD13B}"/>
          </ac:spMkLst>
        </pc:spChg>
        <pc:spChg chg="add del mod">
          <ac:chgData name="Константин" userId="07d1e475-6724-4f18-b712-8905242c549b" providerId="ADAL" clId="{54F45660-5ABE-4966-9FEC-98F1E213D574}" dt="2022-09-08T08:09:04.581" v="15"/>
          <ac:spMkLst>
            <pc:docMk/>
            <pc:sldMk cId="1844941827" sldId="289"/>
            <ac:spMk id="9" creationId="{75517A4F-090D-44CB-BF74-7EF05167F27C}"/>
          </ac:spMkLst>
        </pc:spChg>
        <pc:spChg chg="add del mod">
          <ac:chgData name="Константин" userId="07d1e475-6724-4f18-b712-8905242c549b" providerId="ADAL" clId="{54F45660-5ABE-4966-9FEC-98F1E213D574}" dt="2022-09-08T08:09:04.581" v="15"/>
          <ac:spMkLst>
            <pc:docMk/>
            <pc:sldMk cId="1844941827" sldId="289"/>
            <ac:spMk id="10" creationId="{89D557B3-66E3-4142-856D-B42A7074A8AE}"/>
          </ac:spMkLst>
        </pc:spChg>
        <pc:spChg chg="add del mod">
          <ac:chgData name="Константин" userId="07d1e475-6724-4f18-b712-8905242c549b" providerId="ADAL" clId="{54F45660-5ABE-4966-9FEC-98F1E213D574}" dt="2022-09-08T08:09:04.581" v="15"/>
          <ac:spMkLst>
            <pc:docMk/>
            <pc:sldMk cId="1844941827" sldId="289"/>
            <ac:spMk id="11" creationId="{EEA42C38-93E3-4E3C-9003-B78C0818FB4C}"/>
          </ac:spMkLst>
        </pc:spChg>
        <pc:spChg chg="add del mod">
          <ac:chgData name="Константин" userId="07d1e475-6724-4f18-b712-8905242c549b" providerId="ADAL" clId="{54F45660-5ABE-4966-9FEC-98F1E213D574}" dt="2022-09-08T08:09:04.581" v="15"/>
          <ac:spMkLst>
            <pc:docMk/>
            <pc:sldMk cId="1844941827" sldId="289"/>
            <ac:spMk id="12" creationId="{14F37AD5-9C3A-4E11-8B74-96A69C068FCE}"/>
          </ac:spMkLst>
        </pc:spChg>
        <pc:spChg chg="del mod">
          <ac:chgData name="Константин" userId="07d1e475-6724-4f18-b712-8905242c549b" providerId="ADAL" clId="{54F45660-5ABE-4966-9FEC-98F1E213D574}" dt="2022-09-08T08:58:28.949" v="631" actId="478"/>
          <ac:spMkLst>
            <pc:docMk/>
            <pc:sldMk cId="1844941827" sldId="289"/>
            <ac:spMk id="13" creationId="{48B0AA12-81AB-43B9-BF55-7EDB69B96781}"/>
          </ac:spMkLst>
        </pc:spChg>
        <pc:spChg chg="add del mod">
          <ac:chgData name="Константин" userId="07d1e475-6724-4f18-b712-8905242c549b" providerId="ADAL" clId="{54F45660-5ABE-4966-9FEC-98F1E213D574}" dt="2022-09-08T08:12:27.159" v="32"/>
          <ac:spMkLst>
            <pc:docMk/>
            <pc:sldMk cId="1844941827" sldId="289"/>
            <ac:spMk id="14" creationId="{646119D9-9968-4F65-BD8B-12F49E2F0EB2}"/>
          </ac:spMkLst>
        </pc:spChg>
        <pc:spChg chg="add del mod">
          <ac:chgData name="Константин" userId="07d1e475-6724-4f18-b712-8905242c549b" providerId="ADAL" clId="{54F45660-5ABE-4966-9FEC-98F1E213D574}" dt="2022-09-08T08:12:25.499" v="30"/>
          <ac:spMkLst>
            <pc:docMk/>
            <pc:sldMk cId="1844941827" sldId="289"/>
            <ac:spMk id="15" creationId="{91CCE553-0BEF-45B7-9E1A-B27FD9F7F51A}"/>
          </ac:spMkLst>
        </pc:spChg>
        <pc:spChg chg="add del mod">
          <ac:chgData name="Константин" userId="07d1e475-6724-4f18-b712-8905242c549b" providerId="ADAL" clId="{54F45660-5ABE-4966-9FEC-98F1E213D574}" dt="2022-09-08T08:12:25.499" v="30"/>
          <ac:spMkLst>
            <pc:docMk/>
            <pc:sldMk cId="1844941827" sldId="289"/>
            <ac:spMk id="16" creationId="{CE120D4D-CAE3-4EC4-BBC5-D30587736FAB}"/>
          </ac:spMkLst>
        </pc:spChg>
        <pc:spChg chg="add del mod">
          <ac:chgData name="Константин" userId="07d1e475-6724-4f18-b712-8905242c549b" providerId="ADAL" clId="{54F45660-5ABE-4966-9FEC-98F1E213D574}" dt="2022-09-08T08:12:25.499" v="30"/>
          <ac:spMkLst>
            <pc:docMk/>
            <pc:sldMk cId="1844941827" sldId="289"/>
            <ac:spMk id="17" creationId="{75A3E117-FC1F-4126-843A-29863067D7FA}"/>
          </ac:spMkLst>
        </pc:spChg>
        <pc:spChg chg="add del mod">
          <ac:chgData name="Константин" userId="07d1e475-6724-4f18-b712-8905242c549b" providerId="ADAL" clId="{54F45660-5ABE-4966-9FEC-98F1E213D574}" dt="2022-09-08T08:12:25.499" v="30"/>
          <ac:spMkLst>
            <pc:docMk/>
            <pc:sldMk cId="1844941827" sldId="289"/>
            <ac:spMk id="18" creationId="{E770BE09-0409-4276-A35B-DE8448C00E73}"/>
          </ac:spMkLst>
        </pc:spChg>
        <pc:spChg chg="add del mod">
          <ac:chgData name="Константин" userId="07d1e475-6724-4f18-b712-8905242c549b" providerId="ADAL" clId="{54F45660-5ABE-4966-9FEC-98F1E213D574}" dt="2022-09-08T08:12:25.499" v="30"/>
          <ac:spMkLst>
            <pc:docMk/>
            <pc:sldMk cId="1844941827" sldId="289"/>
            <ac:spMk id="19" creationId="{1605F1C0-9E43-446A-A3D4-CB34536BD227}"/>
          </ac:spMkLst>
        </pc:spChg>
        <pc:spChg chg="add del mod">
          <ac:chgData name="Константин" userId="07d1e475-6724-4f18-b712-8905242c549b" providerId="ADAL" clId="{54F45660-5ABE-4966-9FEC-98F1E213D574}" dt="2022-09-08T08:12:25.499" v="30"/>
          <ac:spMkLst>
            <pc:docMk/>
            <pc:sldMk cId="1844941827" sldId="289"/>
            <ac:spMk id="20" creationId="{066D3287-1418-4359-81BE-025B05A1F1D3}"/>
          </ac:spMkLst>
        </pc:spChg>
        <pc:spChg chg="add del mod">
          <ac:chgData name="Константин" userId="07d1e475-6724-4f18-b712-8905242c549b" providerId="ADAL" clId="{54F45660-5ABE-4966-9FEC-98F1E213D574}" dt="2022-09-08T08:12:25.499" v="30"/>
          <ac:spMkLst>
            <pc:docMk/>
            <pc:sldMk cId="1844941827" sldId="289"/>
            <ac:spMk id="21" creationId="{FE5AA826-09D9-4B01-8878-5BDE59D5B76F}"/>
          </ac:spMkLst>
        </pc:spChg>
        <pc:spChg chg="del mod">
          <ac:chgData name="Константин" userId="07d1e475-6724-4f18-b712-8905242c549b" providerId="ADAL" clId="{54F45660-5ABE-4966-9FEC-98F1E213D574}" dt="2022-09-08T08:10:08.965" v="18" actId="478"/>
          <ac:spMkLst>
            <pc:docMk/>
            <pc:sldMk cId="1844941827" sldId="289"/>
            <ac:spMk id="22" creationId="{5D1BD041-3428-4D62-934F-F3FF6D36F90F}"/>
          </ac:spMkLst>
        </pc:spChg>
        <pc:spChg chg="add del mod">
          <ac:chgData name="Константин" userId="07d1e475-6724-4f18-b712-8905242c549b" providerId="ADAL" clId="{54F45660-5ABE-4966-9FEC-98F1E213D574}" dt="2022-09-08T08:12:25.499" v="30"/>
          <ac:spMkLst>
            <pc:docMk/>
            <pc:sldMk cId="1844941827" sldId="289"/>
            <ac:spMk id="23" creationId="{AB2845B6-7EB2-4324-B85C-9FDC01D23121}"/>
          </ac:spMkLst>
        </pc:spChg>
      </pc:sldChg>
      <pc:sldChg chg="addSp delSp modSp mod">
        <pc:chgData name="Константин" userId="07d1e475-6724-4f18-b712-8905242c549b" providerId="ADAL" clId="{54F45660-5ABE-4966-9FEC-98F1E213D574}" dt="2022-09-08T10:43:07.918" v="818" actId="1076"/>
        <pc:sldMkLst>
          <pc:docMk/>
          <pc:sldMk cId="2274290373" sldId="295"/>
        </pc:sldMkLst>
        <pc:spChg chg="add mod">
          <ac:chgData name="Константин" userId="07d1e475-6724-4f18-b712-8905242c549b" providerId="ADAL" clId="{54F45660-5ABE-4966-9FEC-98F1E213D574}" dt="2022-09-08T10:43:07.918" v="818" actId="1076"/>
          <ac:spMkLst>
            <pc:docMk/>
            <pc:sldMk cId="2274290373" sldId="295"/>
            <ac:spMk id="5" creationId="{3D54321A-169D-4752-972B-04B9746BCA06}"/>
          </ac:spMkLst>
        </pc:spChg>
        <pc:spChg chg="mod">
          <ac:chgData name="Константин" userId="07d1e475-6724-4f18-b712-8905242c549b" providerId="ADAL" clId="{54F45660-5ABE-4966-9FEC-98F1E213D574}" dt="2022-09-08T08:09:59.502" v="17" actId="14100"/>
          <ac:spMkLst>
            <pc:docMk/>
            <pc:sldMk cId="2274290373" sldId="295"/>
            <ac:spMk id="6" creationId="{13EB94A0-64FD-4A33-BA60-3DD955906E26}"/>
          </ac:spMkLst>
        </pc:spChg>
        <pc:spChg chg="del">
          <ac:chgData name="Константин" userId="07d1e475-6724-4f18-b712-8905242c549b" providerId="ADAL" clId="{54F45660-5ABE-4966-9FEC-98F1E213D574}" dt="2022-09-08T10:42:32.710" v="789" actId="478"/>
          <ac:spMkLst>
            <pc:docMk/>
            <pc:sldMk cId="2274290373" sldId="295"/>
            <ac:spMk id="7" creationId="{36D2F4B3-7250-4667-92A1-E9DD283A1EA9}"/>
          </ac:spMkLst>
        </pc:spChg>
        <pc:picChg chg="add mod">
          <ac:chgData name="Константин" userId="07d1e475-6724-4f18-b712-8905242c549b" providerId="ADAL" clId="{54F45660-5ABE-4966-9FEC-98F1E213D574}" dt="2022-09-08T10:42:39.850" v="792" actId="1076"/>
          <ac:picMkLst>
            <pc:docMk/>
            <pc:sldMk cId="2274290373" sldId="295"/>
            <ac:picMk id="4" creationId="{E429BBC2-A42E-4FB4-84FA-9881630972E2}"/>
          </ac:picMkLst>
        </pc:picChg>
      </pc:sldChg>
      <pc:sldChg chg="del">
        <pc:chgData name="Константин" userId="07d1e475-6724-4f18-b712-8905242c549b" providerId="ADAL" clId="{54F45660-5ABE-4966-9FEC-98F1E213D574}" dt="2022-09-08T10:43:13.504" v="820" actId="47"/>
        <pc:sldMkLst>
          <pc:docMk/>
          <pc:sldMk cId="2599137790" sldId="296"/>
        </pc:sldMkLst>
      </pc:sldChg>
      <pc:sldChg chg="addSp delSp modSp mod">
        <pc:chgData name="Константин" userId="07d1e475-6724-4f18-b712-8905242c549b" providerId="ADAL" clId="{54F45660-5ABE-4966-9FEC-98F1E213D574}" dt="2022-09-08T10:53:28.269" v="873" actId="1076"/>
        <pc:sldMkLst>
          <pc:docMk/>
          <pc:sldMk cId="33529647" sldId="297"/>
        </pc:sldMkLst>
        <pc:spChg chg="add">
          <ac:chgData name="Константин" userId="07d1e475-6724-4f18-b712-8905242c549b" providerId="ADAL" clId="{54F45660-5ABE-4966-9FEC-98F1E213D574}" dt="2022-09-08T10:45:15.905" v="848"/>
          <ac:spMkLst>
            <pc:docMk/>
            <pc:sldMk cId="33529647" sldId="297"/>
            <ac:spMk id="3" creationId="{D859B81A-84F6-46B8-993F-4591C5933332}"/>
          </ac:spMkLst>
        </pc:spChg>
        <pc:spChg chg="add del">
          <ac:chgData name="Константин" userId="07d1e475-6724-4f18-b712-8905242c549b" providerId="ADAL" clId="{54F45660-5ABE-4966-9FEC-98F1E213D574}" dt="2022-09-08T10:45:20.884" v="850"/>
          <ac:spMkLst>
            <pc:docMk/>
            <pc:sldMk cId="33529647" sldId="297"/>
            <ac:spMk id="4" creationId="{E0CBEB70-59BD-4738-9BD8-CD3261B451AF}"/>
          </ac:spMkLst>
        </pc:spChg>
        <pc:spChg chg="add del">
          <ac:chgData name="Константин" userId="07d1e475-6724-4f18-b712-8905242c549b" providerId="ADAL" clId="{54F45660-5ABE-4966-9FEC-98F1E213D574}" dt="2022-09-08T10:45:28.910" v="852"/>
          <ac:spMkLst>
            <pc:docMk/>
            <pc:sldMk cId="33529647" sldId="297"/>
            <ac:spMk id="5" creationId="{6B5D8341-F5D7-40F6-BCC3-73EB61612C40}"/>
          </ac:spMkLst>
        </pc:spChg>
        <pc:spChg chg="mod">
          <ac:chgData name="Константин" userId="07d1e475-6724-4f18-b712-8905242c549b" providerId="ADAL" clId="{54F45660-5ABE-4966-9FEC-98F1E213D574}" dt="2022-09-08T10:52:49.175" v="867" actId="1076"/>
          <ac:spMkLst>
            <pc:docMk/>
            <pc:sldMk cId="33529647" sldId="297"/>
            <ac:spMk id="7" creationId="{36D2F4B3-7250-4667-92A1-E9DD283A1EA9}"/>
          </ac:spMkLst>
        </pc:spChg>
        <pc:spChg chg="add del mod">
          <ac:chgData name="Константин" userId="07d1e475-6724-4f18-b712-8905242c549b" providerId="ADAL" clId="{54F45660-5ABE-4966-9FEC-98F1E213D574}" dt="2022-09-08T10:49:01.219" v="859" actId="478"/>
          <ac:spMkLst>
            <pc:docMk/>
            <pc:sldMk cId="33529647" sldId="297"/>
            <ac:spMk id="8" creationId="{6ED2B818-225F-4F1C-9EAA-BAC18ABB35CF}"/>
          </ac:spMkLst>
        </pc:spChg>
        <pc:spChg chg="add mod">
          <ac:chgData name="Константин" userId="07d1e475-6724-4f18-b712-8905242c549b" providerId="ADAL" clId="{54F45660-5ABE-4966-9FEC-98F1E213D574}" dt="2022-09-08T10:49:38.235" v="863" actId="1076"/>
          <ac:spMkLst>
            <pc:docMk/>
            <pc:sldMk cId="33529647" sldId="297"/>
            <ac:spMk id="10" creationId="{AAEDECB6-35F1-48AD-B413-19EE04E4C331}"/>
          </ac:spMkLst>
        </pc:spChg>
        <pc:picChg chg="add mod">
          <ac:chgData name="Константин" userId="07d1e475-6724-4f18-b712-8905242c549b" providerId="ADAL" clId="{54F45660-5ABE-4966-9FEC-98F1E213D574}" dt="2022-09-08T10:52:59.453" v="869" actId="1076"/>
          <ac:picMkLst>
            <pc:docMk/>
            <pc:sldMk cId="33529647" sldId="297"/>
            <ac:picMk id="9" creationId="{E3A68A93-5D69-457F-B5B5-1D3E5D8748F3}"/>
          </ac:picMkLst>
        </pc:picChg>
        <pc:picChg chg="add del mod">
          <ac:chgData name="Константин" userId="07d1e475-6724-4f18-b712-8905242c549b" providerId="ADAL" clId="{54F45660-5ABE-4966-9FEC-98F1E213D574}" dt="2022-09-08T10:53:23.924" v="871" actId="478"/>
          <ac:picMkLst>
            <pc:docMk/>
            <pc:sldMk cId="33529647" sldId="297"/>
            <ac:picMk id="4098" creationId="{2B9E6608-9A21-49A2-B8E9-36B8A02F8BDE}"/>
          </ac:picMkLst>
        </pc:picChg>
        <pc:picChg chg="add mod">
          <ac:chgData name="Константин" userId="07d1e475-6724-4f18-b712-8905242c549b" providerId="ADAL" clId="{54F45660-5ABE-4966-9FEC-98F1E213D574}" dt="2022-09-08T10:53:28.269" v="873" actId="1076"/>
          <ac:picMkLst>
            <pc:docMk/>
            <pc:sldMk cId="33529647" sldId="297"/>
            <ac:picMk id="4100" creationId="{75B3EF0D-D22E-46A8-B314-C146F9B2B8A0}"/>
          </ac:picMkLst>
        </pc:picChg>
      </pc:sldChg>
      <pc:sldChg chg="new del">
        <pc:chgData name="Константин" userId="07d1e475-6724-4f18-b712-8905242c549b" providerId="ADAL" clId="{54F45660-5ABE-4966-9FEC-98F1E213D574}" dt="2022-09-08T08:13:31.117" v="36" actId="47"/>
        <pc:sldMkLst>
          <pc:docMk/>
          <pc:sldMk cId="2317919697" sldId="298"/>
        </pc:sldMkLst>
      </pc:sldChg>
      <pc:sldChg chg="addSp modSp add mod ord">
        <pc:chgData name="Константин" userId="07d1e475-6724-4f18-b712-8905242c549b" providerId="ADAL" clId="{54F45660-5ABE-4966-9FEC-98F1E213D574}" dt="2022-09-08T08:26:29.624" v="457" actId="1076"/>
        <pc:sldMkLst>
          <pc:docMk/>
          <pc:sldMk cId="2736780540" sldId="298"/>
        </pc:sldMkLst>
        <pc:spChg chg="mod">
          <ac:chgData name="Константин" userId="07d1e475-6724-4f18-b712-8905242c549b" providerId="ADAL" clId="{54F45660-5ABE-4966-9FEC-98F1E213D574}" dt="2022-09-08T08:22:44.297" v="235" actId="20577"/>
          <ac:spMkLst>
            <pc:docMk/>
            <pc:sldMk cId="2736780540" sldId="298"/>
            <ac:spMk id="2" creationId="{C9CF238E-DE66-4EE2-B7C9-2F1175E0C92B}"/>
          </ac:spMkLst>
        </pc:spChg>
        <pc:spChg chg="mod">
          <ac:chgData name="Константин" userId="07d1e475-6724-4f18-b712-8905242c549b" providerId="ADAL" clId="{54F45660-5ABE-4966-9FEC-98F1E213D574}" dt="2022-09-08T08:26:29.624" v="457" actId="1076"/>
          <ac:spMkLst>
            <pc:docMk/>
            <pc:sldMk cId="2736780540" sldId="298"/>
            <ac:spMk id="7" creationId="{36D2F4B3-7250-4667-92A1-E9DD283A1EA9}"/>
          </ac:spMkLst>
        </pc:spChg>
        <pc:picChg chg="add mod">
          <ac:chgData name="Константин" userId="07d1e475-6724-4f18-b712-8905242c549b" providerId="ADAL" clId="{54F45660-5ABE-4966-9FEC-98F1E213D574}" dt="2022-09-08T08:25:55.571" v="453"/>
          <ac:picMkLst>
            <pc:docMk/>
            <pc:sldMk cId="2736780540" sldId="298"/>
            <ac:picMk id="1026" creationId="{2BC3DCA5-D64D-477C-AC2C-B7F746C202C2}"/>
          </ac:picMkLst>
        </pc:picChg>
      </pc:sldChg>
      <pc:sldChg chg="new del">
        <pc:chgData name="Константин" userId="07d1e475-6724-4f18-b712-8905242c549b" providerId="ADAL" clId="{54F45660-5ABE-4966-9FEC-98F1E213D574}" dt="2022-09-08T08:05:44.838" v="3" actId="47"/>
        <pc:sldMkLst>
          <pc:docMk/>
          <pc:sldMk cId="3342646948" sldId="298"/>
        </pc:sldMkLst>
      </pc:sldChg>
      <pc:sldChg chg="addSp delSp modSp add mod">
        <pc:chgData name="Константин" userId="07d1e475-6724-4f18-b712-8905242c549b" providerId="ADAL" clId="{54F45660-5ABE-4966-9FEC-98F1E213D574}" dt="2022-09-08T08:29:12.332" v="538"/>
        <pc:sldMkLst>
          <pc:docMk/>
          <pc:sldMk cId="1229785592" sldId="299"/>
        </pc:sldMkLst>
        <pc:spChg chg="mod">
          <ac:chgData name="Константин" userId="07d1e475-6724-4f18-b712-8905242c549b" providerId="ADAL" clId="{54F45660-5ABE-4966-9FEC-98F1E213D574}" dt="2022-09-08T08:27:44.807" v="473" actId="1076"/>
          <ac:spMkLst>
            <pc:docMk/>
            <pc:sldMk cId="1229785592" sldId="299"/>
            <ac:spMk id="7" creationId="{36D2F4B3-7250-4667-92A1-E9DD283A1EA9}"/>
          </ac:spMkLst>
        </pc:spChg>
        <pc:spChg chg="add mod">
          <ac:chgData name="Константин" userId="07d1e475-6724-4f18-b712-8905242c549b" providerId="ADAL" clId="{54F45660-5ABE-4966-9FEC-98F1E213D574}" dt="2022-09-08T08:28:22.106" v="480" actId="1076"/>
          <ac:spMkLst>
            <pc:docMk/>
            <pc:sldMk cId="1229785592" sldId="299"/>
            <ac:spMk id="9" creationId="{D46B205E-19E8-431A-86D3-37A5B9FC0468}"/>
          </ac:spMkLst>
        </pc:spChg>
        <pc:spChg chg="add mod">
          <ac:chgData name="Константин" userId="07d1e475-6724-4f18-b712-8905242c549b" providerId="ADAL" clId="{54F45660-5ABE-4966-9FEC-98F1E213D574}" dt="2022-09-08T08:28:48.716" v="511" actId="1076"/>
          <ac:spMkLst>
            <pc:docMk/>
            <pc:sldMk cId="1229785592" sldId="299"/>
            <ac:spMk id="10" creationId="{0BDA5CD2-0DB0-4BF4-8B1D-3531077CF7E2}"/>
          </ac:spMkLst>
        </pc:spChg>
        <pc:picChg chg="del">
          <ac:chgData name="Константин" userId="07d1e475-6724-4f18-b712-8905242c549b" providerId="ADAL" clId="{54F45660-5ABE-4966-9FEC-98F1E213D574}" dt="2022-09-08T08:26:46.052" v="459" actId="478"/>
          <ac:picMkLst>
            <pc:docMk/>
            <pc:sldMk cId="1229785592" sldId="299"/>
            <ac:picMk id="1026" creationId="{2BC3DCA5-D64D-477C-AC2C-B7F746C202C2}"/>
          </ac:picMkLst>
        </pc:picChg>
        <pc:picChg chg="add mod">
          <ac:chgData name="Константин" userId="07d1e475-6724-4f18-b712-8905242c549b" providerId="ADAL" clId="{54F45660-5ABE-4966-9FEC-98F1E213D574}" dt="2022-09-08T08:29:01.535" v="535"/>
          <ac:picMkLst>
            <pc:docMk/>
            <pc:sldMk cId="1229785592" sldId="299"/>
            <ac:picMk id="2050" creationId="{DC028D1D-54D2-4D83-BFBB-E891A7CB00FB}"/>
          </ac:picMkLst>
        </pc:picChg>
        <pc:picChg chg="add mod">
          <ac:chgData name="Константин" userId="07d1e475-6724-4f18-b712-8905242c549b" providerId="ADAL" clId="{54F45660-5ABE-4966-9FEC-98F1E213D574}" dt="2022-09-08T08:29:12.332" v="538"/>
          <ac:picMkLst>
            <pc:docMk/>
            <pc:sldMk cId="1229785592" sldId="299"/>
            <ac:picMk id="2052" creationId="{C7BFE6E0-8E66-4E66-B71E-166BA4AAF653}"/>
          </ac:picMkLst>
        </pc:picChg>
        <pc:picChg chg="add mod">
          <ac:chgData name="Константин" userId="07d1e475-6724-4f18-b712-8905242c549b" providerId="ADAL" clId="{54F45660-5ABE-4966-9FEC-98F1E213D574}" dt="2022-09-08T08:29:05.983" v="537"/>
          <ac:picMkLst>
            <pc:docMk/>
            <pc:sldMk cId="1229785592" sldId="299"/>
            <ac:picMk id="2054" creationId="{0D267193-6B14-44F2-886B-634A35D14203}"/>
          </ac:picMkLst>
        </pc:picChg>
      </pc:sldChg>
      <pc:sldChg chg="addSp delSp modSp add del mod">
        <pc:chgData name="Константин" userId="07d1e475-6724-4f18-b712-8905242c549b" providerId="ADAL" clId="{54F45660-5ABE-4966-9FEC-98F1E213D574}" dt="2022-09-08T09:06:22.813" v="788" actId="47"/>
        <pc:sldMkLst>
          <pc:docMk/>
          <pc:sldMk cId="617870090" sldId="300"/>
        </pc:sldMkLst>
        <pc:spChg chg="mod">
          <ac:chgData name="Константин" userId="07d1e475-6724-4f18-b712-8905242c549b" providerId="ADAL" clId="{54F45660-5ABE-4966-9FEC-98F1E213D574}" dt="2022-09-08T08:31:17.803" v="589" actId="1076"/>
          <ac:spMkLst>
            <pc:docMk/>
            <pc:sldMk cId="617870090" sldId="300"/>
            <ac:spMk id="2" creationId="{C9CF238E-DE66-4EE2-B7C9-2F1175E0C92B}"/>
          </ac:spMkLst>
        </pc:spChg>
        <pc:spChg chg="add mod">
          <ac:chgData name="Константин" userId="07d1e475-6724-4f18-b712-8905242c549b" providerId="ADAL" clId="{54F45660-5ABE-4966-9FEC-98F1E213D574}" dt="2022-09-08T08:31:11.421" v="587" actId="27636"/>
          <ac:spMkLst>
            <pc:docMk/>
            <pc:sldMk cId="617870090" sldId="300"/>
            <ac:spMk id="3" creationId="{1A0748E2-280D-4C85-9088-22F44F21B9FB}"/>
          </ac:spMkLst>
        </pc:spChg>
        <pc:spChg chg="add mod">
          <ac:chgData name="Константин" userId="07d1e475-6724-4f18-b712-8905242c549b" providerId="ADAL" clId="{54F45660-5ABE-4966-9FEC-98F1E213D574}" dt="2022-09-08T08:31:11.361" v="583"/>
          <ac:spMkLst>
            <pc:docMk/>
            <pc:sldMk cId="617870090" sldId="300"/>
            <ac:spMk id="4" creationId="{E210429C-1718-4690-9672-D9DD9CF930D9}"/>
          </ac:spMkLst>
        </pc:spChg>
        <pc:spChg chg="add mod">
          <ac:chgData name="Константин" userId="07d1e475-6724-4f18-b712-8905242c549b" providerId="ADAL" clId="{54F45660-5ABE-4966-9FEC-98F1E213D574}" dt="2022-09-08T08:31:11.417" v="585" actId="27636"/>
          <ac:spMkLst>
            <pc:docMk/>
            <pc:sldMk cId="617870090" sldId="300"/>
            <ac:spMk id="5" creationId="{10CCC80F-36BE-4E83-8D26-DCB7832F2BCD}"/>
          </ac:spMkLst>
        </pc:spChg>
        <pc:spChg chg="add mod">
          <ac:chgData name="Константин" userId="07d1e475-6724-4f18-b712-8905242c549b" providerId="ADAL" clId="{54F45660-5ABE-4966-9FEC-98F1E213D574}" dt="2022-09-08T08:31:11.361" v="583"/>
          <ac:spMkLst>
            <pc:docMk/>
            <pc:sldMk cId="617870090" sldId="300"/>
            <ac:spMk id="8" creationId="{7298BBE8-9A95-46C1-9003-56D681BA1878}"/>
          </ac:spMkLst>
        </pc:spChg>
        <pc:spChg chg="del">
          <ac:chgData name="Константин" userId="07d1e475-6724-4f18-b712-8905242c549b" providerId="ADAL" clId="{54F45660-5ABE-4966-9FEC-98F1E213D574}" dt="2022-09-08T08:29:51.887" v="577" actId="478"/>
          <ac:spMkLst>
            <pc:docMk/>
            <pc:sldMk cId="617870090" sldId="300"/>
            <ac:spMk id="9" creationId="{D46B205E-19E8-431A-86D3-37A5B9FC0468}"/>
          </ac:spMkLst>
        </pc:spChg>
        <pc:spChg chg="del">
          <ac:chgData name="Константин" userId="07d1e475-6724-4f18-b712-8905242c549b" providerId="ADAL" clId="{54F45660-5ABE-4966-9FEC-98F1E213D574}" dt="2022-09-08T08:29:51.887" v="577" actId="478"/>
          <ac:spMkLst>
            <pc:docMk/>
            <pc:sldMk cId="617870090" sldId="300"/>
            <ac:spMk id="10" creationId="{0BDA5CD2-0DB0-4BF4-8B1D-3531077CF7E2}"/>
          </ac:spMkLst>
        </pc:spChg>
        <pc:spChg chg="add mod">
          <ac:chgData name="Константин" userId="07d1e475-6724-4f18-b712-8905242c549b" providerId="ADAL" clId="{54F45660-5ABE-4966-9FEC-98F1E213D574}" dt="2022-09-08T08:31:11.419" v="586" actId="27636"/>
          <ac:spMkLst>
            <pc:docMk/>
            <pc:sldMk cId="617870090" sldId="300"/>
            <ac:spMk id="12" creationId="{F63CD7CA-64A3-4501-8D31-9CB662C15C14}"/>
          </ac:spMkLst>
        </pc:spChg>
        <pc:spChg chg="add mod">
          <ac:chgData name="Константин" userId="07d1e475-6724-4f18-b712-8905242c549b" providerId="ADAL" clId="{54F45660-5ABE-4966-9FEC-98F1E213D574}" dt="2022-09-08T08:31:11.361" v="583"/>
          <ac:spMkLst>
            <pc:docMk/>
            <pc:sldMk cId="617870090" sldId="300"/>
            <ac:spMk id="13" creationId="{F1B7C126-A1EC-4F21-8AA7-2AE16926CA77}"/>
          </ac:spMkLst>
        </pc:spChg>
        <pc:spChg chg="add mod">
          <ac:chgData name="Константин" userId="07d1e475-6724-4f18-b712-8905242c549b" providerId="ADAL" clId="{54F45660-5ABE-4966-9FEC-98F1E213D574}" dt="2022-09-08T08:31:11.416" v="584" actId="27636"/>
          <ac:spMkLst>
            <pc:docMk/>
            <pc:sldMk cId="617870090" sldId="300"/>
            <ac:spMk id="14" creationId="{3D112D7D-A3B4-4B42-A8D8-6047C9821347}"/>
          </ac:spMkLst>
        </pc:spChg>
        <pc:spChg chg="add mod">
          <ac:chgData name="Константин" userId="07d1e475-6724-4f18-b712-8905242c549b" providerId="ADAL" clId="{54F45660-5ABE-4966-9FEC-98F1E213D574}" dt="2022-09-08T08:31:11.361" v="583"/>
          <ac:spMkLst>
            <pc:docMk/>
            <pc:sldMk cId="617870090" sldId="300"/>
            <ac:spMk id="15" creationId="{2A888C68-DF57-4E20-ABBD-089813809679}"/>
          </ac:spMkLst>
        </pc:spChg>
        <pc:picChg chg="add del mod">
          <ac:chgData name="Константин" userId="07d1e475-6724-4f18-b712-8905242c549b" providerId="ADAL" clId="{54F45660-5ABE-4966-9FEC-98F1E213D574}" dt="2022-09-08T08:31:31.635" v="593" actId="21"/>
          <ac:picMkLst>
            <pc:docMk/>
            <pc:sldMk cId="617870090" sldId="300"/>
            <ac:picMk id="11" creationId="{28E470C4-3B34-4CF3-AB99-8C3647C82E63}"/>
          </ac:picMkLst>
        </pc:picChg>
        <pc:picChg chg="del">
          <ac:chgData name="Константин" userId="07d1e475-6724-4f18-b712-8905242c549b" providerId="ADAL" clId="{54F45660-5ABE-4966-9FEC-98F1E213D574}" dt="2022-09-08T08:29:55.775" v="579" actId="478"/>
          <ac:picMkLst>
            <pc:docMk/>
            <pc:sldMk cId="617870090" sldId="300"/>
            <ac:picMk id="2050" creationId="{DC028D1D-54D2-4D83-BFBB-E891A7CB00FB}"/>
          </ac:picMkLst>
        </pc:picChg>
        <pc:picChg chg="del">
          <ac:chgData name="Константин" userId="07d1e475-6724-4f18-b712-8905242c549b" providerId="ADAL" clId="{54F45660-5ABE-4966-9FEC-98F1E213D574}" dt="2022-09-08T08:29:53.554" v="578" actId="478"/>
          <ac:picMkLst>
            <pc:docMk/>
            <pc:sldMk cId="617870090" sldId="300"/>
            <ac:picMk id="2052" creationId="{C7BFE6E0-8E66-4E66-B71E-166BA4AAF653}"/>
          </ac:picMkLst>
        </pc:picChg>
        <pc:picChg chg="del">
          <ac:chgData name="Константин" userId="07d1e475-6724-4f18-b712-8905242c549b" providerId="ADAL" clId="{54F45660-5ABE-4966-9FEC-98F1E213D574}" dt="2022-09-08T08:29:51.887" v="577" actId="478"/>
          <ac:picMkLst>
            <pc:docMk/>
            <pc:sldMk cId="617870090" sldId="300"/>
            <ac:picMk id="2054" creationId="{0D267193-6B14-44F2-886B-634A35D14203}"/>
          </ac:picMkLst>
        </pc:picChg>
      </pc:sldChg>
      <pc:sldChg chg="addSp delSp modSp add mod ord">
        <pc:chgData name="Константин" userId="07d1e475-6724-4f18-b712-8905242c549b" providerId="ADAL" clId="{54F45660-5ABE-4966-9FEC-98F1E213D574}" dt="2022-09-08T10:43:18.704" v="822"/>
        <pc:sldMkLst>
          <pc:docMk/>
          <pc:sldMk cId="1449127872" sldId="301"/>
        </pc:sldMkLst>
        <pc:spChg chg="mod">
          <ac:chgData name="Константин" userId="07d1e475-6724-4f18-b712-8905242c549b" providerId="ADAL" clId="{54F45660-5ABE-4966-9FEC-98F1E213D574}" dt="2022-09-08T09:03:37.050" v="706" actId="20577"/>
          <ac:spMkLst>
            <pc:docMk/>
            <pc:sldMk cId="1449127872" sldId="301"/>
            <ac:spMk id="2" creationId="{75031FE9-9059-4FE8-B4AC-9771F23A1B89}"/>
          </ac:spMkLst>
        </pc:spChg>
        <pc:spChg chg="add del mod">
          <ac:chgData name="Константин" userId="07d1e475-6724-4f18-b712-8905242c549b" providerId="ADAL" clId="{54F45660-5ABE-4966-9FEC-98F1E213D574}" dt="2022-09-08T09:02:11.355" v="646" actId="478"/>
          <ac:spMkLst>
            <pc:docMk/>
            <pc:sldMk cId="1449127872" sldId="301"/>
            <ac:spMk id="5" creationId="{99E58A94-EF77-4D8D-A010-835C5F26EBE7}"/>
          </ac:spMkLst>
        </pc:spChg>
        <pc:spChg chg="add mod">
          <ac:chgData name="Константин" userId="07d1e475-6724-4f18-b712-8905242c549b" providerId="ADAL" clId="{54F45660-5ABE-4966-9FEC-98F1E213D574}" dt="2022-09-08T09:03:27.671" v="694" actId="1076"/>
          <ac:spMkLst>
            <pc:docMk/>
            <pc:sldMk cId="1449127872" sldId="301"/>
            <ac:spMk id="6" creationId="{DB76A7C0-6E1F-48C5-8804-EE3CB3FF6CAC}"/>
          </ac:spMkLst>
        </pc:spChg>
        <pc:spChg chg="add mod">
          <ac:chgData name="Константин" userId="07d1e475-6724-4f18-b712-8905242c549b" providerId="ADAL" clId="{54F45660-5ABE-4966-9FEC-98F1E213D574}" dt="2022-09-08T09:05:25.943" v="784" actId="1076"/>
          <ac:spMkLst>
            <pc:docMk/>
            <pc:sldMk cId="1449127872" sldId="301"/>
            <ac:spMk id="8" creationId="{8BB64DD2-1EC4-4A8D-A39C-C553D5C49D70}"/>
          </ac:spMkLst>
        </pc:spChg>
        <pc:spChg chg="add mod">
          <ac:chgData name="Константин" userId="07d1e475-6724-4f18-b712-8905242c549b" providerId="ADAL" clId="{54F45660-5ABE-4966-9FEC-98F1E213D574}" dt="2022-09-08T09:05:45.390" v="787" actId="1076"/>
          <ac:spMkLst>
            <pc:docMk/>
            <pc:sldMk cId="1449127872" sldId="301"/>
            <ac:spMk id="12" creationId="{E6575BD3-88CE-4216-A14C-572D1695185E}"/>
          </ac:spMkLst>
        </pc:spChg>
        <pc:spChg chg="add mod">
          <ac:chgData name="Константин" userId="07d1e475-6724-4f18-b712-8905242c549b" providerId="ADAL" clId="{54F45660-5ABE-4966-9FEC-98F1E213D574}" dt="2022-09-08T09:05:20.655" v="783" actId="1076"/>
          <ac:spMkLst>
            <pc:docMk/>
            <pc:sldMk cId="1449127872" sldId="301"/>
            <ac:spMk id="14" creationId="{0DCD99E4-84B8-451F-B8A2-80C29657EF15}"/>
          </ac:spMkLst>
        </pc:spChg>
        <pc:picChg chg="add mod modCrop">
          <ac:chgData name="Константин" userId="07d1e475-6724-4f18-b712-8905242c549b" providerId="ADAL" clId="{54F45660-5ABE-4966-9FEC-98F1E213D574}" dt="2022-09-08T09:02:30.699" v="652" actId="1076"/>
          <ac:picMkLst>
            <pc:docMk/>
            <pc:sldMk cId="1449127872" sldId="301"/>
            <ac:picMk id="3" creationId="{C40DDA4A-59E5-471C-B1BB-06314EBCFD3D}"/>
          </ac:picMkLst>
        </pc:picChg>
        <pc:picChg chg="add mod modCrop">
          <ac:chgData name="Константин" userId="07d1e475-6724-4f18-b712-8905242c549b" providerId="ADAL" clId="{54F45660-5ABE-4966-9FEC-98F1E213D574}" dt="2022-09-08T09:02:41.399" v="653" actId="1076"/>
          <ac:picMkLst>
            <pc:docMk/>
            <pc:sldMk cId="1449127872" sldId="301"/>
            <ac:picMk id="4" creationId="{93D7779A-C949-493E-B4EC-0DA5154B2F5E}"/>
          </ac:picMkLst>
        </pc:picChg>
        <pc:picChg chg="add mod">
          <ac:chgData name="Константин" userId="07d1e475-6724-4f18-b712-8905242c549b" providerId="ADAL" clId="{54F45660-5ABE-4966-9FEC-98F1E213D574}" dt="2022-09-08T09:02:14.458" v="647" actId="1076"/>
          <ac:picMkLst>
            <pc:docMk/>
            <pc:sldMk cId="1449127872" sldId="301"/>
            <ac:picMk id="7" creationId="{3945A387-D5D6-466F-9779-0ADCF6EE3AA9}"/>
          </ac:picMkLst>
        </pc:picChg>
        <pc:picChg chg="del">
          <ac:chgData name="Константин" userId="07d1e475-6724-4f18-b712-8905242c549b" providerId="ADAL" clId="{54F45660-5ABE-4966-9FEC-98F1E213D574}" dt="2022-09-08T08:31:34.042" v="594" actId="478"/>
          <ac:picMkLst>
            <pc:docMk/>
            <pc:sldMk cId="1449127872" sldId="301"/>
            <ac:picMk id="27" creationId="{26130689-EF39-4624-9B32-0013AAB4E188}"/>
          </ac:picMkLst>
        </pc:picChg>
        <pc:picChg chg="del">
          <ac:chgData name="Константин" userId="07d1e475-6724-4f18-b712-8905242c549b" providerId="ADAL" clId="{54F45660-5ABE-4966-9FEC-98F1E213D574}" dt="2022-09-08T08:31:38.701" v="597" actId="478"/>
          <ac:picMkLst>
            <pc:docMk/>
            <pc:sldMk cId="1449127872" sldId="301"/>
            <ac:picMk id="28" creationId="{79CF16DC-42AB-4D2A-AD11-C8DFBF5D5497}"/>
          </ac:picMkLst>
        </pc:picChg>
        <pc:picChg chg="del">
          <ac:chgData name="Константин" userId="07d1e475-6724-4f18-b712-8905242c549b" providerId="ADAL" clId="{54F45660-5ABE-4966-9FEC-98F1E213D574}" dt="2022-09-08T08:31:59.069" v="616" actId="478"/>
          <ac:picMkLst>
            <pc:docMk/>
            <pc:sldMk cId="1449127872" sldId="301"/>
            <ac:picMk id="29" creationId="{5EC4C99C-67DD-4483-BF8B-307515A4C745}"/>
          </ac:picMkLst>
        </pc:picChg>
      </pc:sldChg>
      <pc:sldChg chg="addSp delSp modSp add mod">
        <pc:chgData name="Константин" userId="07d1e475-6724-4f18-b712-8905242c549b" providerId="ADAL" clId="{54F45660-5ABE-4966-9FEC-98F1E213D574}" dt="2022-09-08T10:44:02.519" v="847" actId="1076"/>
        <pc:sldMkLst>
          <pc:docMk/>
          <pc:sldMk cId="1688654691" sldId="302"/>
        </pc:sldMkLst>
        <pc:spChg chg="mod">
          <ac:chgData name="Константин" userId="07d1e475-6724-4f18-b712-8905242c549b" providerId="ADAL" clId="{54F45660-5ABE-4966-9FEC-98F1E213D574}" dt="2022-09-08T10:44:02.519" v="847" actId="1076"/>
          <ac:spMkLst>
            <pc:docMk/>
            <pc:sldMk cId="1688654691" sldId="302"/>
            <ac:spMk id="5" creationId="{3D54321A-169D-4752-972B-04B9746BCA06}"/>
          </ac:spMkLst>
        </pc:spChg>
        <pc:picChg chg="del">
          <ac:chgData name="Константин" userId="07d1e475-6724-4f18-b712-8905242c549b" providerId="ADAL" clId="{54F45660-5ABE-4966-9FEC-98F1E213D574}" dt="2022-09-08T10:43:39.723" v="823" actId="478"/>
          <ac:picMkLst>
            <pc:docMk/>
            <pc:sldMk cId="1688654691" sldId="302"/>
            <ac:picMk id="4" creationId="{E429BBC2-A42E-4FB4-84FA-9881630972E2}"/>
          </ac:picMkLst>
        </pc:picChg>
        <pc:picChg chg="add mod">
          <ac:chgData name="Константин" userId="07d1e475-6724-4f18-b712-8905242c549b" providerId="ADAL" clId="{54F45660-5ABE-4966-9FEC-98F1E213D574}" dt="2022-09-08T10:43:45.382" v="825" actId="1076"/>
          <ac:picMkLst>
            <pc:docMk/>
            <pc:sldMk cId="1688654691" sldId="302"/>
            <ac:picMk id="3074" creationId="{C934A81B-C89A-4E1E-9026-B3192D9283C1}"/>
          </ac:picMkLst>
        </pc:picChg>
      </pc:sldChg>
      <pc:sldChg chg="addSp delSp modSp add del mod">
        <pc:chgData name="Константин" userId="07d1e475-6724-4f18-b712-8905242c549b" providerId="ADAL" clId="{54F45660-5ABE-4966-9FEC-98F1E213D574}" dt="2022-09-08T21:26:14.066" v="967" actId="47"/>
        <pc:sldMkLst>
          <pc:docMk/>
          <pc:sldMk cId="1647667515" sldId="303"/>
        </pc:sldMkLst>
        <pc:spChg chg="mod">
          <ac:chgData name="Константин" userId="07d1e475-6724-4f18-b712-8905242c549b" providerId="ADAL" clId="{54F45660-5ABE-4966-9FEC-98F1E213D574}" dt="2022-09-08T19:49:33.530" v="918" actId="1076"/>
          <ac:spMkLst>
            <pc:docMk/>
            <pc:sldMk cId="1647667515" sldId="303"/>
            <ac:spMk id="35" creationId="{C6735A34-1CE0-485F-96B7-BC9E9EE83E1F}"/>
          </ac:spMkLst>
        </pc:spChg>
        <pc:picChg chg="add mod">
          <ac:chgData name="Константин" userId="07d1e475-6724-4f18-b712-8905242c549b" providerId="ADAL" clId="{54F45660-5ABE-4966-9FEC-98F1E213D574}" dt="2022-09-08T19:49:45.479" v="919" actId="1366"/>
          <ac:picMkLst>
            <pc:docMk/>
            <pc:sldMk cId="1647667515" sldId="303"/>
            <ac:picMk id="12" creationId="{6D5E4AD4-F51E-410D-8966-616BFFC75E32}"/>
          </ac:picMkLst>
        </pc:picChg>
        <pc:picChg chg="del">
          <ac:chgData name="Константин" userId="07d1e475-6724-4f18-b712-8905242c549b" providerId="ADAL" clId="{54F45660-5ABE-4966-9FEC-98F1E213D574}" dt="2022-09-08T19:49:12.968" v="912" actId="478"/>
          <ac:picMkLst>
            <pc:docMk/>
            <pc:sldMk cId="1647667515" sldId="303"/>
            <ac:picMk id="28" creationId="{37CA2747-C41F-44D5-8A8F-5F47FCC66B38}"/>
          </ac:picMkLst>
        </pc:picChg>
      </pc:sldChg>
      <pc:sldChg chg="addSp delSp modSp add mod">
        <pc:chgData name="Константин" userId="07d1e475-6724-4f18-b712-8905242c549b" providerId="ADAL" clId="{54F45660-5ABE-4966-9FEC-98F1E213D574}" dt="2022-09-09T08:51:58.529" v="1201" actId="20577"/>
        <pc:sldMkLst>
          <pc:docMk/>
          <pc:sldMk cId="3302934513" sldId="304"/>
        </pc:sldMkLst>
        <pc:spChg chg="del">
          <ac:chgData name="Константин" userId="07d1e475-6724-4f18-b712-8905242c549b" providerId="ADAL" clId="{54F45660-5ABE-4966-9FEC-98F1E213D574}" dt="2022-09-08T21:25:17.338" v="934" actId="478"/>
          <ac:spMkLst>
            <pc:docMk/>
            <pc:sldMk cId="3302934513" sldId="304"/>
            <ac:spMk id="17" creationId="{00000000-0000-0000-0000-000000000000}"/>
          </ac:spMkLst>
        </pc:spChg>
        <pc:spChg chg="mod">
          <ac:chgData name="Константин" userId="07d1e475-6724-4f18-b712-8905242c549b" providerId="ADAL" clId="{54F45660-5ABE-4966-9FEC-98F1E213D574}" dt="2022-09-09T08:51:58.529" v="1201" actId="20577"/>
          <ac:spMkLst>
            <pc:docMk/>
            <pc:sldMk cId="3302934513" sldId="304"/>
            <ac:spMk id="30" creationId="{CF646E0E-DE30-4A48-BA88-4B80066E54C5}"/>
          </ac:spMkLst>
        </pc:spChg>
        <pc:spChg chg="mod">
          <ac:chgData name="Константин" userId="07d1e475-6724-4f18-b712-8905242c549b" providerId="ADAL" clId="{54F45660-5ABE-4966-9FEC-98F1E213D574}" dt="2022-09-09T08:43:50.419" v="1157" actId="20577"/>
          <ac:spMkLst>
            <pc:docMk/>
            <pc:sldMk cId="3302934513" sldId="304"/>
            <ac:spMk id="33" creationId="{1BFECC2B-E678-4A3A-98E7-656FAF10ACCA}"/>
          </ac:spMkLst>
        </pc:spChg>
        <pc:picChg chg="del">
          <ac:chgData name="Константин" userId="07d1e475-6724-4f18-b712-8905242c549b" providerId="ADAL" clId="{54F45660-5ABE-4966-9FEC-98F1E213D574}" dt="2022-09-08T21:27:15.863" v="968" actId="478"/>
          <ac:picMkLst>
            <pc:docMk/>
            <pc:sldMk cId="3302934513" sldId="304"/>
            <ac:picMk id="3" creationId="{BF8BC84D-6628-4E10-97DA-223D1DA32001}"/>
          </ac:picMkLst>
        </pc:picChg>
        <pc:picChg chg="del">
          <ac:chgData name="Константин" userId="07d1e475-6724-4f18-b712-8905242c549b" providerId="ADAL" clId="{54F45660-5ABE-4966-9FEC-98F1E213D574}" dt="2022-09-08T21:30:38.216" v="974" actId="478"/>
          <ac:picMkLst>
            <pc:docMk/>
            <pc:sldMk cId="3302934513" sldId="304"/>
            <ac:picMk id="5" creationId="{1751F68E-11E3-4CB8-8493-AB4AC2B6F9CB}"/>
          </ac:picMkLst>
        </pc:picChg>
        <pc:picChg chg="add mod">
          <ac:chgData name="Константин" userId="07d1e475-6724-4f18-b712-8905242c549b" providerId="ADAL" clId="{54F45660-5ABE-4966-9FEC-98F1E213D574}" dt="2022-09-08T21:25:40.002" v="966"/>
          <ac:picMkLst>
            <pc:docMk/>
            <pc:sldMk cId="3302934513" sldId="304"/>
            <ac:picMk id="6" creationId="{806E4486-DCFD-4E9C-B7D2-74E20044F3DE}"/>
          </ac:picMkLst>
        </pc:picChg>
        <pc:picChg chg="add del mod">
          <ac:chgData name="Константин" userId="07d1e475-6724-4f18-b712-8905242c549b" providerId="ADAL" clId="{54F45660-5ABE-4966-9FEC-98F1E213D574}" dt="2022-09-08T21:31:59.336" v="1015" actId="478"/>
          <ac:picMkLst>
            <pc:docMk/>
            <pc:sldMk cId="3302934513" sldId="304"/>
            <ac:picMk id="7" creationId="{91E39018-0998-4F9E-A7C9-5B956335EDC2}"/>
          </ac:picMkLst>
        </pc:picChg>
        <pc:picChg chg="add mod">
          <ac:chgData name="Константин" userId="07d1e475-6724-4f18-b712-8905242c549b" providerId="ADAL" clId="{54F45660-5ABE-4966-9FEC-98F1E213D574}" dt="2022-09-09T08:43:17.260" v="1143" actId="1076"/>
          <ac:picMkLst>
            <pc:docMk/>
            <pc:sldMk cId="3302934513" sldId="304"/>
            <ac:picMk id="8" creationId="{D5E66C7A-3041-4AAA-868E-9BE7F3BF1834}"/>
          </ac:picMkLst>
        </pc:picChg>
        <pc:picChg chg="add mod">
          <ac:chgData name="Константин" userId="07d1e475-6724-4f18-b712-8905242c549b" providerId="ADAL" clId="{54F45660-5ABE-4966-9FEC-98F1E213D574}" dt="2022-09-09T08:43:14.886" v="1142" actId="1076"/>
          <ac:picMkLst>
            <pc:docMk/>
            <pc:sldMk cId="3302934513" sldId="304"/>
            <ac:picMk id="9" creationId="{2569968F-9FED-4B14-99D3-A5604944E37B}"/>
          </ac:picMkLst>
        </pc:picChg>
        <pc:picChg chg="add mod">
          <ac:chgData name="Константин" userId="07d1e475-6724-4f18-b712-8905242c549b" providerId="ADAL" clId="{54F45660-5ABE-4966-9FEC-98F1E213D574}" dt="2022-09-08T21:25:04.263" v="930" actId="1076"/>
          <ac:picMkLst>
            <pc:docMk/>
            <pc:sldMk cId="3302934513" sldId="304"/>
            <ac:picMk id="14" creationId="{0924DB59-912F-4841-B906-C9626DD4CA80}"/>
          </ac:picMkLst>
        </pc:picChg>
        <pc:picChg chg="del">
          <ac:chgData name="Константин" userId="07d1e475-6724-4f18-b712-8905242c549b" providerId="ADAL" clId="{54F45660-5ABE-4966-9FEC-98F1E213D574}" dt="2022-09-08T21:24:31.146" v="923" actId="478"/>
          <ac:picMkLst>
            <pc:docMk/>
            <pc:sldMk cId="3302934513" sldId="304"/>
            <ac:picMk id="28" creationId="{37CA2747-C41F-44D5-8A8F-5F47FCC66B38}"/>
          </ac:picMkLst>
        </pc:picChg>
        <pc:picChg chg="del">
          <ac:chgData name="Константин" userId="07d1e475-6724-4f18-b712-8905242c549b" providerId="ADAL" clId="{54F45660-5ABE-4966-9FEC-98F1E213D574}" dt="2022-09-08T21:25:06.063" v="931" actId="478"/>
          <ac:picMkLst>
            <pc:docMk/>
            <pc:sldMk cId="3302934513" sldId="304"/>
            <ac:picMk id="29" creationId="{07927AE6-65CC-4EB7-9E6A-AE92605D4B38}"/>
          </ac:picMkLst>
        </pc:picChg>
      </pc:sldChg>
      <pc:sldChg chg="addSp delSp modSp add mod">
        <pc:chgData name="Константин" userId="07d1e475-6724-4f18-b712-8905242c549b" providerId="ADAL" clId="{54F45660-5ABE-4966-9FEC-98F1E213D574}" dt="2022-09-09T09:04:53.714" v="1259"/>
        <pc:sldMkLst>
          <pc:docMk/>
          <pc:sldMk cId="1383654154" sldId="305"/>
        </pc:sldMkLst>
        <pc:spChg chg="mod">
          <ac:chgData name="Константин" userId="07d1e475-6724-4f18-b712-8905242c549b" providerId="ADAL" clId="{54F45660-5ABE-4966-9FEC-98F1E213D574}" dt="2022-09-09T08:41:07.419" v="1099" actId="1076"/>
          <ac:spMkLst>
            <pc:docMk/>
            <pc:sldMk cId="1383654154" sldId="305"/>
            <ac:spMk id="30" creationId="{CF646E0E-DE30-4A48-BA88-4B80066E54C5}"/>
          </ac:spMkLst>
        </pc:spChg>
        <pc:spChg chg="mod">
          <ac:chgData name="Константин" userId="07d1e475-6724-4f18-b712-8905242c549b" providerId="ADAL" clId="{54F45660-5ABE-4966-9FEC-98F1E213D574}" dt="2022-09-09T08:43:06.065" v="1141" actId="1076"/>
          <ac:spMkLst>
            <pc:docMk/>
            <pc:sldMk cId="1383654154" sldId="305"/>
            <ac:spMk id="33" creationId="{1BFECC2B-E678-4A3A-98E7-656FAF10ACCA}"/>
          </ac:spMkLst>
        </pc:spChg>
        <pc:picChg chg="add del mod">
          <ac:chgData name="Константин" userId="07d1e475-6724-4f18-b712-8905242c549b" providerId="ADAL" clId="{54F45660-5ABE-4966-9FEC-98F1E213D574}" dt="2022-09-09T08:37:27.312" v="1050" actId="478"/>
          <ac:picMkLst>
            <pc:docMk/>
            <pc:sldMk cId="1383654154" sldId="305"/>
            <ac:picMk id="3" creationId="{3644244D-5B04-4127-AB94-B66DB1FEB4C2}"/>
          </ac:picMkLst>
        </pc:picChg>
        <pc:picChg chg="add mod">
          <ac:chgData name="Константин" userId="07d1e475-6724-4f18-b712-8905242c549b" providerId="ADAL" clId="{54F45660-5ABE-4966-9FEC-98F1E213D574}" dt="2022-09-09T09:04:53.714" v="1259"/>
          <ac:picMkLst>
            <pc:docMk/>
            <pc:sldMk cId="1383654154" sldId="305"/>
            <ac:picMk id="5" creationId="{0DA0A6D4-DEEE-4D9A-8FFA-790021F67BCD}"/>
          </ac:picMkLst>
        </pc:picChg>
        <pc:picChg chg="del">
          <ac:chgData name="Константин" userId="07d1e475-6724-4f18-b712-8905242c549b" providerId="ADAL" clId="{54F45660-5ABE-4966-9FEC-98F1E213D574}" dt="2022-09-09T08:34:31.241" v="1043" actId="478"/>
          <ac:picMkLst>
            <pc:docMk/>
            <pc:sldMk cId="1383654154" sldId="305"/>
            <ac:picMk id="6" creationId="{806E4486-DCFD-4E9C-B7D2-74E20044F3DE}"/>
          </ac:picMkLst>
        </pc:picChg>
        <pc:picChg chg="add mod">
          <ac:chgData name="Константин" userId="07d1e475-6724-4f18-b712-8905242c549b" providerId="ADAL" clId="{54F45660-5ABE-4966-9FEC-98F1E213D574}" dt="2022-09-09T08:41:01.394" v="1097" actId="1076"/>
          <ac:picMkLst>
            <pc:docMk/>
            <pc:sldMk cId="1383654154" sldId="305"/>
            <ac:picMk id="7" creationId="{3C9E484D-88C4-44CA-B073-1E7A300F5777}"/>
          </ac:picMkLst>
        </pc:picChg>
        <pc:picChg chg="del mod">
          <ac:chgData name="Константин" userId="07d1e475-6724-4f18-b712-8905242c549b" providerId="ADAL" clId="{54F45660-5ABE-4966-9FEC-98F1E213D574}" dt="2022-09-09T08:41:35.584" v="1100" actId="478"/>
          <ac:picMkLst>
            <pc:docMk/>
            <pc:sldMk cId="1383654154" sldId="305"/>
            <ac:picMk id="8" creationId="{D5E66C7A-3041-4AAA-868E-9BE7F3BF1834}"/>
          </ac:picMkLst>
        </pc:picChg>
        <pc:picChg chg="del">
          <ac:chgData name="Константин" userId="07d1e475-6724-4f18-b712-8905242c549b" providerId="ADAL" clId="{54F45660-5ABE-4966-9FEC-98F1E213D574}" dt="2022-09-09T08:30:45.926" v="1026" actId="478"/>
          <ac:picMkLst>
            <pc:docMk/>
            <pc:sldMk cId="1383654154" sldId="305"/>
            <ac:picMk id="9" creationId="{2569968F-9FED-4B14-99D3-A5604944E37B}"/>
          </ac:picMkLst>
        </pc:picChg>
        <pc:picChg chg="add mod">
          <ac:chgData name="Константин" userId="07d1e475-6724-4f18-b712-8905242c549b" providerId="ADAL" clId="{54F45660-5ABE-4966-9FEC-98F1E213D574}" dt="2022-09-09T08:44:20.052" v="1177"/>
          <ac:picMkLst>
            <pc:docMk/>
            <pc:sldMk cId="1383654154" sldId="305"/>
            <ac:picMk id="10" creationId="{79399EBD-9ECC-4E50-AEFE-5ACE0DDA2475}"/>
          </ac:picMkLst>
        </pc:picChg>
        <pc:picChg chg="add mod">
          <ac:chgData name="Константин" userId="07d1e475-6724-4f18-b712-8905242c549b" providerId="ADAL" clId="{54F45660-5ABE-4966-9FEC-98F1E213D574}" dt="2022-09-09T08:33:16.071" v="1040" actId="1366"/>
          <ac:picMkLst>
            <pc:docMk/>
            <pc:sldMk cId="1383654154" sldId="305"/>
            <ac:picMk id="13" creationId="{BF9F6535-A185-405B-AD4A-C6FF62C6F09A}"/>
          </ac:picMkLst>
        </pc:picChg>
        <pc:picChg chg="del">
          <ac:chgData name="Константин" userId="07d1e475-6724-4f18-b712-8905242c549b" providerId="ADAL" clId="{54F45660-5ABE-4966-9FEC-98F1E213D574}" dt="2022-09-09T08:32:20.391" v="1032" actId="478"/>
          <ac:picMkLst>
            <pc:docMk/>
            <pc:sldMk cId="1383654154" sldId="305"/>
            <ac:picMk id="14" creationId="{0924DB59-912F-4841-B906-C9626DD4CA80}"/>
          </ac:picMkLst>
        </pc:picChg>
      </pc:sldChg>
      <pc:sldMasterChg chg="modSp modSldLayout">
        <pc:chgData name="Константин" userId="07d1e475-6724-4f18-b712-8905242c549b" providerId="ADAL" clId="{54F45660-5ABE-4966-9FEC-98F1E213D574}" dt="2022-09-08T08:57:51.367" v="630" actId="255"/>
        <pc:sldMasterMkLst>
          <pc:docMk/>
          <pc:sldMasterMk cId="1928452137" sldId="2147483666"/>
        </pc:sldMasterMkLst>
        <pc:spChg chg="mod">
          <ac:chgData name="Константин" userId="07d1e475-6724-4f18-b712-8905242c549b" providerId="ADAL" clId="{54F45660-5ABE-4966-9FEC-98F1E213D574}" dt="2022-09-08T08:57:51.367" v="630" actId="255"/>
          <ac:spMkLst>
            <pc:docMk/>
            <pc:sldMasterMk cId="1928452137" sldId="2147483666"/>
            <ac:spMk id="6" creationId="{F1A66A0C-1415-46A3-A1FF-BE18C70873E3}"/>
          </ac:spMkLst>
        </pc:spChg>
        <pc:sldLayoutChg chg="modSp">
          <pc:chgData name="Константин" userId="07d1e475-6724-4f18-b712-8905242c549b" providerId="ADAL" clId="{54F45660-5ABE-4966-9FEC-98F1E213D574}" dt="2022-09-08T08:57:41.316" v="629" actId="255"/>
          <pc:sldLayoutMkLst>
            <pc:docMk/>
            <pc:sldMasterMk cId="1928452137" sldId="2147483666"/>
            <pc:sldLayoutMk cId="2631270364" sldId="2147483668"/>
          </pc:sldLayoutMkLst>
          <pc:spChg chg="mod">
            <ac:chgData name="Константин" userId="07d1e475-6724-4f18-b712-8905242c549b" providerId="ADAL" clId="{54F45660-5ABE-4966-9FEC-98F1E213D574}" dt="2022-09-08T08:57:41.316" v="629" actId="255"/>
            <ac:spMkLst>
              <pc:docMk/>
              <pc:sldMasterMk cId="1928452137" sldId="2147483666"/>
              <pc:sldLayoutMk cId="2631270364" sldId="2147483668"/>
              <ac:spMk id="6" creationId="{658C0879-6B0F-4AF6-A997-EC61DA8964AE}"/>
            </ac:spMkLst>
          </pc:spChg>
        </pc:sldLayoutChg>
        <pc:sldLayoutChg chg="modSp">
          <pc:chgData name="Константин" userId="07d1e475-6724-4f18-b712-8905242c549b" providerId="ADAL" clId="{54F45660-5ABE-4966-9FEC-98F1E213D574}" dt="2022-09-08T08:56:42.886" v="621" actId="255"/>
          <pc:sldLayoutMkLst>
            <pc:docMk/>
            <pc:sldMasterMk cId="1928452137" sldId="2147483666"/>
            <pc:sldLayoutMk cId="3021740900" sldId="2147483671"/>
          </pc:sldLayoutMkLst>
          <pc:spChg chg="mod">
            <ac:chgData name="Константин" userId="07d1e475-6724-4f18-b712-8905242c549b" providerId="ADAL" clId="{54F45660-5ABE-4966-9FEC-98F1E213D574}" dt="2022-09-08T08:56:42.886" v="621" actId="255"/>
            <ac:spMkLst>
              <pc:docMk/>
              <pc:sldMasterMk cId="1928452137" sldId="2147483666"/>
              <pc:sldLayoutMk cId="3021740900" sldId="2147483671"/>
              <ac:spMk id="9" creationId="{9B9CD8B2-CC23-467F-B0EE-2CC06D6308BD}"/>
            </ac:spMkLst>
          </pc:spChg>
        </pc:sldLayoutChg>
        <pc:sldLayoutChg chg="modSp">
          <pc:chgData name="Константин" userId="07d1e475-6724-4f18-b712-8905242c549b" providerId="ADAL" clId="{54F45660-5ABE-4966-9FEC-98F1E213D574}" dt="2022-09-08T08:56:30.470" v="620" actId="255"/>
          <pc:sldLayoutMkLst>
            <pc:docMk/>
            <pc:sldMasterMk cId="1928452137" sldId="2147483666"/>
            <pc:sldLayoutMk cId="4203189534" sldId="2147483672"/>
          </pc:sldLayoutMkLst>
          <pc:spChg chg="mod">
            <ac:chgData name="Константин" userId="07d1e475-6724-4f18-b712-8905242c549b" providerId="ADAL" clId="{54F45660-5ABE-4966-9FEC-98F1E213D574}" dt="2022-09-08T08:56:30.470" v="620" actId="255"/>
            <ac:spMkLst>
              <pc:docMk/>
              <pc:sldMasterMk cId="1928452137" sldId="2147483666"/>
              <pc:sldLayoutMk cId="4203189534" sldId="2147483672"/>
              <ac:spMk id="9" creationId="{9B9CD8B2-CC23-467F-B0EE-2CC06D6308BD}"/>
            </ac:spMkLst>
          </pc:spChg>
        </pc:sldLayoutChg>
        <pc:sldLayoutChg chg="modSp">
          <pc:chgData name="Константин" userId="07d1e475-6724-4f18-b712-8905242c549b" providerId="ADAL" clId="{54F45660-5ABE-4966-9FEC-98F1E213D574}" dt="2022-09-08T08:57:10.636" v="625" actId="255"/>
          <pc:sldLayoutMkLst>
            <pc:docMk/>
            <pc:sldMasterMk cId="1928452137" sldId="2147483666"/>
            <pc:sldLayoutMk cId="3562372833" sldId="2147483674"/>
          </pc:sldLayoutMkLst>
          <pc:spChg chg="mod">
            <ac:chgData name="Константин" userId="07d1e475-6724-4f18-b712-8905242c549b" providerId="ADAL" clId="{54F45660-5ABE-4966-9FEC-98F1E213D574}" dt="2022-09-08T08:57:10.636" v="625" actId="255"/>
            <ac:spMkLst>
              <pc:docMk/>
              <pc:sldMasterMk cId="1928452137" sldId="2147483666"/>
              <pc:sldLayoutMk cId="3562372833" sldId="2147483674"/>
              <ac:spMk id="9" creationId="{9B9CD8B2-CC23-467F-B0EE-2CC06D6308BD}"/>
            </ac:spMkLst>
          </pc:spChg>
        </pc:sldLayoutChg>
        <pc:sldLayoutChg chg="modSp">
          <pc:chgData name="Константин" userId="07d1e475-6724-4f18-b712-8905242c549b" providerId="ADAL" clId="{54F45660-5ABE-4966-9FEC-98F1E213D574}" dt="2022-09-08T08:56:05.682" v="619" actId="255"/>
          <pc:sldLayoutMkLst>
            <pc:docMk/>
            <pc:sldMasterMk cId="1928452137" sldId="2147483666"/>
            <pc:sldLayoutMk cId="264798778" sldId="2147483676"/>
          </pc:sldLayoutMkLst>
          <pc:spChg chg="mod">
            <ac:chgData name="Константин" userId="07d1e475-6724-4f18-b712-8905242c549b" providerId="ADAL" clId="{54F45660-5ABE-4966-9FEC-98F1E213D574}" dt="2022-09-08T08:56:05.682" v="619" actId="255"/>
            <ac:spMkLst>
              <pc:docMk/>
              <pc:sldMasterMk cId="1928452137" sldId="2147483666"/>
              <pc:sldLayoutMk cId="264798778" sldId="2147483676"/>
              <ac:spMk id="19" creationId="{F64421B1-FF90-4939-90BD-8206DE5036D0}"/>
            </ac:spMkLst>
          </pc:spChg>
        </pc:sldLayoutChg>
        <pc:sldLayoutChg chg="modSp">
          <pc:chgData name="Константин" userId="07d1e475-6724-4f18-b712-8905242c549b" providerId="ADAL" clId="{54F45660-5ABE-4966-9FEC-98F1E213D574}" dt="2022-09-08T08:57:24.706" v="627" actId="255"/>
          <pc:sldLayoutMkLst>
            <pc:docMk/>
            <pc:sldMasterMk cId="1928452137" sldId="2147483666"/>
            <pc:sldLayoutMk cId="1616316768" sldId="2147483677"/>
          </pc:sldLayoutMkLst>
          <pc:spChg chg="mod">
            <ac:chgData name="Константин" userId="07d1e475-6724-4f18-b712-8905242c549b" providerId="ADAL" clId="{54F45660-5ABE-4966-9FEC-98F1E213D574}" dt="2022-09-08T08:57:24.706" v="627" actId="255"/>
            <ac:spMkLst>
              <pc:docMk/>
              <pc:sldMasterMk cId="1928452137" sldId="2147483666"/>
              <pc:sldLayoutMk cId="1616316768" sldId="2147483677"/>
              <ac:spMk id="24" creationId="{EB0962D2-BCC3-48AB-A769-2A7327D29191}"/>
            </ac:spMkLst>
          </pc:spChg>
        </pc:sldLayoutChg>
        <pc:sldLayoutChg chg="modSp">
          <pc:chgData name="Константин" userId="07d1e475-6724-4f18-b712-8905242c549b" providerId="ADAL" clId="{54F45660-5ABE-4966-9FEC-98F1E213D574}" dt="2022-09-08T08:57:32.346" v="628" actId="255"/>
          <pc:sldLayoutMkLst>
            <pc:docMk/>
            <pc:sldMasterMk cId="1928452137" sldId="2147483666"/>
            <pc:sldLayoutMk cId="429355126" sldId="2147483678"/>
          </pc:sldLayoutMkLst>
          <pc:spChg chg="mod">
            <ac:chgData name="Константин" userId="07d1e475-6724-4f18-b712-8905242c549b" providerId="ADAL" clId="{54F45660-5ABE-4966-9FEC-98F1E213D574}" dt="2022-09-08T08:57:32.346" v="628" actId="255"/>
            <ac:spMkLst>
              <pc:docMk/>
              <pc:sldMasterMk cId="1928452137" sldId="2147483666"/>
              <pc:sldLayoutMk cId="429355126" sldId="2147483678"/>
              <ac:spMk id="11" creationId="{0F8222B4-B618-42C4-8BDB-D2E4DF2F22C3}"/>
            </ac:spMkLst>
          </pc:spChg>
        </pc:sldLayoutChg>
        <pc:sldLayoutChg chg="modSp">
          <pc:chgData name="Константин" userId="07d1e475-6724-4f18-b712-8905242c549b" providerId="ADAL" clId="{54F45660-5ABE-4966-9FEC-98F1E213D574}" dt="2022-09-08T08:56:58.296" v="623" actId="255"/>
          <pc:sldLayoutMkLst>
            <pc:docMk/>
            <pc:sldMasterMk cId="1928452137" sldId="2147483666"/>
            <pc:sldLayoutMk cId="3491003012" sldId="2147483679"/>
          </pc:sldLayoutMkLst>
          <pc:spChg chg="mod">
            <ac:chgData name="Константин" userId="07d1e475-6724-4f18-b712-8905242c549b" providerId="ADAL" clId="{54F45660-5ABE-4966-9FEC-98F1E213D574}" dt="2022-09-08T08:56:58.296" v="623" actId="255"/>
            <ac:spMkLst>
              <pc:docMk/>
              <pc:sldMasterMk cId="1928452137" sldId="2147483666"/>
              <pc:sldLayoutMk cId="3491003012" sldId="2147483679"/>
              <ac:spMk id="5" creationId="{AC467230-4A0F-4B18-8BA9-C3B2FDD59CB0}"/>
            </ac:spMkLst>
          </pc:spChg>
        </pc:sldLayoutChg>
        <pc:sldLayoutChg chg="modSp">
          <pc:chgData name="Константин" userId="07d1e475-6724-4f18-b712-8905242c549b" providerId="ADAL" clId="{54F45660-5ABE-4966-9FEC-98F1E213D574}" dt="2022-09-08T08:57:04.719" v="624" actId="255"/>
          <pc:sldLayoutMkLst>
            <pc:docMk/>
            <pc:sldMasterMk cId="1928452137" sldId="2147483666"/>
            <pc:sldLayoutMk cId="23543133" sldId="2147483681"/>
          </pc:sldLayoutMkLst>
          <pc:spChg chg="mod">
            <ac:chgData name="Константин" userId="07d1e475-6724-4f18-b712-8905242c549b" providerId="ADAL" clId="{54F45660-5ABE-4966-9FEC-98F1E213D574}" dt="2022-09-08T08:57:04.719" v="624" actId="255"/>
            <ac:spMkLst>
              <pc:docMk/>
              <pc:sldMasterMk cId="1928452137" sldId="2147483666"/>
              <pc:sldLayoutMk cId="23543133" sldId="2147483681"/>
              <ac:spMk id="5" creationId="{AC467230-4A0F-4B18-8BA9-C3B2FDD59CB0}"/>
            </ac:spMkLst>
          </pc:spChg>
        </pc:sldLayoutChg>
        <pc:sldLayoutChg chg="modSp">
          <pc:chgData name="Константин" userId="07d1e475-6724-4f18-b712-8905242c549b" providerId="ADAL" clId="{54F45660-5ABE-4966-9FEC-98F1E213D574}" dt="2022-09-08T08:55:43.962" v="617" actId="255"/>
          <pc:sldLayoutMkLst>
            <pc:docMk/>
            <pc:sldMasterMk cId="1928452137" sldId="2147483666"/>
            <pc:sldLayoutMk cId="3061950496" sldId="2147483694"/>
          </pc:sldLayoutMkLst>
          <pc:spChg chg="mod">
            <ac:chgData name="Константин" userId="07d1e475-6724-4f18-b712-8905242c549b" providerId="ADAL" clId="{54F45660-5ABE-4966-9FEC-98F1E213D574}" dt="2022-09-08T08:55:43.962" v="617" actId="255"/>
            <ac:spMkLst>
              <pc:docMk/>
              <pc:sldMasterMk cId="1928452137" sldId="2147483666"/>
              <pc:sldLayoutMk cId="3061950496" sldId="2147483694"/>
              <ac:spMk id="5" creationId="{158BDCB2-D8C3-4571-8154-76BEA9AE41A8}"/>
            </ac:spMkLst>
          </pc:spChg>
        </pc:sldLayoutChg>
        <pc:sldLayoutChg chg="modSp">
          <pc:chgData name="Константин" userId="07d1e475-6724-4f18-b712-8905242c549b" providerId="ADAL" clId="{54F45660-5ABE-4966-9FEC-98F1E213D574}" dt="2022-09-08T08:57:19.001" v="626" actId="255"/>
          <pc:sldLayoutMkLst>
            <pc:docMk/>
            <pc:sldMasterMk cId="1928452137" sldId="2147483666"/>
            <pc:sldLayoutMk cId="1386696317" sldId="2147483696"/>
          </pc:sldLayoutMkLst>
          <pc:spChg chg="mod">
            <ac:chgData name="Константин" userId="07d1e475-6724-4f18-b712-8905242c549b" providerId="ADAL" clId="{54F45660-5ABE-4966-9FEC-98F1E213D574}" dt="2022-09-08T08:57:19.001" v="626" actId="255"/>
            <ac:spMkLst>
              <pc:docMk/>
              <pc:sldMasterMk cId="1928452137" sldId="2147483666"/>
              <pc:sldLayoutMk cId="1386696317" sldId="2147483696"/>
              <ac:spMk id="9" creationId="{9B9CD8B2-CC23-467F-B0EE-2CC06D6308BD}"/>
            </ac:spMkLst>
          </pc:spChg>
        </pc:sldLayoutChg>
        <pc:sldLayoutChg chg="modSp">
          <pc:chgData name="Константин" userId="07d1e475-6724-4f18-b712-8905242c549b" providerId="ADAL" clId="{54F45660-5ABE-4966-9FEC-98F1E213D574}" dt="2022-09-08T08:55:58.226" v="618" actId="255"/>
          <pc:sldLayoutMkLst>
            <pc:docMk/>
            <pc:sldMasterMk cId="1928452137" sldId="2147483666"/>
            <pc:sldLayoutMk cId="129327841" sldId="2147483697"/>
          </pc:sldLayoutMkLst>
          <pc:spChg chg="mod">
            <ac:chgData name="Константин" userId="07d1e475-6724-4f18-b712-8905242c549b" providerId="ADAL" clId="{54F45660-5ABE-4966-9FEC-98F1E213D574}" dt="2022-09-08T08:55:58.226" v="618" actId="255"/>
            <ac:spMkLst>
              <pc:docMk/>
              <pc:sldMasterMk cId="1928452137" sldId="2147483666"/>
              <pc:sldLayoutMk cId="129327841" sldId="2147483697"/>
              <ac:spMk id="11" creationId="{C4C1336B-CF5E-42FF-80E8-7D33A2D64E17}"/>
            </ac:spMkLst>
          </pc:spChg>
        </pc:sldLayoutChg>
        <pc:sldLayoutChg chg="modSp">
          <pc:chgData name="Константин" userId="07d1e475-6724-4f18-b712-8905242c549b" providerId="ADAL" clId="{54F45660-5ABE-4966-9FEC-98F1E213D574}" dt="2022-09-08T08:56:49.867" v="622" actId="255"/>
          <pc:sldLayoutMkLst>
            <pc:docMk/>
            <pc:sldMasterMk cId="1928452137" sldId="2147483666"/>
            <pc:sldLayoutMk cId="2376933483" sldId="2147483700"/>
          </pc:sldLayoutMkLst>
          <pc:spChg chg="mod">
            <ac:chgData name="Константин" userId="07d1e475-6724-4f18-b712-8905242c549b" providerId="ADAL" clId="{54F45660-5ABE-4966-9FEC-98F1E213D574}" dt="2022-09-08T08:56:49.867" v="622" actId="255"/>
            <ac:spMkLst>
              <pc:docMk/>
              <pc:sldMasterMk cId="1928452137" sldId="2147483666"/>
              <pc:sldLayoutMk cId="2376933483" sldId="2147483700"/>
              <ac:spMk id="24" creationId="{EB0962D2-BCC3-48AB-A769-2A7327D29191}"/>
            </ac:spMkLst>
          </pc:sp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53F6ED8B-CF52-4A64-BACC-61D9C1041E0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D7022B2-02C5-4E03-99BC-0BA3C57AC49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C3308102-B78F-4A24-87CA-5FA0033B6135}" type="datetime1">
              <a:rPr lang="ru-RU" smtClean="0"/>
              <a:t>09.09.2022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C3FEE8C-8D38-4F2A-950E-071C6823E27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C567A6D-959B-4552-AB8D-4CCA819CAA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4BF9A36D-7FAC-478F-9944-F324014F6F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24676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728365-CBBA-496F-854A-132A4D03B664}" type="datetime1">
              <a:rPr lang="ru-RU" smtClean="0"/>
              <a:pPr/>
              <a:t>09.09.2022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4B9A9E5-4F7F-4A7D-9DE1-899232329269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387783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67708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05617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96977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4B9A9E5-4F7F-4A7D-9DE1-899232329269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60653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4B9A9E5-4F7F-4A7D-9DE1-899232329269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61639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86447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55611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84901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71323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77884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14.svg"/><Relationship Id="rId4" Type="http://schemas.openxmlformats.org/officeDocument/2006/relationships/image" Target="../media/image7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4.svg"/><Relationship Id="rId4" Type="http://schemas.openxmlformats.org/officeDocument/2006/relationships/image" Target="../media/image12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16040" y="4434840"/>
            <a:ext cx="4941771" cy="1122202"/>
          </a:xfrm>
        </p:spPr>
        <p:txBody>
          <a:bodyPr rtlCol="0" anchor="b">
            <a:noAutofit/>
          </a:bodyPr>
          <a:lstStyle>
            <a:lvl1pPr algn="l">
              <a:defRPr sz="3600" cap="all" spc="150" baseline="0"/>
            </a:lvl1pPr>
          </a:lstStyle>
          <a:p>
            <a:pPr rtl="0"/>
            <a:r>
              <a:rPr lang="ru-RU" noProof="0"/>
              <a:t>СТИЛЬ ОБРАЗЦА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6041" y="5586890"/>
            <a:ext cx="4941770" cy="396660"/>
          </a:xfrm>
        </p:spPr>
        <p:txBody>
          <a:bodyPr rtlCol="0">
            <a:normAutofit/>
          </a:bodyPr>
          <a:lstStyle>
            <a:lvl1pPr marL="0" indent="0" algn="l">
              <a:lnSpc>
                <a:spcPct val="100000"/>
              </a:lnSpc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  <p:pic>
        <p:nvPicPr>
          <p:cNvPr id="8" name="Графический объект 7">
            <a:extLst>
              <a:ext uri="{FF2B5EF4-FFF2-40B4-BE49-F238E27FC236}">
                <a16:creationId xmlns:a16="http://schemas.microsoft.com/office/drawing/2014/main" id="{A04F1E16-9A84-4D0E-9706-79C396AF6A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9358" t="23650" b="-1"/>
          <a:stretch/>
        </p:blipFill>
        <p:spPr>
          <a:xfrm>
            <a:off x="0" y="0"/>
            <a:ext cx="9488312" cy="505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108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объекта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 rtlCol="0">
            <a:normAutofit/>
          </a:bodyPr>
          <a:lstStyle>
            <a:lvl1pPr algn="ctr">
              <a:defRPr lang="en-US" sz="2800" kern="1200" cap="all" spc="150" baseline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pic>
        <p:nvPicPr>
          <p:cNvPr id="11" name="Графический объект 10">
            <a:extLst>
              <a:ext uri="{FF2B5EF4-FFF2-40B4-BE49-F238E27FC236}">
                <a16:creationId xmlns:a16="http://schemas.microsoft.com/office/drawing/2014/main" id="{B38B0D13-BD5F-460B-B337-F4A9342026D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65141" y="2358007"/>
            <a:ext cx="2438400" cy="2019300"/>
          </a:xfrm>
          <a:prstGeom prst="rect">
            <a:avLst/>
          </a:prstGeom>
        </p:spPr>
      </p:pic>
      <p:pic>
        <p:nvPicPr>
          <p:cNvPr id="13" name="Графический объект 12">
            <a:extLst>
              <a:ext uri="{FF2B5EF4-FFF2-40B4-BE49-F238E27FC236}">
                <a16:creationId xmlns:a16="http://schemas.microsoft.com/office/drawing/2014/main" id="{BE72876B-D3DA-4462-9E24-3354D8D02A2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00625" y="2531837"/>
            <a:ext cx="2190750" cy="1943100"/>
          </a:xfrm>
          <a:prstGeom prst="rect">
            <a:avLst/>
          </a:prstGeom>
        </p:spPr>
      </p:pic>
      <p:pic>
        <p:nvPicPr>
          <p:cNvPr id="15" name="Графический объект 14">
            <a:extLst>
              <a:ext uri="{FF2B5EF4-FFF2-40B4-BE49-F238E27FC236}">
                <a16:creationId xmlns:a16="http://schemas.microsoft.com/office/drawing/2014/main" id="{14A539B6-6E3F-41BA-ACE2-76E8BB65163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45608" y="2421056"/>
            <a:ext cx="2324100" cy="2057400"/>
          </a:xfrm>
          <a:prstGeom prst="rect">
            <a:avLst/>
          </a:prstGeom>
        </p:spPr>
      </p:pic>
      <p:sp>
        <p:nvSpPr>
          <p:cNvPr id="3" name="Текст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063855" y="3064615"/>
            <a:ext cx="1240971" cy="823912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№</a:t>
            </a:r>
          </a:p>
        </p:txBody>
      </p:sp>
      <p:sp>
        <p:nvSpPr>
          <p:cNvPr id="23" name="Текст 2">
            <a:extLst>
              <a:ext uri="{FF2B5EF4-FFF2-40B4-BE49-F238E27FC236}">
                <a16:creationId xmlns:a16="http://schemas.microsoft.com/office/drawing/2014/main" id="{A066E2EA-C6EA-4A02-818E-33BD582D92E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475514" y="3064615"/>
            <a:ext cx="1240971" cy="823912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№</a:t>
            </a:r>
          </a:p>
        </p:txBody>
      </p:sp>
      <p:sp>
        <p:nvSpPr>
          <p:cNvPr id="24" name="Текст 2">
            <a:extLst>
              <a:ext uri="{FF2B5EF4-FFF2-40B4-BE49-F238E27FC236}">
                <a16:creationId xmlns:a16="http://schemas.microsoft.com/office/drawing/2014/main" id="{97B9C3B0-3522-407C-B662-631E19ECC95F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8887174" y="3064615"/>
            <a:ext cx="1240971" cy="823912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№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129698" y="4824188"/>
            <a:ext cx="3124093" cy="462927"/>
          </a:xfr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25" name="Объект 3">
            <a:extLst>
              <a:ext uri="{FF2B5EF4-FFF2-40B4-BE49-F238E27FC236}">
                <a16:creationId xmlns:a16="http://schemas.microsoft.com/office/drawing/2014/main" id="{82D8880F-3EAC-45C9-91F2-19A193791A18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1129698" y="5280763"/>
            <a:ext cx="3124093" cy="462927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526261" y="4824188"/>
            <a:ext cx="3139479" cy="462927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26" name="Объект 5">
            <a:extLst>
              <a:ext uri="{FF2B5EF4-FFF2-40B4-BE49-F238E27FC236}">
                <a16:creationId xmlns:a16="http://schemas.microsoft.com/office/drawing/2014/main" id="{9019518E-E850-403D-A5B5-4B53F8C4A56B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4526261" y="5280763"/>
            <a:ext cx="3139479" cy="462927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1pPr>
            <a:lvl2pPr marL="45720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endParaRPr lang="ru-RU" noProof="0"/>
          </a:p>
        </p:txBody>
      </p:sp>
      <p:sp>
        <p:nvSpPr>
          <p:cNvPr id="22" name="Объект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7938210" y="4824188"/>
            <a:ext cx="3124093" cy="462927"/>
          </a:xfr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27" name="Объект 3">
            <a:extLst>
              <a:ext uri="{FF2B5EF4-FFF2-40B4-BE49-F238E27FC236}">
                <a16:creationId xmlns:a16="http://schemas.microsoft.com/office/drawing/2014/main" id="{A8058154-45E5-403E-B714-AC85774F391F}"/>
              </a:ext>
            </a:extLst>
          </p:cNvPr>
          <p:cNvSpPr>
            <a:spLocks noGrp="1"/>
          </p:cNvSpPr>
          <p:nvPr>
            <p:ph sz="half" idx="19" hasCustomPrompt="1"/>
          </p:nvPr>
        </p:nvSpPr>
        <p:spPr>
          <a:xfrm>
            <a:off x="7938210" y="5280763"/>
            <a:ext cx="3124093" cy="462927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20ГГ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Презентация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4426193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Два объекта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3700" y="892177"/>
            <a:ext cx="8421688" cy="1325563"/>
          </a:xfrm>
        </p:spPr>
        <p:txBody>
          <a:bodyPr rtlCol="0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933700" y="2776936"/>
            <a:ext cx="3924300" cy="823912"/>
          </a:xfrm>
        </p:spPr>
        <p:txBody>
          <a:bodyPr rtlCol="0"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2933700" y="3834606"/>
            <a:ext cx="3924300" cy="1997867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410173" y="2776936"/>
            <a:ext cx="3943627" cy="823912"/>
          </a:xfrm>
        </p:spPr>
        <p:txBody>
          <a:bodyPr rtlCol="0"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 noProof="0"/>
              <a:t>ЩЕЛКНИТЕ, ЧТОБЫ ИЗМЕНИТЬ 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7410173" y="3834606"/>
            <a:ext cx="3943627" cy="1997867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20ГГ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Презентация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2400"/>
            </a:lvl1pPr>
          </a:lstStyle>
          <a:p>
            <a:fld id="{B5CEABB6-07DC-46E8-9B57-56EC44A396E5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1" name="Графический объект 10">
            <a:extLst>
              <a:ext uri="{FF2B5EF4-FFF2-40B4-BE49-F238E27FC236}">
                <a16:creationId xmlns:a16="http://schemas.microsoft.com/office/drawing/2014/main" id="{EE24E1DB-1F20-4C28-8069-D9219D1F8B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25785" y="0"/>
            <a:ext cx="4368030" cy="391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7409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имо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Графический объект 13">
            <a:extLst>
              <a:ext uri="{FF2B5EF4-FFF2-40B4-BE49-F238E27FC236}">
                <a16:creationId xmlns:a16="http://schemas.microsoft.com/office/drawing/2014/main" id="{AE202E03-5C65-4305-B969-65220AD4100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t="18301" r="41825" b="23071"/>
          <a:stretch/>
        </p:blipFill>
        <p:spPr>
          <a:xfrm flipH="1">
            <a:off x="0" y="0"/>
            <a:ext cx="5441888" cy="6858000"/>
          </a:xfrm>
          <a:custGeom>
            <a:avLst/>
            <a:gdLst>
              <a:gd name="connsiteX0" fmla="*/ 5441888 w 5441888"/>
              <a:gd name="connsiteY0" fmla="*/ 0 h 6858000"/>
              <a:gd name="connsiteX1" fmla="*/ 0 w 5441888"/>
              <a:gd name="connsiteY1" fmla="*/ 0 h 6858000"/>
              <a:gd name="connsiteX2" fmla="*/ 0 w 5441888"/>
              <a:gd name="connsiteY2" fmla="*/ 6858000 h 6858000"/>
              <a:gd name="connsiteX3" fmla="*/ 5441888 w 544188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41888" h="6858000">
                <a:moveTo>
                  <a:pt x="5441888" y="0"/>
                </a:moveTo>
                <a:lnTo>
                  <a:pt x="0" y="0"/>
                </a:lnTo>
                <a:lnTo>
                  <a:pt x="0" y="6858000"/>
                </a:lnTo>
                <a:lnTo>
                  <a:pt x="5441888" y="6858000"/>
                </a:lnTo>
                <a:close/>
              </a:path>
            </a:pathLst>
          </a:custGeom>
        </p:spPr>
      </p:pic>
      <p:sp>
        <p:nvSpPr>
          <p:cNvPr id="19" name="Заголовок 1">
            <a:extLst>
              <a:ext uri="{FF2B5EF4-FFF2-40B4-BE49-F238E27FC236}">
                <a16:creationId xmlns:a16="http://schemas.microsoft.com/office/drawing/2014/main" id="{1E1C8C6D-0530-475B-A7F7-0E00C33ACF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20169" y="1152771"/>
            <a:ext cx="5431971" cy="846301"/>
          </a:xfrm>
        </p:spPr>
        <p:txBody>
          <a:bodyPr rtlCol="0" anchor="t"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ЩЕЛКНИТЕ, ЧТОБЫ ИЗМЕНИТЬ СТИЛЬ ОБРАЗЦА ЗАГОЛОВКА</a:t>
            </a:r>
          </a:p>
        </p:txBody>
      </p:sp>
      <p:sp>
        <p:nvSpPr>
          <p:cNvPr id="20" name="Текст 15">
            <a:extLst>
              <a:ext uri="{FF2B5EF4-FFF2-40B4-BE49-F238E27FC236}">
                <a16:creationId xmlns:a16="http://schemas.microsoft.com/office/drawing/2014/main" id="{3D2778A3-7084-4333-8349-03B1FEB5FE7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2469515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ЩЕЛКНИТЕ, ЧТОБЫ ДОБАВИТЬ ПОДЗАГОЛОВОК</a:t>
            </a:r>
          </a:p>
        </p:txBody>
      </p:sp>
      <p:sp>
        <p:nvSpPr>
          <p:cNvPr id="25" name="Текст 18">
            <a:extLst>
              <a:ext uri="{FF2B5EF4-FFF2-40B4-BE49-F238E27FC236}">
                <a16:creationId xmlns:a16="http://schemas.microsoft.com/office/drawing/2014/main" id="{70ED2545-F96B-400C-B6F4-F1D2D83B724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2798940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26" name="Текст 15">
            <a:extLst>
              <a:ext uri="{FF2B5EF4-FFF2-40B4-BE49-F238E27FC236}">
                <a16:creationId xmlns:a16="http://schemas.microsoft.com/office/drawing/2014/main" id="{4A2FECA2-3808-47DC-84EB-CD3395C2052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3569311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ЩЕЛКНИТЕ, ЧТОБЫ ДОБАВИТЬ ПОДЗАГОЛОВОК</a:t>
            </a:r>
          </a:p>
        </p:txBody>
      </p:sp>
      <p:sp>
        <p:nvSpPr>
          <p:cNvPr id="27" name="Текст 18">
            <a:extLst>
              <a:ext uri="{FF2B5EF4-FFF2-40B4-BE49-F238E27FC236}">
                <a16:creationId xmlns:a16="http://schemas.microsoft.com/office/drawing/2014/main" id="{24393B9A-03C4-45C1-8172-F8B354458A4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3898736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28" name="Текст 15">
            <a:extLst>
              <a:ext uri="{FF2B5EF4-FFF2-40B4-BE49-F238E27FC236}">
                <a16:creationId xmlns:a16="http://schemas.microsoft.com/office/drawing/2014/main" id="{18EC24A5-B4A5-4BAB-AE40-30EB69D6EF7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4669107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ЩЕЛКНИТЕ, ЧТОБЫ ДОБАВИТЬ ПОДЗАГОЛОВОК</a:t>
            </a:r>
          </a:p>
        </p:txBody>
      </p:sp>
      <p:sp>
        <p:nvSpPr>
          <p:cNvPr id="29" name="Текст 18">
            <a:extLst>
              <a:ext uri="{FF2B5EF4-FFF2-40B4-BE49-F238E27FC236}">
                <a16:creationId xmlns:a16="http://schemas.microsoft.com/office/drawing/2014/main" id="{726F36C0-4E6A-4A10-960D-11D78D04447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998532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21" name="Дата 6">
            <a:extLst>
              <a:ext uri="{FF2B5EF4-FFF2-40B4-BE49-F238E27FC236}">
                <a16:creationId xmlns:a16="http://schemas.microsoft.com/office/drawing/2014/main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20ГГ</a:t>
            </a:r>
          </a:p>
        </p:txBody>
      </p:sp>
      <p:sp>
        <p:nvSpPr>
          <p:cNvPr id="22" name="Нижний колонтитул 7">
            <a:extLst>
              <a:ext uri="{FF2B5EF4-FFF2-40B4-BE49-F238E27FC236}">
                <a16:creationId xmlns:a16="http://schemas.microsoft.com/office/drawing/2014/main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Презентация</a:t>
            </a:r>
          </a:p>
        </p:txBody>
      </p:sp>
      <p:sp>
        <p:nvSpPr>
          <p:cNvPr id="24" name="Номер слайда 8">
            <a:extLst>
              <a:ext uri="{FF2B5EF4-FFF2-40B4-BE49-F238E27FC236}">
                <a16:creationId xmlns:a16="http://schemas.microsoft.com/office/drawing/2014/main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>
            <a:lvl1pPr>
              <a:defRPr sz="2400"/>
            </a:lvl1pPr>
          </a:lstStyle>
          <a:p>
            <a:fld id="{B5CEABB6-07DC-46E8-9B57-56EC44A396E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69334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а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>
            <a:normAutofit/>
          </a:bodyPr>
          <a:lstStyle>
            <a:lvl1pPr algn="l">
              <a:defRPr lang="en-US" sz="2800" kern="1200" spc="150" baseline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ЩЕЛКНИТЕ, ЧТОБЫ ИЗМЕНИТЬ СТИЛЬ ОБРАЗЦА ЗАГОЛОВКА</a:t>
            </a:r>
          </a:p>
        </p:txBody>
      </p:sp>
      <p:sp>
        <p:nvSpPr>
          <p:cNvPr id="15" name="Текст 14">
            <a:extLst>
              <a:ext uri="{FF2B5EF4-FFF2-40B4-BE49-F238E27FC236}">
                <a16:creationId xmlns:a16="http://schemas.microsoft.com/office/drawing/2014/main" id="{B250D272-9B39-4C2D-B0F5-21010D11E43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48749" y="1361938"/>
            <a:ext cx="6765925" cy="496888"/>
          </a:xfrm>
        </p:spPr>
        <p:txBody>
          <a:bodyPr rtlCol="0"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7" name="Диаграмма 6">
            <a:extLst>
              <a:ext uri="{FF2B5EF4-FFF2-40B4-BE49-F238E27FC236}">
                <a16:creationId xmlns:a16="http://schemas.microsoft.com/office/drawing/2014/main" id="{08AF2DB4-A973-4307-B59C-6058A138835C}"/>
              </a:ext>
            </a:extLst>
          </p:cNvPr>
          <p:cNvSpPr>
            <a:spLocks noGrp="1"/>
          </p:cNvSpPr>
          <p:nvPr>
            <p:ph type="chart" sz="quarter" idx="13" hasCustomPrompt="1"/>
          </p:nvPr>
        </p:nvSpPr>
        <p:spPr>
          <a:xfrm>
            <a:off x="838200" y="2286002"/>
            <a:ext cx="6094270" cy="3542143"/>
          </a:xfrm>
        </p:spPr>
        <p:txBody>
          <a:bodyPr rtlCol="0"/>
          <a:lstStyle/>
          <a:p>
            <a:pPr rtl="0"/>
            <a:r>
              <a:rPr lang="ru-RU" noProof="0"/>
              <a:t>Щелкните значок, чтобы добавить диаграмму</a:t>
            </a:r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id="{339C283A-EC40-421C-8A0E-F9A3161C889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58125" y="2284624"/>
            <a:ext cx="3147332" cy="306388"/>
          </a:xfrm>
        </p:spPr>
        <p:txBody>
          <a:bodyPr rtlCol="0">
            <a:noAutofit/>
          </a:bodyPr>
          <a:lstStyle>
            <a:lvl1pPr marL="0" indent="0">
              <a:buNone/>
              <a:defRPr sz="1400" cap="all" spc="15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13" name="Объект 12">
            <a:extLst>
              <a:ext uri="{FF2B5EF4-FFF2-40B4-BE49-F238E27FC236}">
                <a16:creationId xmlns:a16="http://schemas.microsoft.com/office/drawing/2014/main" id="{305CA2B1-D510-4949-A638-C1A064DA41A7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7858125" y="2779713"/>
            <a:ext cx="3148013" cy="3095625"/>
          </a:xfrm>
        </p:spPr>
        <p:txBody>
          <a:bodyPr rtlCol="0">
            <a:normAutofit/>
          </a:bodyPr>
          <a:lstStyle>
            <a:lvl1pPr marL="0" indent="0"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105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 rtl="0"/>
            <a:r>
              <a:rPr lang="ru-RU" noProof="0"/>
              <a:t>Щелкните, чтобы добавить содержимое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20ГГ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Презентация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2400"/>
            </a:lvl1pPr>
          </a:lstStyle>
          <a:p>
            <a:fld id="{B5CEABB6-07DC-46E8-9B57-56EC44A396E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10030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ременная шкал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D46070C-E825-43D0-99F4-8B461413113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057683"/>
            <a:ext cx="12191998" cy="201019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Arial" panose="020B060402020202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>
            <a:normAutofit/>
          </a:bodyPr>
          <a:lstStyle>
            <a:lvl1pPr algn="l">
              <a:defRPr lang="en-US" sz="2800" kern="1200" spc="150" baseline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6" name="Текст 10">
            <a:extLst>
              <a:ext uri="{FF2B5EF4-FFF2-40B4-BE49-F238E27FC236}">
                <a16:creationId xmlns:a16="http://schemas.microsoft.com/office/drawing/2014/main" id="{E4E92FC5-6FC2-45C2-9200-3244F9EA69A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14399" y="3354712"/>
            <a:ext cx="731520" cy="457200"/>
          </a:xfrm>
        </p:spPr>
        <p:txBody>
          <a:bodyPr rtlCol="0" anchor="ctr"/>
          <a:lstStyle>
            <a:lvl1pPr marL="0" indent="0" algn="l">
              <a:buNone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ru-RU" noProof="0"/>
              <a:t>Год</a:t>
            </a:r>
          </a:p>
        </p:txBody>
      </p:sp>
      <p:sp>
        <p:nvSpPr>
          <p:cNvPr id="7" name="Текст 10">
            <a:extLst>
              <a:ext uri="{FF2B5EF4-FFF2-40B4-BE49-F238E27FC236}">
                <a16:creationId xmlns:a16="http://schemas.microsoft.com/office/drawing/2014/main" id="{4D75C136-D6C3-4431-8776-997070627AA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96596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8" name="Текст 10">
            <a:extLst>
              <a:ext uri="{FF2B5EF4-FFF2-40B4-BE49-F238E27FC236}">
                <a16:creationId xmlns:a16="http://schemas.microsoft.com/office/drawing/2014/main" id="{FD15D323-BFE3-4ACE-9A2E-C9EB69458B1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75388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9" name="Текст 10">
            <a:extLst>
              <a:ext uri="{FF2B5EF4-FFF2-40B4-BE49-F238E27FC236}">
                <a16:creationId xmlns:a16="http://schemas.microsoft.com/office/drawing/2014/main" id="{3B520767-B49F-4503-8120-B66E411F33E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54180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10" name="Текст 10">
            <a:extLst>
              <a:ext uri="{FF2B5EF4-FFF2-40B4-BE49-F238E27FC236}">
                <a16:creationId xmlns:a16="http://schemas.microsoft.com/office/drawing/2014/main" id="{30C2F5A0-E03E-4C89-B9EB-8D48889F5F9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2972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12" name="Текст 10">
            <a:extLst>
              <a:ext uri="{FF2B5EF4-FFF2-40B4-BE49-F238E27FC236}">
                <a16:creationId xmlns:a16="http://schemas.microsoft.com/office/drawing/2014/main" id="{59D3CBFE-13C8-4DB1-A831-9393264923E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11764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13" name="Текст 10">
            <a:extLst>
              <a:ext uri="{FF2B5EF4-FFF2-40B4-BE49-F238E27FC236}">
                <a16:creationId xmlns:a16="http://schemas.microsoft.com/office/drawing/2014/main" id="{82385A0A-C61D-4BBD-AC77-D7642F895E2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90556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14" name="Текст 10">
            <a:extLst>
              <a:ext uri="{FF2B5EF4-FFF2-40B4-BE49-F238E27FC236}">
                <a16:creationId xmlns:a16="http://schemas.microsoft.com/office/drawing/2014/main" id="{FED89FCE-7507-4C8C-923F-92229058946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69348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16" name="Текст 10">
            <a:extLst>
              <a:ext uri="{FF2B5EF4-FFF2-40B4-BE49-F238E27FC236}">
                <a16:creationId xmlns:a16="http://schemas.microsoft.com/office/drawing/2014/main" id="{2A9276DB-F427-4F8E-8E4C-466600F390FD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48140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17" name="Текст 10">
            <a:extLst>
              <a:ext uri="{FF2B5EF4-FFF2-40B4-BE49-F238E27FC236}">
                <a16:creationId xmlns:a16="http://schemas.microsoft.com/office/drawing/2014/main" id="{79023948-0C1E-4DAB-B885-1C713409AA08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26932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15" name="Текст 10">
            <a:extLst>
              <a:ext uri="{FF2B5EF4-FFF2-40B4-BE49-F238E27FC236}">
                <a16:creationId xmlns:a16="http://schemas.microsoft.com/office/drawing/2014/main" id="{F2F73935-BF53-4510-8B8F-EDB1CD56A1BB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05724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18" name="Текст 10">
            <a:extLst>
              <a:ext uri="{FF2B5EF4-FFF2-40B4-BE49-F238E27FC236}">
                <a16:creationId xmlns:a16="http://schemas.microsoft.com/office/drawing/2014/main" id="{4AB6A03C-6180-41ED-A88D-ECBB80D160F2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84516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19" name="Текст 10">
            <a:extLst>
              <a:ext uri="{FF2B5EF4-FFF2-40B4-BE49-F238E27FC236}">
                <a16:creationId xmlns:a16="http://schemas.microsoft.com/office/drawing/2014/main" id="{145AD645-55F0-41A9-AC53-ED30BF1340BA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0633085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id="{AB3645A3-D681-45BF-B195-452D000802C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14400" y="4292468"/>
            <a:ext cx="731520" cy="457200"/>
          </a:xfrm>
        </p:spPr>
        <p:txBody>
          <a:bodyPr rtlCol="0" anchor="ctr"/>
          <a:lstStyle>
            <a:lvl1pPr marL="0" indent="0" algn="l">
              <a:buNone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ru-RU" noProof="0"/>
              <a:t>Год</a:t>
            </a:r>
          </a:p>
        </p:txBody>
      </p:sp>
      <p:sp>
        <p:nvSpPr>
          <p:cNvPr id="20" name="Текст 10">
            <a:extLst>
              <a:ext uri="{FF2B5EF4-FFF2-40B4-BE49-F238E27FC236}">
                <a16:creationId xmlns:a16="http://schemas.microsoft.com/office/drawing/2014/main" id="{C39F248D-01B4-40EE-B483-E8E81806DFB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969915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1" name="Текст 10">
            <a:extLst>
              <a:ext uri="{FF2B5EF4-FFF2-40B4-BE49-F238E27FC236}">
                <a16:creationId xmlns:a16="http://schemas.microsoft.com/office/drawing/2014/main" id="{1D0F1859-7A34-42DF-873E-2CF864E4C4BE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2757602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2" name="Текст 10">
            <a:extLst>
              <a:ext uri="{FF2B5EF4-FFF2-40B4-BE49-F238E27FC236}">
                <a16:creationId xmlns:a16="http://schemas.microsoft.com/office/drawing/2014/main" id="{6EB397AF-B5C1-40FE-86D4-BA660E4C6E46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545289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3" name="Текст 10">
            <a:extLst>
              <a:ext uri="{FF2B5EF4-FFF2-40B4-BE49-F238E27FC236}">
                <a16:creationId xmlns:a16="http://schemas.microsoft.com/office/drawing/2014/main" id="{AF1343D5-DC0F-4C7E-967F-CFC300A2C807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4332976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4" name="Текст 10">
            <a:extLst>
              <a:ext uri="{FF2B5EF4-FFF2-40B4-BE49-F238E27FC236}">
                <a16:creationId xmlns:a16="http://schemas.microsoft.com/office/drawing/2014/main" id="{9AD688A5-D2DF-4FC3-8171-FAEA8C4F5566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120663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5" name="Текст 10">
            <a:extLst>
              <a:ext uri="{FF2B5EF4-FFF2-40B4-BE49-F238E27FC236}">
                <a16:creationId xmlns:a16="http://schemas.microsoft.com/office/drawing/2014/main" id="{EA05A5D4-01B0-4932-B03E-571986E282EA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5908350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6" name="Текст 10">
            <a:extLst>
              <a:ext uri="{FF2B5EF4-FFF2-40B4-BE49-F238E27FC236}">
                <a16:creationId xmlns:a16="http://schemas.microsoft.com/office/drawing/2014/main" id="{72A84601-CD4F-49ED-8D51-CEF032363058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696037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8" name="Текст 10">
            <a:extLst>
              <a:ext uri="{FF2B5EF4-FFF2-40B4-BE49-F238E27FC236}">
                <a16:creationId xmlns:a16="http://schemas.microsoft.com/office/drawing/2014/main" id="{DFC05EC7-9D6C-486B-9E2F-D3612013C0A1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7483724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9" name="Текст 10">
            <a:extLst>
              <a:ext uri="{FF2B5EF4-FFF2-40B4-BE49-F238E27FC236}">
                <a16:creationId xmlns:a16="http://schemas.microsoft.com/office/drawing/2014/main" id="{98F455FB-241B-4E1F-B581-FA6CBA239545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8271411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7" name="Текст 10">
            <a:extLst>
              <a:ext uri="{FF2B5EF4-FFF2-40B4-BE49-F238E27FC236}">
                <a16:creationId xmlns:a16="http://schemas.microsoft.com/office/drawing/2014/main" id="{C49FB196-753D-4A12-9460-57D8AB4B540B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9059098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30" name="Текст 10">
            <a:extLst>
              <a:ext uri="{FF2B5EF4-FFF2-40B4-BE49-F238E27FC236}">
                <a16:creationId xmlns:a16="http://schemas.microsoft.com/office/drawing/2014/main" id="{9E38664A-8108-4E24-800B-3C32ADA43978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9846785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31" name="Текст 10">
            <a:extLst>
              <a:ext uri="{FF2B5EF4-FFF2-40B4-BE49-F238E27FC236}">
                <a16:creationId xmlns:a16="http://schemas.microsoft.com/office/drawing/2014/main" id="{2908458B-A3ED-4855-9E08-108D7C4A8D36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0634472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FFA35437-CCDE-4D92-B879-F23B329C8EC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29640" y="4034785"/>
            <a:ext cx="10332720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36" name="Дата 2">
            <a:extLst>
              <a:ext uri="{FF2B5EF4-FFF2-40B4-BE49-F238E27FC236}">
                <a16:creationId xmlns:a16="http://schemas.microsoft.com/office/drawing/2014/main" id="{1CDC588F-73BC-4108-974B-0EAAB8213C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20ГГ</a:t>
            </a:r>
          </a:p>
        </p:txBody>
      </p:sp>
      <p:sp>
        <p:nvSpPr>
          <p:cNvPr id="37" name="Нижний колонтитул 3">
            <a:extLst>
              <a:ext uri="{FF2B5EF4-FFF2-40B4-BE49-F238E27FC236}">
                <a16:creationId xmlns:a16="http://schemas.microsoft.com/office/drawing/2014/main" id="{B2AC1EB2-9B8F-4077-8B66-64F9549F2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Презентация</a:t>
            </a:r>
          </a:p>
        </p:txBody>
      </p:sp>
      <p:sp>
        <p:nvSpPr>
          <p:cNvPr id="38" name="Номер слайда 4">
            <a:extLst>
              <a:ext uri="{FF2B5EF4-FFF2-40B4-BE49-F238E27FC236}">
                <a16:creationId xmlns:a16="http://schemas.microsoft.com/office/drawing/2014/main" id="{28DE3E33-346A-45AF-B164-CB5DF04FA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0563234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Ar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ЩЕЛКНИТЕ, ЧТОБЫ ИЗМЕНИТЬ СТИЛЬ ОБРАЗЦА ЗАГОЛОВКА</a:t>
            </a:r>
          </a:p>
        </p:txBody>
      </p:sp>
      <p:sp>
        <p:nvSpPr>
          <p:cNvPr id="7" name="Заполнитель графического элемента SmartArt 6">
            <a:extLst>
              <a:ext uri="{FF2B5EF4-FFF2-40B4-BE49-F238E27FC236}">
                <a16:creationId xmlns:a16="http://schemas.microsoft.com/office/drawing/2014/main" id="{156CA116-0F6E-4EE9-B34F-03BA07161A7A}"/>
              </a:ext>
            </a:extLst>
          </p:cNvPr>
          <p:cNvSpPr>
            <a:spLocks noGrp="1"/>
          </p:cNvSpPr>
          <p:nvPr>
            <p:ph type="dgm" sz="quarter" idx="15" hasCustomPrompt="1"/>
          </p:nvPr>
        </p:nvSpPr>
        <p:spPr>
          <a:xfrm>
            <a:off x="838200" y="2139084"/>
            <a:ext cx="10515600" cy="3695338"/>
          </a:xfrm>
        </p:spPr>
        <p:txBody>
          <a:bodyPr rtlCol="0"/>
          <a:lstStyle/>
          <a:p>
            <a:pPr rtl="0"/>
            <a:r>
              <a:rPr lang="ru-RU" noProof="0"/>
              <a:t>Щелкните значок, чтобы добавить графический элемент SmartArt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20ГГ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Презентация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66988B2D-0240-4256-8268-4B9FF1E7236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0" y="0"/>
            <a:ext cx="2590800" cy="76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D8EEAAE1-3D04-41C3-B2D2-B3BEF34C3B2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704850" cy="10279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2400"/>
            </a:lvl1pPr>
          </a:lstStyle>
          <a:p>
            <a:fld id="{B5CEABB6-07DC-46E8-9B57-56EC44A396E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431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 команды: 4 человек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 rtlCol="0"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ЩЕЛКНИТЕ, ЧТОБЫ ИЗМЕНИТЬ СТИЛЬ ОБРАЗЦА ЗАГОЛОВКА</a:t>
            </a:r>
          </a:p>
        </p:txBody>
      </p:sp>
      <p:sp>
        <p:nvSpPr>
          <p:cNvPr id="11" name="Рисунок 10">
            <a:extLst>
              <a:ext uri="{FF2B5EF4-FFF2-40B4-BE49-F238E27FC236}">
                <a16:creationId xmlns:a16="http://schemas.microsoft.com/office/drawing/2014/main" id="{B0BDE76A-30A6-4268-9656-28A484C3DCC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487181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311558" y="5084524"/>
            <a:ext cx="2196619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26" name="Текст 2">
            <a:extLst>
              <a:ext uri="{FF2B5EF4-FFF2-40B4-BE49-F238E27FC236}">
                <a16:creationId xmlns:a16="http://schemas.microsoft.com/office/drawing/2014/main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487181" y="5464114"/>
            <a:ext cx="1845511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17" name="Рисунок 10">
            <a:extLst>
              <a:ext uri="{FF2B5EF4-FFF2-40B4-BE49-F238E27FC236}">
                <a16:creationId xmlns:a16="http://schemas.microsoft.com/office/drawing/2014/main" id="{C4CA5C9C-91D5-44B1-A82A-A49732B4691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836914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23" name="Текст 2">
            <a:extLst>
              <a:ext uri="{FF2B5EF4-FFF2-40B4-BE49-F238E27FC236}">
                <a16:creationId xmlns:a16="http://schemas.microsoft.com/office/drawing/2014/main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707607" y="5099206"/>
            <a:ext cx="2145049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27" name="Текст 2">
            <a:extLst>
              <a:ext uri="{FF2B5EF4-FFF2-40B4-BE49-F238E27FC236}">
                <a16:creationId xmlns:a16="http://schemas.microsoft.com/office/drawing/2014/main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836913" y="5478796"/>
            <a:ext cx="1855949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18" name="Рисунок 10">
            <a:extLst>
              <a:ext uri="{FF2B5EF4-FFF2-40B4-BE49-F238E27FC236}">
                <a16:creationId xmlns:a16="http://schemas.microsoft.com/office/drawing/2014/main" id="{4EBC7D6F-397D-4C5A-AA62-F683F88531A2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327578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lvl="1"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24" name="Текст 2">
            <a:extLst>
              <a:ext uri="{FF2B5EF4-FFF2-40B4-BE49-F238E27FC236}">
                <a16:creationId xmlns:a16="http://schemas.microsoft.com/office/drawing/2014/main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198271" y="5099206"/>
            <a:ext cx="2132985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28" name="Текст 2">
            <a:extLst>
              <a:ext uri="{FF2B5EF4-FFF2-40B4-BE49-F238E27FC236}">
                <a16:creationId xmlns:a16="http://schemas.microsoft.com/office/drawing/2014/main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327577" y="5478796"/>
            <a:ext cx="1845511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19" name="Рисунок 10">
            <a:extLst>
              <a:ext uri="{FF2B5EF4-FFF2-40B4-BE49-F238E27FC236}">
                <a16:creationId xmlns:a16="http://schemas.microsoft.com/office/drawing/2014/main" id="{92E6B581-A522-4758-A9A4-8B9C7B860CF2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747458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25" name="Текст 2">
            <a:extLst>
              <a:ext uri="{FF2B5EF4-FFF2-40B4-BE49-F238E27FC236}">
                <a16:creationId xmlns:a16="http://schemas.microsoft.com/office/drawing/2014/main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618152" y="5084524"/>
            <a:ext cx="2132984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29" name="Текст 2">
            <a:extLst>
              <a:ext uri="{FF2B5EF4-FFF2-40B4-BE49-F238E27FC236}">
                <a16:creationId xmlns:a16="http://schemas.microsoft.com/office/drawing/2014/main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747458" y="5464114"/>
            <a:ext cx="184551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4E4B72DA-52CB-4D39-A342-8857B4D959B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/>
          <p:nvPr/>
        </p:nvCxnSpPr>
        <p:spPr>
          <a:xfrm flipH="1" flipV="1">
            <a:off x="7334250" y="0"/>
            <a:ext cx="4857750" cy="76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21D9BCDA-DFB7-41A4-A7C7-CEE86CEDCBE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1487150" y="0"/>
            <a:ext cx="704850" cy="17240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Дата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20ГГ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Презентация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2400"/>
            </a:lvl1pPr>
          </a:lstStyle>
          <a:p>
            <a:fld id="{B5CEABB6-07DC-46E8-9B57-56EC44A396E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23728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pos="936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 команды: 8 человек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 rtlCol="0"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ЩЕЛКНИТЕ, ЧТОБЫ ИЗМЕНИТЬ СТИЛЬ ОБРАЗЦА ЗАГОЛОВКА</a:t>
            </a:r>
          </a:p>
        </p:txBody>
      </p:sp>
      <p:sp>
        <p:nvSpPr>
          <p:cNvPr id="11" name="Рисунок 10">
            <a:extLst>
              <a:ext uri="{FF2B5EF4-FFF2-40B4-BE49-F238E27FC236}">
                <a16:creationId xmlns:a16="http://schemas.microsoft.com/office/drawing/2014/main" id="{B0BDE76A-30A6-4268-9656-28A484C3DCC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877176" y="2428875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00168" y="3654378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26" name="Текст 2">
            <a:extLst>
              <a:ext uri="{FF2B5EF4-FFF2-40B4-BE49-F238E27FC236}">
                <a16:creationId xmlns:a16="http://schemas.microsoft.com/office/drawing/2014/main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390120" y="3782039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17" name="Рисунок 10">
            <a:extLst>
              <a:ext uri="{FF2B5EF4-FFF2-40B4-BE49-F238E27FC236}">
                <a16:creationId xmlns:a16="http://schemas.microsoft.com/office/drawing/2014/main" id="{C4CA5C9C-91D5-44B1-A82A-A49732B4691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226270" y="2428875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23" name="Текст 2">
            <a:extLst>
              <a:ext uri="{FF2B5EF4-FFF2-40B4-BE49-F238E27FC236}">
                <a16:creationId xmlns:a16="http://schemas.microsoft.com/office/drawing/2014/main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849262" y="3669060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27" name="Текст 2">
            <a:extLst>
              <a:ext uri="{FF2B5EF4-FFF2-40B4-BE49-F238E27FC236}">
                <a16:creationId xmlns:a16="http://schemas.microsoft.com/office/drawing/2014/main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739214" y="3796721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18" name="Рисунок 10">
            <a:extLst>
              <a:ext uri="{FF2B5EF4-FFF2-40B4-BE49-F238E27FC236}">
                <a16:creationId xmlns:a16="http://schemas.microsoft.com/office/drawing/2014/main" id="{4EBC7D6F-397D-4C5A-AA62-F683F88531A2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716934" y="2428875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2pPr>
          </a:lstStyle>
          <a:p>
            <a:pPr lvl="0"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24" name="Текст 2">
            <a:extLst>
              <a:ext uri="{FF2B5EF4-FFF2-40B4-BE49-F238E27FC236}">
                <a16:creationId xmlns:a16="http://schemas.microsoft.com/office/drawing/2014/main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339926" y="3669060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28" name="Текст 2">
            <a:extLst>
              <a:ext uri="{FF2B5EF4-FFF2-40B4-BE49-F238E27FC236}">
                <a16:creationId xmlns:a16="http://schemas.microsoft.com/office/drawing/2014/main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217963" y="3796721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19" name="Рисунок 10">
            <a:extLst>
              <a:ext uri="{FF2B5EF4-FFF2-40B4-BE49-F238E27FC236}">
                <a16:creationId xmlns:a16="http://schemas.microsoft.com/office/drawing/2014/main" id="{92E6B581-A522-4758-A9A4-8B9C7B860CF2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136814" y="2428875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25" name="Текст 2">
            <a:extLst>
              <a:ext uri="{FF2B5EF4-FFF2-40B4-BE49-F238E27FC236}">
                <a16:creationId xmlns:a16="http://schemas.microsoft.com/office/drawing/2014/main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759806" y="3654378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29" name="Текст 2">
            <a:extLst>
              <a:ext uri="{FF2B5EF4-FFF2-40B4-BE49-F238E27FC236}">
                <a16:creationId xmlns:a16="http://schemas.microsoft.com/office/drawing/2014/main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634432" y="3782039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55" name="Рисунок 10">
            <a:extLst>
              <a:ext uri="{FF2B5EF4-FFF2-40B4-BE49-F238E27FC236}">
                <a16:creationId xmlns:a16="http://schemas.microsoft.com/office/drawing/2014/main" id="{1EBAEB1D-A7F9-4F90-B642-4277D3802BAB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1877176" y="4287711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54" name="Текст 2">
            <a:extLst>
              <a:ext uri="{FF2B5EF4-FFF2-40B4-BE49-F238E27FC236}">
                <a16:creationId xmlns:a16="http://schemas.microsoft.com/office/drawing/2014/main" id="{22930C5B-603C-494E-A467-8B394D01D406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1500168" y="5513214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62" name="Текст 2">
            <a:extLst>
              <a:ext uri="{FF2B5EF4-FFF2-40B4-BE49-F238E27FC236}">
                <a16:creationId xmlns:a16="http://schemas.microsoft.com/office/drawing/2014/main" id="{540C455F-A23B-493F-B95E-AB485D91DA6A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1390120" y="5640875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56" name="Рисунок 10">
            <a:extLst>
              <a:ext uri="{FF2B5EF4-FFF2-40B4-BE49-F238E27FC236}">
                <a16:creationId xmlns:a16="http://schemas.microsoft.com/office/drawing/2014/main" id="{9461A69E-14C8-4325-89AF-D4257C1C05BA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4226270" y="4287711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59" name="Текст 2">
            <a:extLst>
              <a:ext uri="{FF2B5EF4-FFF2-40B4-BE49-F238E27FC236}">
                <a16:creationId xmlns:a16="http://schemas.microsoft.com/office/drawing/2014/main" id="{6D1C374C-DAF7-40EF-B279-4EC7A2AFE6A2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3849262" y="5527896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63" name="Текст 2">
            <a:extLst>
              <a:ext uri="{FF2B5EF4-FFF2-40B4-BE49-F238E27FC236}">
                <a16:creationId xmlns:a16="http://schemas.microsoft.com/office/drawing/2014/main" id="{421FF438-E4E8-4643-BCB3-4A1C12429042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3739214" y="5655557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57" name="Рисунок 10">
            <a:extLst>
              <a:ext uri="{FF2B5EF4-FFF2-40B4-BE49-F238E27FC236}">
                <a16:creationId xmlns:a16="http://schemas.microsoft.com/office/drawing/2014/main" id="{0FB38616-82FB-4DAD-A82E-3777ACB41148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6716934" y="4287711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2pPr>
          </a:lstStyle>
          <a:p>
            <a:pPr lvl="0"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60" name="Текст 2">
            <a:extLst>
              <a:ext uri="{FF2B5EF4-FFF2-40B4-BE49-F238E27FC236}">
                <a16:creationId xmlns:a16="http://schemas.microsoft.com/office/drawing/2014/main" id="{D4FEDD19-A7BA-45BB-93A0-F1E896C9F26D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6339926" y="5527896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64" name="Текст 2">
            <a:extLst>
              <a:ext uri="{FF2B5EF4-FFF2-40B4-BE49-F238E27FC236}">
                <a16:creationId xmlns:a16="http://schemas.microsoft.com/office/drawing/2014/main" id="{A12F0175-7AEE-46B1-9590-D4A427680DC7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6229878" y="5655557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58" name="Рисунок 10">
            <a:extLst>
              <a:ext uri="{FF2B5EF4-FFF2-40B4-BE49-F238E27FC236}">
                <a16:creationId xmlns:a16="http://schemas.microsoft.com/office/drawing/2014/main" id="{622ED9F4-EB9B-4588-8501-BFECB846EE73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9136814" y="4287711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61" name="Текст 2">
            <a:extLst>
              <a:ext uri="{FF2B5EF4-FFF2-40B4-BE49-F238E27FC236}">
                <a16:creationId xmlns:a16="http://schemas.microsoft.com/office/drawing/2014/main" id="{5026D39F-46AB-4680-9A52-F367344A3531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8759806" y="5513214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65" name="Текст 2">
            <a:extLst>
              <a:ext uri="{FF2B5EF4-FFF2-40B4-BE49-F238E27FC236}">
                <a16:creationId xmlns:a16="http://schemas.microsoft.com/office/drawing/2014/main" id="{04E11FE2-6320-4E8C-A5B3-8104AF329ADA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8634432" y="5640875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pPr rtl="0"/>
            <a:r>
              <a:rPr lang="ru-RU" noProof="0"/>
              <a:t>20ГГ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pPr rtl="0"/>
            <a:r>
              <a:rPr lang="ru-RU" noProof="0"/>
              <a:t>Презентация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  <p:pic>
        <p:nvPicPr>
          <p:cNvPr id="13" name="Графический объект 12">
            <a:extLst>
              <a:ext uri="{FF2B5EF4-FFF2-40B4-BE49-F238E27FC236}">
                <a16:creationId xmlns:a16="http://schemas.microsoft.com/office/drawing/2014/main" id="{B0DFD584-E5CF-41EF-B51E-679CE22DDF9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73953"/>
            <a:ext cx="2057400" cy="1647825"/>
          </a:xfrm>
          <a:prstGeom prst="rect">
            <a:avLst/>
          </a:prstGeom>
        </p:spPr>
      </p:pic>
      <p:pic>
        <p:nvPicPr>
          <p:cNvPr id="14" name="Графический объект 13">
            <a:extLst>
              <a:ext uri="{FF2B5EF4-FFF2-40B4-BE49-F238E27FC236}">
                <a16:creationId xmlns:a16="http://schemas.microsoft.com/office/drawing/2014/main" id="{E5C02DDF-25A6-42C7-9525-F279CE2095C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49000" y="5180889"/>
            <a:ext cx="11430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0955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инансирование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463D7850-C2A6-43CE-BBE4-8E81A0A593B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1238250" cy="1328057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EBAD3E03-2E3B-440C-9105-6F9D33006D6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3790950" cy="8921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 rtlCol="0"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ЩЕЛКНИТЕ, ЧТОБЫ ИЗМЕНИТЬ СТИЛЬ ОБРАЗЦА ЗАГОЛОВКА</a:t>
            </a:r>
          </a:p>
        </p:txBody>
      </p:sp>
      <p:sp>
        <p:nvSpPr>
          <p:cNvPr id="11" name="Объект 10">
            <a:extLst>
              <a:ext uri="{FF2B5EF4-FFF2-40B4-BE49-F238E27FC236}">
                <a16:creationId xmlns:a16="http://schemas.microsoft.com/office/drawing/2014/main" id="{319EE98D-9541-4F21-8952-3026DEF75EC4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1075447" y="2118642"/>
            <a:ext cx="1856232" cy="1664208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 rtl="0"/>
            <a:r>
              <a:rPr lang="ru-RU" noProof="0"/>
              <a:t>Щелкните, чтобы добавить содержимое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8200" y="3788813"/>
            <a:ext cx="2330726" cy="804859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№</a:t>
            </a:r>
          </a:p>
        </p:txBody>
      </p:sp>
      <p:sp>
        <p:nvSpPr>
          <p:cNvPr id="17" name="Текст 2">
            <a:extLst>
              <a:ext uri="{FF2B5EF4-FFF2-40B4-BE49-F238E27FC236}">
                <a16:creationId xmlns:a16="http://schemas.microsoft.com/office/drawing/2014/main" id="{E43D2F47-FAF2-42C2-967D-251DD4B940D7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838200" y="4464810"/>
            <a:ext cx="2330726" cy="438505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8200" y="5120722"/>
            <a:ext cx="2330726" cy="853167"/>
          </a:xfrm>
        </p:spPr>
        <p:txBody>
          <a:bodyPr lIns="0" rIns="0"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4" name="Объект 10">
            <a:extLst>
              <a:ext uri="{FF2B5EF4-FFF2-40B4-BE49-F238E27FC236}">
                <a16:creationId xmlns:a16="http://schemas.microsoft.com/office/drawing/2014/main" id="{AB843230-A4E3-4E21-AA93-998E28EB9018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3811391" y="2118642"/>
            <a:ext cx="1856232" cy="1664208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 rtl="0"/>
            <a:r>
              <a:rPr lang="ru-RU" noProof="0"/>
              <a:t>Щелкните, чтобы добавить содержимое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562665" y="3788813"/>
            <a:ext cx="2342205" cy="804859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№</a:t>
            </a:r>
          </a:p>
        </p:txBody>
      </p:sp>
      <p:sp>
        <p:nvSpPr>
          <p:cNvPr id="18" name="Текст 4">
            <a:extLst>
              <a:ext uri="{FF2B5EF4-FFF2-40B4-BE49-F238E27FC236}">
                <a16:creationId xmlns:a16="http://schemas.microsoft.com/office/drawing/2014/main" id="{3322C250-87FC-4F14-A42C-FFDA120D0D6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62665" y="4464810"/>
            <a:ext cx="2342205" cy="438505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 noProof="0"/>
              <a:t>ЩЕЛКНИТЕ, ЧТОБЫ ИЗМЕНИТЬ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3562665" y="5120722"/>
            <a:ext cx="2342205" cy="853167"/>
          </a:xfrm>
        </p:spPr>
        <p:txBody>
          <a:bodyPr lIns="0" rIns="0"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5" name="Объект 10">
            <a:extLst>
              <a:ext uri="{FF2B5EF4-FFF2-40B4-BE49-F238E27FC236}">
                <a16:creationId xmlns:a16="http://schemas.microsoft.com/office/drawing/2014/main" id="{3AE0369E-A275-4E5A-AE0F-B1F9A54DEDFC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6524377" y="2118642"/>
            <a:ext cx="1856232" cy="1664208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 rtl="0"/>
            <a:r>
              <a:rPr lang="ru-RU" noProof="0"/>
              <a:t>Щелкните, чтобы добавить содержимое</a:t>
            </a:r>
          </a:p>
        </p:txBody>
      </p:sp>
      <p:sp>
        <p:nvSpPr>
          <p:cNvPr id="21" name="Текст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98609" y="3788813"/>
            <a:ext cx="2330726" cy="804859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№</a:t>
            </a:r>
          </a:p>
        </p:txBody>
      </p:sp>
      <p:sp>
        <p:nvSpPr>
          <p:cNvPr id="19" name="Текст 2">
            <a:extLst>
              <a:ext uri="{FF2B5EF4-FFF2-40B4-BE49-F238E27FC236}">
                <a16:creationId xmlns:a16="http://schemas.microsoft.com/office/drawing/2014/main" id="{D3C675D6-83FA-4036-B516-098EDCAF2506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298609" y="4464810"/>
            <a:ext cx="2330726" cy="438505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22" name="Объект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6298609" y="5120722"/>
            <a:ext cx="2330726" cy="853167"/>
          </a:xfrm>
        </p:spPr>
        <p:txBody>
          <a:bodyPr lIns="0" rIns="0"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6" name="Объект 10">
            <a:extLst>
              <a:ext uri="{FF2B5EF4-FFF2-40B4-BE49-F238E27FC236}">
                <a16:creationId xmlns:a16="http://schemas.microsoft.com/office/drawing/2014/main" id="{CCA3A81E-171B-4946-B8BA-B2F406CF0939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9260321" y="2118642"/>
            <a:ext cx="1856232" cy="1664208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 rtl="0"/>
            <a:r>
              <a:rPr lang="ru-RU" noProof="0"/>
              <a:t>Щелкните, чтобы добавить содержимое</a:t>
            </a:r>
          </a:p>
        </p:txBody>
      </p:sp>
      <p:sp>
        <p:nvSpPr>
          <p:cNvPr id="14" name="Текст 2">
            <a:extLst>
              <a:ext uri="{FF2B5EF4-FFF2-40B4-BE49-F238E27FC236}">
                <a16:creationId xmlns:a16="http://schemas.microsoft.com/office/drawing/2014/main" id="{84A1E92D-A5BF-4268-BFF3-1418A1F03589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9023074" y="3788457"/>
            <a:ext cx="2330726" cy="804859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№</a:t>
            </a:r>
          </a:p>
        </p:txBody>
      </p:sp>
      <p:sp>
        <p:nvSpPr>
          <p:cNvPr id="23" name="Текст 2">
            <a:extLst>
              <a:ext uri="{FF2B5EF4-FFF2-40B4-BE49-F238E27FC236}">
                <a16:creationId xmlns:a16="http://schemas.microsoft.com/office/drawing/2014/main" id="{B6439AAC-8A96-4015-8A87-ED8DF7027B60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9023074" y="4464454"/>
            <a:ext cx="2330726" cy="438505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15" name="Объект 3">
            <a:extLst>
              <a:ext uri="{FF2B5EF4-FFF2-40B4-BE49-F238E27FC236}">
                <a16:creationId xmlns:a16="http://schemas.microsoft.com/office/drawing/2014/main" id="{492F9083-A886-4EEB-94D6-1FAE6DC33000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9023074" y="5120366"/>
            <a:ext cx="2330726" cy="853167"/>
          </a:xfrm>
        </p:spPr>
        <p:txBody>
          <a:bodyPr lIns="0" rIns="0"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20ГГ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Презентация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2400"/>
            </a:lvl1pPr>
          </a:lstStyle>
          <a:p>
            <a:fld id="{B5CEABB6-07DC-46E8-9B57-56EC44A396E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66963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Свод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6875" y="1671639"/>
            <a:ext cx="5111750" cy="1204912"/>
          </a:xfrm>
        </p:spPr>
        <p:txBody>
          <a:bodyPr rtlCol="0" anchor="b"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476875" y="3682546"/>
            <a:ext cx="5111750" cy="1525588"/>
          </a:xfrm>
        </p:spPr>
        <p:txBody>
          <a:bodyPr rtlCol="0" anchor="b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D87F08D6-2CA7-4A5A-BE34-07113DCA535D}"/>
              </a:ext>
            </a:extLst>
          </p:cNvPr>
          <p:cNvCxnSpPr>
            <a:cxnSpLocks/>
          </p:cNvCxnSpPr>
          <p:nvPr/>
        </p:nvCxnSpPr>
        <p:spPr>
          <a:xfrm flipH="1" flipV="1">
            <a:off x="0" y="876300"/>
            <a:ext cx="4762500" cy="16287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A768C87F-B9C3-4DFF-8454-F3F52CE4346B}"/>
              </a:ext>
            </a:extLst>
          </p:cNvPr>
          <p:cNvCxnSpPr>
            <a:cxnSpLocks/>
          </p:cNvCxnSpPr>
          <p:nvPr/>
        </p:nvCxnSpPr>
        <p:spPr>
          <a:xfrm flipH="1" flipV="1">
            <a:off x="2638425" y="0"/>
            <a:ext cx="2124076" cy="51863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Дата 6">
            <a:extLst>
              <a:ext uri="{FF2B5EF4-FFF2-40B4-BE49-F238E27FC236}">
                <a16:creationId xmlns:a16="http://schemas.microsoft.com/office/drawing/2014/main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20ГГ</a:t>
            </a:r>
          </a:p>
        </p:txBody>
      </p:sp>
      <p:sp>
        <p:nvSpPr>
          <p:cNvPr id="22" name="Нижний колонтитул 7">
            <a:extLst>
              <a:ext uri="{FF2B5EF4-FFF2-40B4-BE49-F238E27FC236}">
                <a16:creationId xmlns:a16="http://schemas.microsoft.com/office/drawing/2014/main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Презентация</a:t>
            </a:r>
          </a:p>
        </p:txBody>
      </p:sp>
      <p:sp>
        <p:nvSpPr>
          <p:cNvPr id="24" name="Номер слайда 8">
            <a:extLst>
              <a:ext uri="{FF2B5EF4-FFF2-40B4-BE49-F238E27FC236}">
                <a16:creationId xmlns:a16="http://schemas.microsoft.com/office/drawing/2014/main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>
            <a:lvl1pPr>
              <a:defRPr sz="2400"/>
            </a:lvl1pPr>
          </a:lstStyle>
          <a:p>
            <a:fld id="{B5CEABB6-07DC-46E8-9B57-56EC44A396E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63167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Повестка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Графический объект 7">
            <a:extLst>
              <a:ext uri="{FF2B5EF4-FFF2-40B4-BE49-F238E27FC236}">
                <a16:creationId xmlns:a16="http://schemas.microsoft.com/office/drawing/2014/main" id="{D514C6BF-376E-43E8-881D-2E76742699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t="18301" r="28341" b="23071"/>
          <a:stretch/>
        </p:blipFill>
        <p:spPr>
          <a:xfrm>
            <a:off x="5488815" y="0"/>
            <a:ext cx="6703185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0A9B92-C2D0-466A-A680-A35832C452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33499" y="1020445"/>
            <a:ext cx="3171825" cy="1325563"/>
          </a:xfrm>
        </p:spPr>
        <p:txBody>
          <a:bodyPr rtlCol="0" anchor="b">
            <a:normAutofit/>
          </a:bodyPr>
          <a:lstStyle>
            <a:lvl1pPr>
              <a:defRPr sz="2800" spc="15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СТИЛЬ ОБРАЗЦА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DA41CE6-5A88-4C5C-B2A4-6A5D2153B16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333499" y="2924175"/>
            <a:ext cx="3171825" cy="2519363"/>
          </a:xfrm>
        </p:spPr>
        <p:txBody>
          <a:bodyPr rtlCol="0">
            <a:normAutofit/>
          </a:bodyPr>
          <a:lstStyle>
            <a:lvl1pPr marL="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1pPr>
            <a:lvl2pPr marL="4572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2pPr>
            <a:lvl3pPr marL="9144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3pPr>
            <a:lvl4pPr marL="13716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4pPr>
            <a:lvl5pPr marL="18288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39F5093-3C53-4152-B8FE-0522E07952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33500" y="6356350"/>
            <a:ext cx="985157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20ГГ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727F11D-8AF8-44D6-A48B-D8C7779B8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9886" y="6356349"/>
            <a:ext cx="2482842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Презентация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58C0879-6B0F-4AF6-A997-EC61DA896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36305" y="6356350"/>
            <a:ext cx="987552" cy="365125"/>
          </a:xfrm>
        </p:spPr>
        <p:txBody>
          <a:bodyPr rtlCol="0"/>
          <a:lstStyle>
            <a:lvl1pPr>
              <a:defRPr sz="2400"/>
            </a:lvl1pPr>
          </a:lstStyle>
          <a:p>
            <a:fld id="{B5CEABB6-07DC-46E8-9B57-56EC44A396E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12703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ключение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67200" y="1615736"/>
            <a:ext cx="4179570" cy="1524735"/>
          </a:xfrm>
        </p:spPr>
        <p:txBody>
          <a:bodyPr rtlCol="0" anchor="b">
            <a:noAutofit/>
          </a:bodyPr>
          <a:lstStyle>
            <a:lvl1pPr algn="l">
              <a:defRPr sz="3200" spc="15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СТИЛЬ ОБРАЗЦА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67200" y="3238103"/>
            <a:ext cx="4179570" cy="2004161"/>
          </a:xfrm>
        </p:spPr>
        <p:txBody>
          <a:bodyPr rtlCol="0">
            <a:normAutofit/>
          </a:bodyPr>
          <a:lstStyle>
            <a:lvl1pPr marL="0" indent="0" algn="l">
              <a:lnSpc>
                <a:spcPct val="150000"/>
              </a:lnSpc>
              <a:buNone/>
              <a:defRPr sz="1400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  <p:pic>
        <p:nvPicPr>
          <p:cNvPr id="6" name="Графический объект 5">
            <a:extLst>
              <a:ext uri="{FF2B5EF4-FFF2-40B4-BE49-F238E27FC236}">
                <a16:creationId xmlns:a16="http://schemas.microsoft.com/office/drawing/2014/main" id="{ED3361C9-310A-4255-A94E-B77588962D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3176938" cy="6858000"/>
          </a:xfrm>
          <a:prstGeom prst="rect">
            <a:avLst/>
          </a:prstGeom>
        </p:spPr>
      </p:pic>
      <p:sp>
        <p:nvSpPr>
          <p:cNvPr id="9" name="Дата 6">
            <a:extLst>
              <a:ext uri="{FF2B5EF4-FFF2-40B4-BE49-F238E27FC236}">
                <a16:creationId xmlns:a16="http://schemas.microsoft.com/office/drawing/2014/main" id="{BF358517-D7B7-40D0-A9D0-B650C80898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67200" y="6356350"/>
            <a:ext cx="1774371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20ГГ</a:t>
            </a:r>
          </a:p>
        </p:txBody>
      </p:sp>
      <p:sp>
        <p:nvSpPr>
          <p:cNvPr id="10" name="Нижний колонтитул 7">
            <a:extLst>
              <a:ext uri="{FF2B5EF4-FFF2-40B4-BE49-F238E27FC236}">
                <a16:creationId xmlns:a16="http://schemas.microsoft.com/office/drawing/2014/main" id="{6026D44C-0B39-4DE1-A0FC-5615DDAAE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79721" y="6356350"/>
            <a:ext cx="2661557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Презентация</a:t>
            </a:r>
          </a:p>
        </p:txBody>
      </p:sp>
      <p:sp>
        <p:nvSpPr>
          <p:cNvPr id="11" name="Номер слайда 8">
            <a:extLst>
              <a:ext uri="{FF2B5EF4-FFF2-40B4-BE49-F238E27FC236}">
                <a16:creationId xmlns:a16="http://schemas.microsoft.com/office/drawing/2014/main" id="{0F8222B4-B618-42C4-8BDB-D2E4DF2F2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9428" y="6356350"/>
            <a:ext cx="1774371" cy="365125"/>
          </a:xfrm>
        </p:spPr>
        <p:txBody>
          <a:bodyPr rtlCol="0"/>
          <a:lstStyle>
            <a:lvl1pPr>
              <a:defRPr sz="2400"/>
            </a:lvl1pPr>
          </a:lstStyle>
          <a:p>
            <a:fld id="{B5CEABB6-07DC-46E8-9B57-56EC44A396E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9355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Временная шка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Графический объект 10">
            <a:extLst>
              <a:ext uri="{FF2B5EF4-FFF2-40B4-BE49-F238E27FC236}">
                <a16:creationId xmlns:a16="http://schemas.microsoft.com/office/drawing/2014/main" id="{9D2AF524-D4B4-4A3A-9CE4-EDAFE1D5A37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2113884" y="0"/>
            <a:ext cx="10078116" cy="6858000"/>
          </a:xfrm>
          <a:custGeom>
            <a:avLst/>
            <a:gdLst>
              <a:gd name="connsiteX0" fmla="*/ 3793236 w 10078116"/>
              <a:gd name="connsiteY0" fmla="*/ 6858000 h 6858000"/>
              <a:gd name="connsiteX1" fmla="*/ 0 w 10078116"/>
              <a:gd name="connsiteY1" fmla="*/ 0 h 6858000"/>
              <a:gd name="connsiteX2" fmla="*/ 10078116 w 10078116"/>
              <a:gd name="connsiteY2" fmla="*/ 0 h 6858000"/>
              <a:gd name="connsiteX3" fmla="*/ 10078116 w 1007811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78116" h="6858000">
                <a:moveTo>
                  <a:pt x="3793236" y="6858000"/>
                </a:moveTo>
                <a:lnTo>
                  <a:pt x="0" y="0"/>
                </a:lnTo>
                <a:lnTo>
                  <a:pt x="10078116" y="0"/>
                </a:lnTo>
                <a:lnTo>
                  <a:pt x="10078116" y="6858000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>
              <a:latin typeface="Arial" panose="020B060402020202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3987A5-99A6-4B33-BAAF-5315963538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509419"/>
            <a:ext cx="4082142" cy="585788"/>
          </a:xfrm>
        </p:spPr>
        <p:txBody>
          <a:bodyPr rtlCol="0"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ЩЕЛКНИТЕ, ЧТОБЫ ИЗМЕНИТЬ ЗАГОЛОВОК</a:t>
            </a:r>
          </a:p>
        </p:txBody>
      </p:sp>
      <p:sp>
        <p:nvSpPr>
          <p:cNvPr id="16" name="Текст 15">
            <a:extLst>
              <a:ext uri="{FF2B5EF4-FFF2-40B4-BE49-F238E27FC236}">
                <a16:creationId xmlns:a16="http://schemas.microsoft.com/office/drawing/2014/main" id="{3BABF6CA-407C-4BF0-8234-1321A676E7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8318" y="1481138"/>
            <a:ext cx="2141764" cy="514350"/>
          </a:xfrm>
        </p:spPr>
        <p:txBody>
          <a:bodyPr rtlCol="0"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 rtl="0"/>
            <a:r>
              <a:rPr lang="ru-RU" noProof="0"/>
              <a:t>ЩЕЛКНИТЕ, ЧТОБЫ ИЗМЕНИТЬ СТИЛИ ОБРАЗЦА ТЕКСТА</a:t>
            </a:r>
          </a:p>
        </p:txBody>
      </p:sp>
      <p:sp>
        <p:nvSpPr>
          <p:cNvPr id="17" name="Текст 15">
            <a:extLst>
              <a:ext uri="{FF2B5EF4-FFF2-40B4-BE49-F238E27FC236}">
                <a16:creationId xmlns:a16="http://schemas.microsoft.com/office/drawing/2014/main" id="{76D8129B-5B68-421C-968C-3663C86EFC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4375" y="2557463"/>
            <a:ext cx="2141764" cy="514350"/>
          </a:xfrm>
        </p:spPr>
        <p:txBody>
          <a:bodyPr rtlCol="0"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 rtl="0"/>
            <a:r>
              <a:rPr lang="ru-RU" noProof="0"/>
              <a:t>ЩЕЛКНИТЕ, ЧТОБЫ ИЗМЕНИТЬ СТИЛИ ОБРАЗЦА ТЕКСТА</a:t>
            </a:r>
          </a:p>
        </p:txBody>
      </p:sp>
      <p:sp>
        <p:nvSpPr>
          <p:cNvPr id="18" name="Текст 15">
            <a:extLst>
              <a:ext uri="{FF2B5EF4-FFF2-40B4-BE49-F238E27FC236}">
                <a16:creationId xmlns:a16="http://schemas.microsoft.com/office/drawing/2014/main" id="{6C741DCA-8EBD-44F5-9D38-E938A628AD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20800" y="3633788"/>
            <a:ext cx="2141764" cy="514350"/>
          </a:xfrm>
        </p:spPr>
        <p:txBody>
          <a:bodyPr rtlCol="0"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 rtl="0"/>
            <a:r>
              <a:rPr lang="ru-RU" noProof="0"/>
              <a:t>ЩЕЛКНИТЕ, ЧТОБЫ ИЗМЕНИТЬ СТИЛИ ОБРАЗЦА ТЕКСТА</a:t>
            </a:r>
          </a:p>
        </p:txBody>
      </p:sp>
      <p:sp>
        <p:nvSpPr>
          <p:cNvPr id="19" name="Текст 15">
            <a:extLst>
              <a:ext uri="{FF2B5EF4-FFF2-40B4-BE49-F238E27FC236}">
                <a16:creationId xmlns:a16="http://schemas.microsoft.com/office/drawing/2014/main" id="{5C43C6B1-A1BD-4A90-8B4B-F361C1BEDD2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05000" y="4710114"/>
            <a:ext cx="2141764" cy="514350"/>
          </a:xfrm>
        </p:spPr>
        <p:txBody>
          <a:bodyPr rtlCol="0"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 rtl="0"/>
            <a:r>
              <a:rPr lang="ru-RU" noProof="0"/>
              <a:t>ЩЕЛКНИТЕ, ЧТОБЫ ИЗМЕНИТЬ СТИЛИ ОБРАЗЦА ТЕКСТА</a:t>
            </a:r>
          </a:p>
        </p:txBody>
      </p:sp>
      <p:sp>
        <p:nvSpPr>
          <p:cNvPr id="34" name="Текст 15">
            <a:extLst>
              <a:ext uri="{FF2B5EF4-FFF2-40B4-BE49-F238E27FC236}">
                <a16:creationId xmlns:a16="http://schemas.microsoft.com/office/drawing/2014/main" id="{0C66E1BD-33F0-4B94-BF94-CD4698F85C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01535" y="1594478"/>
            <a:ext cx="5539095" cy="1010842"/>
          </a:xfrm>
        </p:spPr>
        <p:txBody>
          <a:bodyPr rtlCol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 rtl="0"/>
            <a:r>
              <a:rPr lang="ru-RU" noProof="0"/>
              <a:t>Щелкните, чтобы изменить стиль образца текста</a:t>
            </a:r>
          </a:p>
        </p:txBody>
      </p:sp>
      <p:sp>
        <p:nvSpPr>
          <p:cNvPr id="35" name="Текст 15">
            <a:extLst>
              <a:ext uri="{FF2B5EF4-FFF2-40B4-BE49-F238E27FC236}">
                <a16:creationId xmlns:a16="http://schemas.microsoft.com/office/drawing/2014/main" id="{2D4661B1-6559-407A-9AEC-A46A0570AE8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86028" y="2673328"/>
            <a:ext cx="5539095" cy="1010842"/>
          </a:xfrm>
        </p:spPr>
        <p:txBody>
          <a:bodyPr rtlCol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 rtl="0"/>
            <a:r>
              <a:rPr lang="ru-RU" noProof="0"/>
              <a:t>Щелкните, чтобы изменить стиль образца текста</a:t>
            </a:r>
          </a:p>
        </p:txBody>
      </p:sp>
      <p:sp>
        <p:nvSpPr>
          <p:cNvPr id="36" name="Текст 15">
            <a:extLst>
              <a:ext uri="{FF2B5EF4-FFF2-40B4-BE49-F238E27FC236}">
                <a16:creationId xmlns:a16="http://schemas.microsoft.com/office/drawing/2014/main" id="{DCC983F7-6A25-42C0-811C-EA32138C5B8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76937" y="3755394"/>
            <a:ext cx="5539095" cy="1010842"/>
          </a:xfrm>
        </p:spPr>
        <p:txBody>
          <a:bodyPr rtlCol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 rtl="0"/>
            <a:r>
              <a:rPr lang="ru-RU" noProof="0"/>
              <a:t>Щелкните, чтобы изменить стиль образца текста</a:t>
            </a:r>
          </a:p>
        </p:txBody>
      </p:sp>
      <p:sp>
        <p:nvSpPr>
          <p:cNvPr id="37" name="Текст 15">
            <a:extLst>
              <a:ext uri="{FF2B5EF4-FFF2-40B4-BE49-F238E27FC236}">
                <a16:creationId xmlns:a16="http://schemas.microsoft.com/office/drawing/2014/main" id="{E83DA0EB-27DD-416A-8DA5-4AFDC8587E5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75279" y="4824430"/>
            <a:ext cx="5539095" cy="1010842"/>
          </a:xfrm>
        </p:spPr>
        <p:txBody>
          <a:bodyPr rtlCol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 rtl="0"/>
            <a:r>
              <a:rPr lang="ru-RU" noProof="0"/>
              <a:t>Щелкните, чтобы изменить стиль образца текста</a:t>
            </a: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D3795F91-C721-4363-956D-756673AE795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353515" y="5023933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8AC14461-E27D-413D-B31A-47B74646AF2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759917" y="3948451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4D6AEA4C-7710-4829-BA87-8DD77F15932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173453" y="2872686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E9BD473E-6203-491C-87AC-54AC0AB2333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586263" y="1796083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5" name="Дата 4">
            <a:extLst>
              <a:ext uri="{FF2B5EF4-FFF2-40B4-BE49-F238E27FC236}">
                <a16:creationId xmlns:a16="http://schemas.microsoft.com/office/drawing/2014/main" id="{874DC36F-5D3E-439D-80B5-32633FC34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pPr rtl="0"/>
            <a:r>
              <a:rPr lang="ru-RU" noProof="0"/>
              <a:t>20ГГ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C710A8A-CEC9-4787-A745-C28DD965F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75279" y="6356350"/>
            <a:ext cx="1808712" cy="365125"/>
          </a:xfrm>
        </p:spPr>
        <p:txBody>
          <a:bodyPr rtlCol="0"/>
          <a:lstStyle>
            <a:lvl1pPr>
              <a:defRPr sz="900"/>
            </a:lvl1pPr>
          </a:lstStyle>
          <a:p>
            <a:pPr algn="l" rtl="0"/>
            <a:r>
              <a:rPr lang="ru-RU" noProof="0"/>
              <a:t>Презентация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162BD04-8F01-472A-9456-4702A2218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10874" y="6356350"/>
            <a:ext cx="542925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052812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имое с 2 столбцами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 rtlCol="0">
            <a:normAutofit/>
          </a:bodyPr>
          <a:lstStyle>
            <a:lvl1pPr algn="ctr">
              <a:defRPr lang="en-US" sz="2800" kern="1200" spc="150" baseline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ЩЕЛКНИТЕ, ЧТОБЫ ИЗМЕНИТЬ СТИЛЬ ОБРАЗЦА ЗАГОЛОВКА</a:t>
            </a:r>
          </a:p>
        </p:txBody>
      </p:sp>
      <p:sp>
        <p:nvSpPr>
          <p:cNvPr id="15" name="Текст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85900" y="2563123"/>
            <a:ext cx="4031945" cy="365125"/>
          </a:xfrm>
        </p:spPr>
        <p:txBody>
          <a:bodyPr rtlCol="0"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ЩЕЛКНИТЕ, ЧТОБЫ ДОБАВИТЬ ПОДЗАГОЛОВОК</a:t>
            </a:r>
          </a:p>
        </p:txBody>
      </p:sp>
      <p:sp>
        <p:nvSpPr>
          <p:cNvPr id="17" name="Текст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85664" y="3070348"/>
            <a:ext cx="4031030" cy="1057308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31" name="Текст 15">
            <a:extLst>
              <a:ext uri="{FF2B5EF4-FFF2-40B4-BE49-F238E27FC236}">
                <a16:creationId xmlns:a16="http://schemas.microsoft.com/office/drawing/2014/main" id="{87DD41A9-B6B3-48D9-A3A6-831B39C9158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73004" y="2563123"/>
            <a:ext cx="4031945" cy="365125"/>
          </a:xfrm>
        </p:spPr>
        <p:txBody>
          <a:bodyPr rtlCol="0"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 noProof="0"/>
              <a:t>ЩЕЛКНИТЕ, ЧТОБЫ ДОБАВИТЬ ПОДЗАГОЛОВОК</a:t>
            </a:r>
          </a:p>
        </p:txBody>
      </p:sp>
      <p:sp>
        <p:nvSpPr>
          <p:cNvPr id="32" name="Текст 18">
            <a:extLst>
              <a:ext uri="{FF2B5EF4-FFF2-40B4-BE49-F238E27FC236}">
                <a16:creationId xmlns:a16="http://schemas.microsoft.com/office/drawing/2014/main" id="{FB791E68-EDF5-4CC2-8774-A27AEF1D25E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73143" y="3070348"/>
            <a:ext cx="4031030" cy="1057308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33" name="Текст 15">
            <a:extLst>
              <a:ext uri="{FF2B5EF4-FFF2-40B4-BE49-F238E27FC236}">
                <a16:creationId xmlns:a16="http://schemas.microsoft.com/office/drawing/2014/main" id="{AA224F82-7E0C-4EBF-97D3-132481DBCDA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485899" y="4319431"/>
            <a:ext cx="4031945" cy="365125"/>
          </a:xfrm>
        </p:spPr>
        <p:txBody>
          <a:bodyPr rtlCol="0"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 noProof="0"/>
              <a:t>ЩЕЛКНИТЕ, ЧТОБЫ ДОБАВИТЬ ПОДЗАГОЛОВОК</a:t>
            </a:r>
          </a:p>
        </p:txBody>
      </p:sp>
      <p:sp>
        <p:nvSpPr>
          <p:cNvPr id="34" name="Текст 18">
            <a:extLst>
              <a:ext uri="{FF2B5EF4-FFF2-40B4-BE49-F238E27FC236}">
                <a16:creationId xmlns:a16="http://schemas.microsoft.com/office/drawing/2014/main" id="{699D24C6-4AFB-4222-8E0C-4D11CD9C0FF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486412" y="4826656"/>
            <a:ext cx="4031030" cy="1057308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12" name="Текст 15">
            <a:extLst>
              <a:ext uri="{FF2B5EF4-FFF2-40B4-BE49-F238E27FC236}">
                <a16:creationId xmlns:a16="http://schemas.microsoft.com/office/drawing/2014/main" id="{3B05E19C-DF33-4515-AC52-F95850810EC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672630" y="4319431"/>
            <a:ext cx="4031945" cy="365125"/>
          </a:xfrm>
        </p:spPr>
        <p:txBody>
          <a:bodyPr rtlCol="0"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 noProof="0"/>
              <a:t>ЩЕЛКНИТЕ, ЧТОБЫ ДОБАВИТЬ ПОДЗАГОЛОВОК</a:t>
            </a:r>
          </a:p>
        </p:txBody>
      </p:sp>
      <p:sp>
        <p:nvSpPr>
          <p:cNvPr id="13" name="Текст 18">
            <a:extLst>
              <a:ext uri="{FF2B5EF4-FFF2-40B4-BE49-F238E27FC236}">
                <a16:creationId xmlns:a16="http://schemas.microsoft.com/office/drawing/2014/main" id="{C0EBC62D-442C-45D3-B66B-C6578FBB337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673143" y="4826656"/>
            <a:ext cx="4031030" cy="1057308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 rtlCol="0"/>
          <a:lstStyle/>
          <a:p>
            <a:pPr rtl="0"/>
            <a:r>
              <a:rPr lang="ru-RU" noProof="0"/>
              <a:t>20ГГ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 rtlCol="0"/>
          <a:lstStyle/>
          <a:p>
            <a:pPr rtl="0"/>
            <a:r>
              <a:rPr lang="ru-RU" noProof="0"/>
              <a:t>Презентация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  <p:cxnSp>
        <p:nvCxnSpPr>
          <p:cNvPr id="2" name="Прямая соединительная линия 1">
            <a:extLst>
              <a:ext uri="{FF2B5EF4-FFF2-40B4-BE49-F238E27FC236}">
                <a16:creationId xmlns:a16="http://schemas.microsoft.com/office/drawing/2014/main" id="{9298DCF7-7DC1-4618-8133-F63847B0AFE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688388" y="0"/>
            <a:ext cx="3503612" cy="2352957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653A6567-233D-4A3B-B52B-DE7E5E35A17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720943" y="0"/>
            <a:ext cx="2471057" cy="2699032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1487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имое с 3 столбцами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08760" y="4156405"/>
            <a:ext cx="3139440" cy="1325563"/>
          </a:xfrm>
        </p:spPr>
        <p:txBody>
          <a:bodyPr rtlCol="0" anchor="b">
            <a:normAutofit/>
          </a:bodyPr>
          <a:lstStyle>
            <a:lvl1pPr algn="l">
              <a:defRPr lang="en-US" sz="2800" kern="1200" spc="150" baseline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ЩЕЛКНИТЕ, ЧТОБЫ ИЗМЕНИТЬ СТИЛЬ ОБРАЗЦА ЗАГОЛОВКА</a:t>
            </a:r>
          </a:p>
        </p:txBody>
      </p:sp>
      <p:sp>
        <p:nvSpPr>
          <p:cNvPr id="15" name="Текст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1530635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ЩЕЛКНИТЕ, ЧТОБЫ ДОБАВИТЬ ПОДЗАГОЛОВОК</a:t>
            </a:r>
          </a:p>
        </p:txBody>
      </p:sp>
      <p:sp>
        <p:nvSpPr>
          <p:cNvPr id="17" name="Текст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1860060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16" name="Текст 15">
            <a:extLst>
              <a:ext uri="{FF2B5EF4-FFF2-40B4-BE49-F238E27FC236}">
                <a16:creationId xmlns:a16="http://schemas.microsoft.com/office/drawing/2014/main" id="{07D6A00C-D56B-4E8B-B992-7DA51D3C726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2630431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ЩЕЛКНИТЕ, ЧТОБЫ ДОБАВИТЬ ПОДЗАГОЛОВОК</a:t>
            </a:r>
          </a:p>
        </p:txBody>
      </p:sp>
      <p:sp>
        <p:nvSpPr>
          <p:cNvPr id="18" name="Текст 18">
            <a:extLst>
              <a:ext uri="{FF2B5EF4-FFF2-40B4-BE49-F238E27FC236}">
                <a16:creationId xmlns:a16="http://schemas.microsoft.com/office/drawing/2014/main" id="{DA90DA32-7E6A-4713-BDC9-73910E2A0E6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2959856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19" name="Текст 15">
            <a:extLst>
              <a:ext uri="{FF2B5EF4-FFF2-40B4-BE49-F238E27FC236}">
                <a16:creationId xmlns:a16="http://schemas.microsoft.com/office/drawing/2014/main" id="{D7E57261-C874-4DFD-AF7D-F9EC50B3BFD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3730227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ЩЕЛКНИТЕ, ЧТОБЫ ДОБАВИТЬ ПОДЗАГОЛОВОК</a:t>
            </a:r>
          </a:p>
        </p:txBody>
      </p:sp>
      <p:sp>
        <p:nvSpPr>
          <p:cNvPr id="20" name="Текст 18">
            <a:extLst>
              <a:ext uri="{FF2B5EF4-FFF2-40B4-BE49-F238E27FC236}">
                <a16:creationId xmlns:a16="http://schemas.microsoft.com/office/drawing/2014/main" id="{843F77CE-098F-4777-8C30-5CEE7954D14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059652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23" name="Текст 15">
            <a:extLst>
              <a:ext uri="{FF2B5EF4-FFF2-40B4-BE49-F238E27FC236}">
                <a16:creationId xmlns:a16="http://schemas.microsoft.com/office/drawing/2014/main" id="{4CAE269A-B6AB-42A6-9575-6057FA25A29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920106" y="4830024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ЩЕЛКНИТЕ, ЧТОБЫ ДОБАВИТЬ ПОДЗАГОЛОВОК</a:t>
            </a:r>
          </a:p>
        </p:txBody>
      </p:sp>
      <p:sp>
        <p:nvSpPr>
          <p:cNvPr id="24" name="Текст 18">
            <a:extLst>
              <a:ext uri="{FF2B5EF4-FFF2-40B4-BE49-F238E27FC236}">
                <a16:creationId xmlns:a16="http://schemas.microsoft.com/office/drawing/2014/main" id="{46866A49-A3A8-4869-961C-EB41F6BC784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919680" y="5159449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20ГГ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Презентация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 rtlCol="0"/>
          <a:lstStyle>
            <a:lvl1pPr>
              <a:defRPr sz="2400"/>
            </a:lvl1pPr>
          </a:lstStyle>
          <a:p>
            <a:fld id="{B5CEABB6-07DC-46E8-9B57-56EC44A396E5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2" name="Графический объект 1">
            <a:extLst>
              <a:ext uri="{FF2B5EF4-FFF2-40B4-BE49-F238E27FC236}">
                <a16:creationId xmlns:a16="http://schemas.microsoft.com/office/drawing/2014/main" id="{6D8D9106-8780-461D-9091-E074B0A3C95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-4696" y="-1"/>
            <a:ext cx="4896735" cy="4385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950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Введение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62075" y="1671639"/>
            <a:ext cx="5111750" cy="1204912"/>
          </a:xfrm>
        </p:spPr>
        <p:txBody>
          <a:bodyPr rtlCol="0"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362075" y="3660774"/>
            <a:ext cx="5111750" cy="1525588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49FBD260-5143-4B12-B9F8-33E48D548909}"/>
              </a:ext>
            </a:extLst>
          </p:cNvPr>
          <p:cNvCxnSpPr/>
          <p:nvPr/>
        </p:nvCxnSpPr>
        <p:spPr>
          <a:xfrm>
            <a:off x="9096375" y="1497012"/>
            <a:ext cx="30956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D87F08D6-2CA7-4A5A-BE34-07113DCA535D}"/>
              </a:ext>
            </a:extLst>
          </p:cNvPr>
          <p:cNvCxnSpPr/>
          <p:nvPr/>
        </p:nvCxnSpPr>
        <p:spPr>
          <a:xfrm flipH="1">
            <a:off x="6953250" y="-25401"/>
            <a:ext cx="3790950" cy="69024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Дата 6">
            <a:extLst>
              <a:ext uri="{FF2B5EF4-FFF2-40B4-BE49-F238E27FC236}">
                <a16:creationId xmlns:a16="http://schemas.microsoft.com/office/drawing/2014/main" id="{70146B66-4F07-44BE-8AAB-48EA5170DA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20ГГ</a:t>
            </a:r>
          </a:p>
        </p:txBody>
      </p:sp>
      <p:sp>
        <p:nvSpPr>
          <p:cNvPr id="10" name="Нижний колонтитул 7">
            <a:extLst>
              <a:ext uri="{FF2B5EF4-FFF2-40B4-BE49-F238E27FC236}">
                <a16:creationId xmlns:a16="http://schemas.microsoft.com/office/drawing/2014/main" id="{3A927BE5-2F4C-4EBD-9093-C4ED6E302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24463" y="6356350"/>
            <a:ext cx="1743075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Презентация</a:t>
            </a:r>
          </a:p>
        </p:txBody>
      </p:sp>
      <p:sp>
        <p:nvSpPr>
          <p:cNvPr id="11" name="Номер слайда 8">
            <a:extLst>
              <a:ext uri="{FF2B5EF4-FFF2-40B4-BE49-F238E27FC236}">
                <a16:creationId xmlns:a16="http://schemas.microsoft.com/office/drawing/2014/main" id="{C4C1336B-CF5E-42FF-80E8-7D33A2D64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>
            <a:lvl1pPr>
              <a:defRPr sz="2400"/>
            </a:lvl1pPr>
          </a:lstStyle>
          <a:p>
            <a:fld id="{B5CEABB6-07DC-46E8-9B57-56EC44A396E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327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рыв раздела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1350" y="2571235"/>
            <a:ext cx="4179570" cy="1715531"/>
          </a:xfrm>
        </p:spPr>
        <p:txBody>
          <a:bodyPr rtlCol="0" anchor="ctr">
            <a:noAutofit/>
          </a:bodyPr>
          <a:lstStyle>
            <a:lvl1pPr algn="l">
              <a:defRPr sz="3600" spc="15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ЩЕЛКНИТЕ, ЧТОБЫ ИЗМЕНИТЬ СТИЛЬ ОБРАЗЦА ЗАГОЛОВКА</a:t>
            </a:r>
          </a:p>
        </p:txBody>
      </p:sp>
      <p:pic>
        <p:nvPicPr>
          <p:cNvPr id="5" name="Графический объект 4">
            <a:extLst>
              <a:ext uri="{FF2B5EF4-FFF2-40B4-BE49-F238E27FC236}">
                <a16:creationId xmlns:a16="http://schemas.microsoft.com/office/drawing/2014/main" id="{F05D2CCB-CCFC-4A8A-ADA9-C1E4D13B96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828675"/>
            <a:ext cx="5876925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668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Графический объект 6">
            <a:extLst>
              <a:ext uri="{FF2B5EF4-FFF2-40B4-BE49-F238E27FC236}">
                <a16:creationId xmlns:a16="http://schemas.microsoft.com/office/drawing/2014/main" id="{AEE644D4-F9A4-4237-BD5C-4B97ABA933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558165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FF67A8-55FA-435D-A18C-96D63D22B5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20169" y="1152771"/>
            <a:ext cx="5431971" cy="846301"/>
          </a:xfrm>
        </p:spPr>
        <p:txBody>
          <a:bodyPr rtlCol="0" anchor="t"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СТИЛЬ ОБРАЗЦА ЗАГОЛОВКА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BDAC7E4E-FE06-4E90-8107-6B543E5515ED}"/>
              </a:ext>
            </a:extLst>
          </p:cNvPr>
          <p:cNvCxnSpPr/>
          <p:nvPr/>
        </p:nvCxnSpPr>
        <p:spPr>
          <a:xfrm flipV="1">
            <a:off x="2209800" y="0"/>
            <a:ext cx="243840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Текст 15">
            <a:extLst>
              <a:ext uri="{FF2B5EF4-FFF2-40B4-BE49-F238E27FC236}">
                <a16:creationId xmlns:a16="http://schemas.microsoft.com/office/drawing/2014/main" id="{3864668D-D640-4ABF-BB9A-D60176660F0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2469515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ЩЕЛКНИТЕ, ЧТОБЫ ДОБАВИТЬ ПОДЗАГОЛОВОК</a:t>
            </a:r>
          </a:p>
        </p:txBody>
      </p:sp>
      <p:sp>
        <p:nvSpPr>
          <p:cNvPr id="12" name="Текст 18">
            <a:extLst>
              <a:ext uri="{FF2B5EF4-FFF2-40B4-BE49-F238E27FC236}">
                <a16:creationId xmlns:a16="http://schemas.microsoft.com/office/drawing/2014/main" id="{2E289D5A-B06B-43D4-A3CA-3B06C4D49F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2798940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13" name="Текст 15">
            <a:extLst>
              <a:ext uri="{FF2B5EF4-FFF2-40B4-BE49-F238E27FC236}">
                <a16:creationId xmlns:a16="http://schemas.microsoft.com/office/drawing/2014/main" id="{1DCC2995-DE17-436D-82AE-6E107865CB7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3569311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ЩЕЛКНИТЕ, ЧТОБЫ ДОБАВИТЬ ПОДЗАГОЛОВОК</a:t>
            </a:r>
          </a:p>
        </p:txBody>
      </p:sp>
      <p:sp>
        <p:nvSpPr>
          <p:cNvPr id="14" name="Текст 18">
            <a:extLst>
              <a:ext uri="{FF2B5EF4-FFF2-40B4-BE49-F238E27FC236}">
                <a16:creationId xmlns:a16="http://schemas.microsoft.com/office/drawing/2014/main" id="{C7E70A65-1FB1-4F42-854B-8213ED73F79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3898736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15" name="Текст 15">
            <a:extLst>
              <a:ext uri="{FF2B5EF4-FFF2-40B4-BE49-F238E27FC236}">
                <a16:creationId xmlns:a16="http://schemas.microsoft.com/office/drawing/2014/main" id="{45657994-DC61-4DEB-BB2B-65DFCA997AF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4669107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ЩЕЛКНИТЕ, ЧТОБЫ ДОБАВИТЬ ПОДЗАГОЛОВОК</a:t>
            </a:r>
          </a:p>
        </p:txBody>
      </p:sp>
      <p:sp>
        <p:nvSpPr>
          <p:cNvPr id="16" name="Текст 18">
            <a:extLst>
              <a:ext uri="{FF2B5EF4-FFF2-40B4-BE49-F238E27FC236}">
                <a16:creationId xmlns:a16="http://schemas.microsoft.com/office/drawing/2014/main" id="{18397EE2-60CD-47FD-AF8F-83A5324D9D1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998532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17" name="Дата 2">
            <a:extLst>
              <a:ext uri="{FF2B5EF4-FFF2-40B4-BE49-F238E27FC236}">
                <a16:creationId xmlns:a16="http://schemas.microsoft.com/office/drawing/2014/main" id="{1E25EFF1-65C7-4F93-8740-46885C6BEA57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20ГГ</a:t>
            </a:r>
          </a:p>
        </p:txBody>
      </p:sp>
      <p:sp>
        <p:nvSpPr>
          <p:cNvPr id="18" name="Нижний колонтитул 3">
            <a:extLst>
              <a:ext uri="{FF2B5EF4-FFF2-40B4-BE49-F238E27FC236}">
                <a16:creationId xmlns:a16="http://schemas.microsoft.com/office/drawing/2014/main" id="{C16D80BF-B599-4FC0-ABD5-98777872FE5F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Презентация</a:t>
            </a:r>
          </a:p>
        </p:txBody>
      </p:sp>
      <p:sp>
        <p:nvSpPr>
          <p:cNvPr id="19" name="Номер слайда 4">
            <a:extLst>
              <a:ext uri="{FF2B5EF4-FFF2-40B4-BE49-F238E27FC236}">
                <a16:creationId xmlns:a16="http://schemas.microsoft.com/office/drawing/2014/main" id="{F64421B1-FF90-4939-90BD-8206DE5036D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 rtlCol="0"/>
          <a:lstStyle>
            <a:lvl1pPr>
              <a:defRPr sz="2400"/>
            </a:lvl1pPr>
          </a:lstStyle>
          <a:p>
            <a:fld id="{B5CEABB6-07DC-46E8-9B57-56EC44A396E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798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объект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 rtlCol="0">
            <a:normAutofit/>
          </a:bodyPr>
          <a:lstStyle>
            <a:lvl1pPr algn="ctr">
              <a:defRPr lang="en-US" sz="2800" kern="1200" cap="all" spc="150" baseline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43104" y="2776936"/>
            <a:ext cx="2882475" cy="823912"/>
          </a:xfrm>
        </p:spPr>
        <p:txBody>
          <a:bodyPr rtlCol="0"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243104" y="3834606"/>
            <a:ext cx="2882475" cy="1997867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647665" y="2776936"/>
            <a:ext cx="2896671" cy="823912"/>
          </a:xfrm>
        </p:spPr>
        <p:txBody>
          <a:bodyPr rtlCol="0"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 noProof="0"/>
              <a:t>ЩЕЛКНИТЕ, ЧТОБЫ ИЗМЕНИТЬ 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647665" y="3834606"/>
            <a:ext cx="2896671" cy="1997867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463D7850-C2A6-43CE-BBE4-8E81A0A593B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1238250" cy="310515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EBAD3E03-2E3B-440C-9105-6F9D33006D6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2238376" cy="24765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Текст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066421" y="2776936"/>
            <a:ext cx="2882475" cy="823912"/>
          </a:xfrm>
        </p:spPr>
        <p:txBody>
          <a:bodyPr rtlCol="0"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ОБРАЗЕЦ ТЕКСТА</a:t>
            </a:r>
          </a:p>
        </p:txBody>
      </p:sp>
      <p:sp>
        <p:nvSpPr>
          <p:cNvPr id="22" name="Объект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8066421" y="3834606"/>
            <a:ext cx="2882475" cy="1997867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20ГГ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Презентация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2400"/>
            </a:lvl1pPr>
          </a:lstStyle>
          <a:p>
            <a:fld id="{B5CEABB6-07DC-46E8-9B57-56EC44A396E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31895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4C17E5-24ED-44BC-BA50-02EF90355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833D101-3AF0-4F06-90ED-B83615C36C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2AE9FDE-AF95-49F8-A927-35A23C9E65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r>
              <a:rPr lang="ru-RU" noProof="0"/>
              <a:t>20ГГ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C2E900D-8FF9-4E80-860D-89C2D3B4E4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r>
              <a:rPr lang="ru-RU" noProof="0"/>
              <a:t>Презентация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A66A0C-1415-46A3-A1FF-BE18C70873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B5CEABB6-07DC-46E8-9B57-56EC44A396E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8452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70" r:id="rId3"/>
    <p:sldLayoutId id="2147483688" r:id="rId4"/>
    <p:sldLayoutId id="2147483694" r:id="rId5"/>
    <p:sldLayoutId id="2147483697" r:id="rId6"/>
    <p:sldLayoutId id="2147483673" r:id="rId7"/>
    <p:sldLayoutId id="2147483676" r:id="rId8"/>
    <p:sldLayoutId id="2147483672" r:id="rId9"/>
    <p:sldLayoutId id="2147483699" r:id="rId10"/>
    <p:sldLayoutId id="2147483671" r:id="rId11"/>
    <p:sldLayoutId id="2147483700" r:id="rId12"/>
    <p:sldLayoutId id="2147483679" r:id="rId13"/>
    <p:sldLayoutId id="2147483692" r:id="rId14"/>
    <p:sldLayoutId id="2147483681" r:id="rId15"/>
    <p:sldLayoutId id="2147483674" r:id="rId16"/>
    <p:sldLayoutId id="2147483675" r:id="rId17"/>
    <p:sldLayoutId id="2147483696" r:id="rId18"/>
    <p:sldLayoutId id="2147483677" r:id="rId19"/>
    <p:sldLayoutId id="2147483678" r:id="rId2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2.png"/><Relationship Id="rId7" Type="http://schemas.microsoft.com/office/2007/relationships/hdphoto" Target="../media/hdphoto6.wd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3.png"/><Relationship Id="rId5" Type="http://schemas.openxmlformats.org/officeDocument/2006/relationships/image" Target="../media/image15.png"/><Relationship Id="rId4" Type="http://schemas.microsoft.com/office/2007/relationships/hdphoto" Target="../media/hdphoto5.wdp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image" Target="../media/image15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6.png"/><Relationship Id="rId5" Type="http://schemas.microsoft.com/office/2007/relationships/hdphoto" Target="../media/hdphoto7.wdp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0.png"/><Relationship Id="rId5" Type="http://schemas.microsoft.com/office/2007/relationships/hdphoto" Target="../media/hdphoto3.wdp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031FE9-9059-4FE8-B4AC-9771F23A1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3136" y="773084"/>
            <a:ext cx="7057747" cy="3483034"/>
          </a:xfrm>
        </p:spPr>
        <p:txBody>
          <a:bodyPr rtlCol="0">
            <a:noAutofit/>
          </a:bodyPr>
          <a:lstStyle/>
          <a:p>
            <a:pPr algn="r">
              <a:lnSpc>
                <a:spcPct val="100000"/>
              </a:lnSpc>
            </a:pPr>
            <a:r>
              <a:rPr lang="ru-RU" sz="4400" b="1" cap="none" dirty="0">
                <a:solidFill>
                  <a:srgbClr val="C00000"/>
                </a:solidFill>
                <a:latin typeface="+mj-lt"/>
              </a:rPr>
              <a:t>Автоматизация дешифрирования дорог на аэрофотоснимках Leica ADS 100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522CBEB-60A7-4CC3-A5A7-06FD34B91526}"/>
              </a:ext>
            </a:extLst>
          </p:cNvPr>
          <p:cNvSpPr txBox="1"/>
          <p:nvPr/>
        </p:nvSpPr>
        <p:spPr>
          <a:xfrm>
            <a:off x="3990109" y="5393184"/>
            <a:ext cx="671054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1200"/>
              </a:spcBef>
            </a:pPr>
            <a:r>
              <a:rPr lang="ru-RU" dirty="0">
                <a:solidFill>
                  <a:schemeClr val="tx2"/>
                </a:solidFill>
              </a:rPr>
              <a:t>А.А. Золотой, К.Э. </a:t>
            </a:r>
            <a:r>
              <a:rPr lang="ru-RU" dirty="0" err="1">
                <a:solidFill>
                  <a:schemeClr val="tx2"/>
                </a:solidFill>
              </a:rPr>
              <a:t>Верчак</a:t>
            </a:r>
            <a:endParaRPr lang="ru-RU" dirty="0">
              <a:solidFill>
                <a:schemeClr val="tx2"/>
              </a:solidFill>
            </a:endParaRPr>
          </a:p>
          <a:p>
            <a:pPr algn="r">
              <a:spcBef>
                <a:spcPts val="1200"/>
              </a:spcBef>
            </a:pPr>
            <a:r>
              <a:rPr lang="ru-RU" dirty="0">
                <a:solidFill>
                  <a:schemeClr val="tx2"/>
                </a:solidFill>
              </a:rPr>
              <a:t>УП «Геоинформационные системы» НАН Беларуси</a:t>
            </a:r>
          </a:p>
        </p:txBody>
      </p:sp>
    </p:spTree>
    <p:extLst>
      <p:ext uri="{BB962C8B-B14F-4D97-AF65-F5344CB8AC3E}">
        <p14:creationId xmlns:p14="http://schemas.microsoft.com/office/powerpoint/2010/main" val="18449418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4E0A63-A388-49B1-A04E-27CE9BD62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3011" y="115799"/>
            <a:ext cx="8254785" cy="2032178"/>
          </a:xfrm>
        </p:spPr>
        <p:txBody>
          <a:bodyPr rtlCol="0">
            <a:noAutofit/>
          </a:bodyPr>
          <a:lstStyle/>
          <a:p>
            <a:r>
              <a:rPr lang="ru-RU" sz="4000" cap="none" dirty="0">
                <a:solidFill>
                  <a:srgbClr val="C00000"/>
                </a:solidFill>
                <a:latin typeface="+mj-lt"/>
              </a:rPr>
              <a:t>Результаты </a:t>
            </a:r>
            <a:r>
              <a:rPr lang="ru-RU" sz="4000" cap="none" dirty="0" smtClean="0">
                <a:solidFill>
                  <a:srgbClr val="C00000"/>
                </a:solidFill>
                <a:latin typeface="+mj-lt"/>
              </a:rPr>
              <a:t>классификации </a:t>
            </a:r>
            <a:r>
              <a:rPr lang="ru-RU" sz="4000" cap="none" dirty="0" smtClean="0">
                <a:solidFill>
                  <a:srgbClr val="C00000"/>
                </a:solidFill>
              </a:rPr>
              <a:t>на тестовых данных обучающей выборки</a:t>
            </a:r>
            <a:endParaRPr lang="ru-RU" sz="4000" cap="none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9ED4A67-3A46-4F54-A12A-EAE1B53E645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539538" y="6356350"/>
            <a:ext cx="652462" cy="365125"/>
          </a:xfrm>
        </p:spPr>
        <p:txBody>
          <a:bodyPr rtlCol="0"/>
          <a:lstStyle/>
          <a:p>
            <a:pPr rtl="0"/>
            <a:fld id="{19B51A1E-902D-48AF-9020-955120F399B6}" type="slidenum">
              <a:rPr lang="ru-RU" smtClean="0"/>
              <a:pPr rtl="0"/>
              <a:t>10</a:t>
            </a:fld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6D2F4B3-7250-4667-92A1-E9DD283A1EA9}"/>
              </a:ext>
            </a:extLst>
          </p:cNvPr>
          <p:cNvSpPr txBox="1"/>
          <p:nvPr/>
        </p:nvSpPr>
        <p:spPr>
          <a:xfrm>
            <a:off x="1457865" y="2518912"/>
            <a:ext cx="379562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Первая архитектура:</a:t>
            </a:r>
          </a:p>
          <a:p>
            <a:endParaRPr lang="ru-RU" sz="2800" dirty="0" smtClean="0"/>
          </a:p>
          <a:p>
            <a:pPr>
              <a:spcAft>
                <a:spcPts val="1200"/>
              </a:spcAft>
            </a:pPr>
            <a:r>
              <a:rPr lang="en-GB" sz="2800" b="1" i="1" dirty="0" smtClean="0"/>
              <a:t>precision</a:t>
            </a:r>
            <a:r>
              <a:rPr lang="en-GB" sz="2800" dirty="0" smtClean="0"/>
              <a:t> </a:t>
            </a:r>
            <a:r>
              <a:rPr lang="en-US" sz="2800" dirty="0"/>
              <a:t>=</a:t>
            </a:r>
            <a:r>
              <a:rPr lang="ru-RU" sz="2800" dirty="0"/>
              <a:t> </a:t>
            </a:r>
            <a:r>
              <a:rPr lang="ru-RU" sz="2800" dirty="0" smtClean="0"/>
              <a:t>0.14</a:t>
            </a:r>
            <a:endParaRPr lang="en-GB" sz="2800" b="1" i="1" dirty="0" smtClean="0"/>
          </a:p>
          <a:p>
            <a:pPr>
              <a:spcAft>
                <a:spcPts val="1200"/>
              </a:spcAft>
            </a:pPr>
            <a:r>
              <a:rPr lang="en-GB" sz="2800" b="1" i="1" dirty="0"/>
              <a:t>r</a:t>
            </a:r>
            <a:r>
              <a:rPr lang="en-GB" sz="2800" b="1" i="1" dirty="0" smtClean="0"/>
              <a:t>ecall</a:t>
            </a:r>
            <a:r>
              <a:rPr lang="en-GB" sz="2800" dirty="0" smtClean="0"/>
              <a:t> </a:t>
            </a:r>
            <a:r>
              <a:rPr lang="en-US" sz="2800" dirty="0"/>
              <a:t>=</a:t>
            </a:r>
            <a:r>
              <a:rPr lang="ru-RU" sz="2800" dirty="0" smtClean="0"/>
              <a:t> 0.96</a:t>
            </a:r>
          </a:p>
          <a:p>
            <a:pPr>
              <a:spcAft>
                <a:spcPts val="1200"/>
              </a:spcAft>
            </a:pPr>
            <a:r>
              <a:rPr lang="en-US" sz="2800" b="1" i="1" dirty="0" smtClean="0"/>
              <a:t>F</a:t>
            </a:r>
            <a:r>
              <a:rPr lang="en-US" sz="2800" b="1" baseline="-25000" dirty="0" smtClean="0"/>
              <a:t>1</a:t>
            </a:r>
            <a:r>
              <a:rPr lang="en-US" sz="2800" dirty="0" smtClean="0"/>
              <a:t> = 0.24</a:t>
            </a:r>
            <a:endParaRPr lang="ru-RU" sz="28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6D2F4B3-7250-4667-92A1-E9DD283A1EA9}"/>
              </a:ext>
            </a:extLst>
          </p:cNvPr>
          <p:cNvSpPr txBox="1"/>
          <p:nvPr/>
        </p:nvSpPr>
        <p:spPr>
          <a:xfrm>
            <a:off x="7177178" y="2518912"/>
            <a:ext cx="372661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Вторая архитектура:</a:t>
            </a:r>
          </a:p>
          <a:p>
            <a:endParaRPr lang="ru-RU" sz="2800" dirty="0" smtClean="0"/>
          </a:p>
          <a:p>
            <a:pPr>
              <a:spcAft>
                <a:spcPts val="1200"/>
              </a:spcAft>
            </a:pPr>
            <a:r>
              <a:rPr lang="en-GB" sz="2800" b="1" i="1" dirty="0" smtClean="0"/>
              <a:t>precision</a:t>
            </a:r>
            <a:r>
              <a:rPr lang="en-GB" sz="2800" dirty="0" smtClean="0"/>
              <a:t> </a:t>
            </a:r>
            <a:r>
              <a:rPr lang="en-US" sz="2800" dirty="0"/>
              <a:t>=</a:t>
            </a:r>
            <a:r>
              <a:rPr lang="ru-RU" sz="2800" dirty="0"/>
              <a:t> </a:t>
            </a:r>
            <a:r>
              <a:rPr lang="ru-RU" sz="2800" dirty="0" smtClean="0"/>
              <a:t>0.75</a:t>
            </a:r>
            <a:endParaRPr lang="en-GB" sz="2800" b="1" i="1" dirty="0" smtClean="0"/>
          </a:p>
          <a:p>
            <a:pPr>
              <a:spcAft>
                <a:spcPts val="1200"/>
              </a:spcAft>
            </a:pPr>
            <a:r>
              <a:rPr lang="en-GB" sz="2800" b="1" i="1" dirty="0"/>
              <a:t>r</a:t>
            </a:r>
            <a:r>
              <a:rPr lang="en-GB" sz="2800" b="1" i="1" dirty="0" smtClean="0"/>
              <a:t>ecall</a:t>
            </a:r>
            <a:r>
              <a:rPr lang="en-GB" sz="2800" dirty="0" smtClean="0"/>
              <a:t> </a:t>
            </a:r>
            <a:r>
              <a:rPr lang="en-US" sz="2800" dirty="0"/>
              <a:t>=</a:t>
            </a:r>
            <a:r>
              <a:rPr lang="ru-RU" sz="2800" dirty="0" smtClean="0"/>
              <a:t> 0.33</a:t>
            </a:r>
          </a:p>
          <a:p>
            <a:pPr>
              <a:spcAft>
                <a:spcPts val="1200"/>
              </a:spcAft>
            </a:pPr>
            <a:r>
              <a:rPr lang="en-US" sz="2800" b="1" i="1" dirty="0" smtClean="0"/>
              <a:t>F</a:t>
            </a:r>
            <a:r>
              <a:rPr lang="en-US" sz="2800" b="1" baseline="-25000" dirty="0" smtClean="0"/>
              <a:t>1</a:t>
            </a:r>
            <a:r>
              <a:rPr lang="en-US" sz="2800" dirty="0" smtClean="0"/>
              <a:t> = 0.</a:t>
            </a:r>
            <a:r>
              <a:rPr lang="ru-RU" sz="2800" dirty="0" smtClean="0"/>
              <a:t>46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0693930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4E0A63-A388-49B1-A04E-27CE9BD62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3011" y="115799"/>
            <a:ext cx="8254785" cy="1087566"/>
          </a:xfrm>
        </p:spPr>
        <p:txBody>
          <a:bodyPr rtlCol="0">
            <a:noAutofit/>
          </a:bodyPr>
          <a:lstStyle/>
          <a:p>
            <a:r>
              <a:rPr lang="ru-RU" sz="4000" cap="none" dirty="0">
                <a:solidFill>
                  <a:srgbClr val="C00000"/>
                </a:solidFill>
                <a:latin typeface="+mj-lt"/>
              </a:rPr>
              <a:t>Результаты </a:t>
            </a:r>
            <a:r>
              <a:rPr lang="ru-RU" sz="4000" cap="none" dirty="0" smtClean="0">
                <a:solidFill>
                  <a:srgbClr val="C00000"/>
                </a:solidFill>
                <a:latin typeface="+mj-lt"/>
              </a:rPr>
              <a:t>классификации </a:t>
            </a:r>
            <a:r>
              <a:rPr lang="ru-RU" sz="4000" cap="none" dirty="0">
                <a:solidFill>
                  <a:srgbClr val="C00000"/>
                </a:solidFill>
              </a:rPr>
              <a:t>фрагмента изображения</a:t>
            </a:r>
            <a:endParaRPr lang="ru-RU" sz="4000" cap="none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9ED4A67-3A46-4F54-A12A-EAE1B53E645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539538" y="6356350"/>
            <a:ext cx="652462" cy="365125"/>
          </a:xfrm>
        </p:spPr>
        <p:txBody>
          <a:bodyPr rtlCol="0"/>
          <a:lstStyle/>
          <a:p>
            <a:pPr rtl="0"/>
            <a:fld id="{19B51A1E-902D-48AF-9020-955120F399B6}" type="slidenum">
              <a:rPr lang="ru-RU" smtClean="0"/>
              <a:pPr rtl="0"/>
              <a:t>11</a:t>
            </a:fld>
            <a:endParaRPr lang="ru-RU" dirty="0"/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37CA2747-C41F-44D5-8A8F-5F47FCC66B3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357" t="7496" r="2109" b="9422"/>
          <a:stretch/>
        </p:blipFill>
        <p:spPr>
          <a:xfrm>
            <a:off x="415793" y="1538403"/>
            <a:ext cx="2630612" cy="2637996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07927AE6-65CC-4EB7-9E6A-AE92605D4B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6181" y="1538403"/>
            <a:ext cx="2722283" cy="2637995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CF646E0E-DE30-4A48-BA88-4B80066E54C5}"/>
              </a:ext>
            </a:extLst>
          </p:cNvPr>
          <p:cNvSpPr txBox="1"/>
          <p:nvPr/>
        </p:nvSpPr>
        <p:spPr>
          <a:xfrm>
            <a:off x="6188240" y="4169015"/>
            <a:ext cx="263061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Отклик</a:t>
            </a:r>
          </a:p>
          <a:p>
            <a:pPr algn="ctr"/>
            <a:r>
              <a:rPr lang="ru-RU" dirty="0"/>
              <a:t>первой </a:t>
            </a:r>
            <a:r>
              <a:rPr lang="ru-RU" dirty="0" smtClean="0"/>
              <a:t>модели</a:t>
            </a:r>
            <a:endParaRPr lang="ru-RU" dirty="0"/>
          </a:p>
          <a:p>
            <a:pPr algn="ctr"/>
            <a:r>
              <a:rPr lang="en-US" dirty="0" smtClean="0"/>
              <a:t>(</a:t>
            </a:r>
            <a:r>
              <a:rPr lang="ru-RU" dirty="0" smtClean="0"/>
              <a:t>шаг 50 пикселей</a:t>
            </a:r>
            <a:r>
              <a:rPr lang="en-US" dirty="0" smtClean="0"/>
              <a:t>)</a:t>
            </a:r>
            <a:endParaRPr lang="en-US" dirty="0" smtClean="0"/>
          </a:p>
          <a:p>
            <a:pPr algn="ctr"/>
            <a:endParaRPr lang="en-GB" dirty="0"/>
          </a:p>
          <a:p>
            <a:r>
              <a:rPr lang="en-US" b="1" i="1" dirty="0"/>
              <a:t>p</a:t>
            </a:r>
            <a:r>
              <a:rPr lang="en-US" b="1" i="1" dirty="0" smtClean="0"/>
              <a:t>recision</a:t>
            </a:r>
            <a:r>
              <a:rPr lang="en-US" dirty="0" smtClean="0"/>
              <a:t> </a:t>
            </a:r>
            <a:r>
              <a:rPr lang="en-US" dirty="0"/>
              <a:t>= 0.06</a:t>
            </a:r>
          </a:p>
          <a:p>
            <a:r>
              <a:rPr lang="en-US" b="1" i="1" dirty="0"/>
              <a:t>r</a:t>
            </a:r>
            <a:r>
              <a:rPr lang="en-US" b="1" i="1" dirty="0" smtClean="0"/>
              <a:t>ecall</a:t>
            </a:r>
            <a:r>
              <a:rPr lang="en-US" dirty="0" smtClean="0"/>
              <a:t> </a:t>
            </a:r>
            <a:r>
              <a:rPr lang="en-US" dirty="0"/>
              <a:t>= 0.65</a:t>
            </a:r>
            <a:endParaRPr lang="en-GB" dirty="0"/>
          </a:p>
          <a:p>
            <a:r>
              <a:rPr lang="en-GB" b="1" i="1" dirty="0"/>
              <a:t>F</a:t>
            </a:r>
            <a:r>
              <a:rPr lang="en-GB" b="1" baseline="-25000" dirty="0"/>
              <a:t>1</a:t>
            </a:r>
            <a:r>
              <a:rPr lang="en-GB" dirty="0"/>
              <a:t> = 0.1</a:t>
            </a:r>
            <a:endParaRPr lang="ru-RU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BFECC2B-E678-4A3A-98E7-656FAF10ACCA}"/>
              </a:ext>
            </a:extLst>
          </p:cNvPr>
          <p:cNvSpPr txBox="1"/>
          <p:nvPr/>
        </p:nvSpPr>
        <p:spPr>
          <a:xfrm>
            <a:off x="9007877" y="4169015"/>
            <a:ext cx="276560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Отклик</a:t>
            </a:r>
          </a:p>
          <a:p>
            <a:pPr algn="ctr"/>
            <a:r>
              <a:rPr lang="ru-RU" dirty="0"/>
              <a:t>второй </a:t>
            </a:r>
            <a:r>
              <a:rPr lang="ru-RU" dirty="0" smtClean="0"/>
              <a:t>модели</a:t>
            </a:r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r>
              <a:rPr lang="en-US" b="1" i="1" dirty="0" smtClean="0"/>
              <a:t>precision</a:t>
            </a:r>
            <a:r>
              <a:rPr lang="en-US" dirty="0" smtClean="0"/>
              <a:t> </a:t>
            </a:r>
            <a:r>
              <a:rPr lang="en-US" dirty="0"/>
              <a:t>= 0.71</a:t>
            </a:r>
            <a:br>
              <a:rPr lang="en-US" dirty="0"/>
            </a:br>
            <a:r>
              <a:rPr lang="en-US" b="1" i="1" dirty="0" smtClean="0"/>
              <a:t>recall</a:t>
            </a:r>
            <a:r>
              <a:rPr lang="en-US" dirty="0" smtClean="0"/>
              <a:t> </a:t>
            </a:r>
            <a:r>
              <a:rPr lang="en-US" dirty="0"/>
              <a:t>= 0.4</a:t>
            </a:r>
            <a:endParaRPr lang="en-GB" dirty="0"/>
          </a:p>
          <a:p>
            <a:r>
              <a:rPr lang="en-GB" b="1" i="1" dirty="0"/>
              <a:t>F</a:t>
            </a:r>
            <a:r>
              <a:rPr lang="en-GB" b="1" baseline="-25000" dirty="0"/>
              <a:t>1</a:t>
            </a:r>
            <a:r>
              <a:rPr lang="en-GB" dirty="0"/>
              <a:t> = 0.51</a:t>
            </a:r>
            <a:endParaRPr lang="ru-RU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B36CFF4-486C-4440-BE88-3727026D4AE2}"/>
              </a:ext>
            </a:extLst>
          </p:cNvPr>
          <p:cNvSpPr txBox="1"/>
          <p:nvPr/>
        </p:nvSpPr>
        <p:spPr>
          <a:xfrm>
            <a:off x="3651349" y="4313029"/>
            <a:ext cx="1955819" cy="642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Ручная разметка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6735A34-1CE0-485F-96B7-BC9E9EE83E1F}"/>
              </a:ext>
            </a:extLst>
          </p:cNvPr>
          <p:cNvSpPr txBox="1"/>
          <p:nvPr/>
        </p:nvSpPr>
        <p:spPr>
          <a:xfrm>
            <a:off x="656240" y="4309564"/>
            <a:ext cx="21616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Исходный</a:t>
            </a:r>
          </a:p>
          <a:p>
            <a:pPr algn="ctr"/>
            <a:r>
              <a:rPr lang="ru-RU" dirty="0"/>
              <a:t>снимок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F8BC84D-6628-4E10-97DA-223D1DA320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8240" y="1538403"/>
            <a:ext cx="2630612" cy="263061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751F68E-11E3-4CB8-8493-AB4AC2B6F9C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26553" y="1538403"/>
            <a:ext cx="2728254" cy="2630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6611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4E0A63-A388-49B1-A04E-27CE9BD62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3011" y="115798"/>
            <a:ext cx="8254785" cy="1100665"/>
          </a:xfrm>
        </p:spPr>
        <p:txBody>
          <a:bodyPr rtlCol="0">
            <a:noAutofit/>
          </a:bodyPr>
          <a:lstStyle/>
          <a:p>
            <a:r>
              <a:rPr lang="ru-RU" sz="4000" cap="none" dirty="0">
                <a:solidFill>
                  <a:srgbClr val="C00000"/>
                </a:solidFill>
                <a:latin typeface="+mj-lt"/>
              </a:rPr>
              <a:t>Результаты </a:t>
            </a:r>
            <a:r>
              <a:rPr lang="ru-RU" sz="4000" cap="none" dirty="0" smtClean="0">
                <a:solidFill>
                  <a:srgbClr val="C00000"/>
                </a:solidFill>
                <a:latin typeface="+mj-lt"/>
              </a:rPr>
              <a:t>классификации</a:t>
            </a:r>
            <a:r>
              <a:rPr lang="ru-RU" sz="4000" cap="none" dirty="0">
                <a:solidFill>
                  <a:srgbClr val="C00000"/>
                </a:solidFill>
              </a:rPr>
              <a:t> фрагмента изображения</a:t>
            </a:r>
            <a:endParaRPr lang="ru-RU" sz="4000" cap="none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9ED4A67-3A46-4F54-A12A-EAE1B53E645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539538" y="6356350"/>
            <a:ext cx="652462" cy="365125"/>
          </a:xfrm>
        </p:spPr>
        <p:txBody>
          <a:bodyPr rtlCol="0"/>
          <a:lstStyle/>
          <a:p>
            <a:pPr rtl="0"/>
            <a:fld id="{19B51A1E-902D-48AF-9020-955120F399B6}" type="slidenum">
              <a:rPr lang="ru-RU" smtClean="0"/>
              <a:pPr rtl="0"/>
              <a:t>12</a:t>
            </a:fld>
            <a:endParaRPr lang="ru-RU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F646E0E-DE30-4A48-BA88-4B80066E54C5}"/>
              </a:ext>
            </a:extLst>
          </p:cNvPr>
          <p:cNvSpPr txBox="1"/>
          <p:nvPr/>
        </p:nvSpPr>
        <p:spPr>
          <a:xfrm>
            <a:off x="6153793" y="4244532"/>
            <a:ext cx="263061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Отклик</a:t>
            </a:r>
          </a:p>
          <a:p>
            <a:pPr algn="ctr"/>
            <a:r>
              <a:rPr lang="ru-RU" dirty="0"/>
              <a:t>первой </a:t>
            </a:r>
            <a:r>
              <a:rPr lang="ru-RU" dirty="0" smtClean="0"/>
              <a:t>модели</a:t>
            </a:r>
          </a:p>
          <a:p>
            <a:pPr algn="ctr"/>
            <a:r>
              <a:rPr lang="ru-RU" dirty="0" smtClean="0"/>
              <a:t>(шаг 100 пикселей)</a:t>
            </a:r>
            <a:endParaRPr lang="en-US" dirty="0" smtClean="0"/>
          </a:p>
          <a:p>
            <a:pPr algn="ctr"/>
            <a:endParaRPr lang="en-GB" dirty="0"/>
          </a:p>
          <a:p>
            <a:r>
              <a:rPr lang="en-US" b="1" i="1" dirty="0"/>
              <a:t>p</a:t>
            </a:r>
            <a:r>
              <a:rPr lang="en-US" b="1" i="1" dirty="0" smtClean="0"/>
              <a:t>recision</a:t>
            </a:r>
            <a:r>
              <a:rPr lang="ru-RU" dirty="0" smtClean="0"/>
              <a:t> </a:t>
            </a:r>
            <a:r>
              <a:rPr lang="ru-RU" dirty="0"/>
              <a:t>= </a:t>
            </a:r>
            <a:r>
              <a:rPr lang="en-US" dirty="0"/>
              <a:t>0.02 </a:t>
            </a:r>
            <a:endParaRPr lang="ru-RU" dirty="0"/>
          </a:p>
          <a:p>
            <a:r>
              <a:rPr lang="en-US" b="1" i="1" dirty="0"/>
              <a:t>r</a:t>
            </a:r>
            <a:r>
              <a:rPr lang="en-US" b="1" i="1" dirty="0" smtClean="0"/>
              <a:t>ecall</a:t>
            </a:r>
            <a:r>
              <a:rPr lang="ru-RU" dirty="0" smtClean="0"/>
              <a:t> </a:t>
            </a:r>
            <a:r>
              <a:rPr lang="ru-RU" dirty="0"/>
              <a:t>=</a:t>
            </a:r>
            <a:r>
              <a:rPr lang="en-US" dirty="0"/>
              <a:t> 0.44</a:t>
            </a:r>
            <a:endParaRPr lang="ru-RU" dirty="0"/>
          </a:p>
          <a:p>
            <a:r>
              <a:rPr lang="en-GB" b="1" i="1" dirty="0"/>
              <a:t>F</a:t>
            </a:r>
            <a:r>
              <a:rPr lang="en-GB" b="1" baseline="-25000" dirty="0"/>
              <a:t>1</a:t>
            </a:r>
            <a:r>
              <a:rPr lang="en-GB" dirty="0"/>
              <a:t> = 0.0</a:t>
            </a:r>
            <a:r>
              <a:rPr lang="ru-RU" dirty="0"/>
              <a:t>3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BFECC2B-E678-4A3A-98E7-656FAF10ACCA}"/>
              </a:ext>
            </a:extLst>
          </p:cNvPr>
          <p:cNvSpPr txBox="1"/>
          <p:nvPr/>
        </p:nvSpPr>
        <p:spPr>
          <a:xfrm>
            <a:off x="9004028" y="4244532"/>
            <a:ext cx="276560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Отклик</a:t>
            </a:r>
          </a:p>
          <a:p>
            <a:pPr algn="ctr"/>
            <a:r>
              <a:rPr lang="ru-RU" dirty="0"/>
              <a:t>второй </a:t>
            </a:r>
            <a:r>
              <a:rPr lang="ru-RU" dirty="0" smtClean="0"/>
              <a:t>модели</a:t>
            </a:r>
            <a:endParaRPr lang="en-US" dirty="0" smtClean="0"/>
          </a:p>
          <a:p>
            <a:pPr algn="ctr"/>
            <a:endParaRPr lang="en-GB" dirty="0" smtClean="0"/>
          </a:p>
          <a:p>
            <a:pPr algn="ctr"/>
            <a:endParaRPr lang="en-GB" dirty="0"/>
          </a:p>
          <a:p>
            <a:r>
              <a:rPr lang="en-US" b="1" i="1" dirty="0"/>
              <a:t>p</a:t>
            </a:r>
            <a:r>
              <a:rPr lang="en-US" b="1" i="1" dirty="0" smtClean="0"/>
              <a:t>recision</a:t>
            </a:r>
            <a:r>
              <a:rPr lang="en-US" dirty="0" smtClean="0"/>
              <a:t> </a:t>
            </a:r>
            <a:r>
              <a:rPr lang="en-US" dirty="0"/>
              <a:t>= 0.48</a:t>
            </a:r>
            <a:br>
              <a:rPr lang="en-US" dirty="0"/>
            </a:br>
            <a:r>
              <a:rPr lang="en-US" b="1" i="1" dirty="0" smtClean="0"/>
              <a:t>recall</a:t>
            </a:r>
            <a:r>
              <a:rPr lang="en-US" dirty="0" smtClean="0"/>
              <a:t> </a:t>
            </a:r>
            <a:r>
              <a:rPr lang="en-US" dirty="0"/>
              <a:t>= 0.25</a:t>
            </a:r>
            <a:endParaRPr lang="en-GB" dirty="0"/>
          </a:p>
          <a:p>
            <a:r>
              <a:rPr lang="en-GB" b="1" i="1" dirty="0"/>
              <a:t>F</a:t>
            </a:r>
            <a:r>
              <a:rPr lang="en-GB" b="1" baseline="-25000" dirty="0"/>
              <a:t>1</a:t>
            </a:r>
            <a:r>
              <a:rPr lang="en-GB" dirty="0"/>
              <a:t> = 0.33</a:t>
            </a:r>
            <a:endParaRPr lang="ru-RU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B36CFF4-486C-4440-BE88-3727026D4AE2}"/>
              </a:ext>
            </a:extLst>
          </p:cNvPr>
          <p:cNvSpPr txBox="1"/>
          <p:nvPr/>
        </p:nvSpPr>
        <p:spPr>
          <a:xfrm>
            <a:off x="3728987" y="4295776"/>
            <a:ext cx="1955819" cy="642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Ручная разметка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6735A34-1CE0-485F-96B7-BC9E9EE83E1F}"/>
              </a:ext>
            </a:extLst>
          </p:cNvPr>
          <p:cNvSpPr txBox="1"/>
          <p:nvPr/>
        </p:nvSpPr>
        <p:spPr>
          <a:xfrm>
            <a:off x="733878" y="4292311"/>
            <a:ext cx="21616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Исходный</a:t>
            </a:r>
          </a:p>
          <a:p>
            <a:pPr algn="ctr"/>
            <a:r>
              <a:rPr lang="ru-RU" dirty="0"/>
              <a:t>снимок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06E4486-DCFD-4E9C-B7D2-74E20044F3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7000"/>
                    </a14:imgEffect>
                    <a14:imgEffect>
                      <a14:brightnessContrast bright="32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32220" y="1354346"/>
            <a:ext cx="2481062" cy="2803548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924DB59-912F-4841-B906-C9626DD4CA80}"/>
              </a:ext>
            </a:extLst>
          </p:cNvPr>
          <p:cNvPicPr>
            <a:picLocks noChangeAspect="1"/>
          </p:cNvPicPr>
          <p:nvPr/>
        </p:nvPicPr>
        <p:blipFill>
          <a:blip r:embed="rId5">
            <a:grayscl/>
          </a:blip>
          <a:stretch>
            <a:fillRect/>
          </a:stretch>
        </p:blipFill>
        <p:spPr>
          <a:xfrm>
            <a:off x="482967" y="1354346"/>
            <a:ext cx="2508742" cy="280354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5E66C7A-3041-4AAA-868E-9BE7F3BF18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31000"/>
                    </a14:imgEffect>
                    <a14:imgEffect>
                      <a14:brightnessContrast bright="47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57884" y="1361517"/>
            <a:ext cx="2492958" cy="279637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569968F-9FED-4B14-99D3-A5604944E37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53793" y="1361517"/>
            <a:ext cx="2479316" cy="2796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9345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4E0A63-A388-49B1-A04E-27CE9BD62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3011" y="115799"/>
            <a:ext cx="8254785" cy="1066020"/>
          </a:xfrm>
        </p:spPr>
        <p:txBody>
          <a:bodyPr rtlCol="0">
            <a:noAutofit/>
          </a:bodyPr>
          <a:lstStyle/>
          <a:p>
            <a:pPr algn="ctr" rtl="0"/>
            <a:r>
              <a:rPr lang="ru-RU" sz="4000" cap="none" dirty="0">
                <a:solidFill>
                  <a:srgbClr val="C00000"/>
                </a:solidFill>
                <a:latin typeface="+mj-lt"/>
              </a:rPr>
              <a:t>Результаты </a:t>
            </a:r>
            <a:r>
              <a:rPr lang="ru-RU" sz="4000" cap="none" dirty="0" smtClean="0">
                <a:solidFill>
                  <a:srgbClr val="C00000"/>
                </a:solidFill>
                <a:latin typeface="+mj-lt"/>
              </a:rPr>
              <a:t>классификации фрагмента изображения</a:t>
            </a:r>
            <a:endParaRPr lang="ru-RU" sz="4000" cap="none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9ED4A67-3A46-4F54-A12A-EAE1B53E645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539538" y="6356350"/>
            <a:ext cx="652462" cy="365125"/>
          </a:xfrm>
        </p:spPr>
        <p:txBody>
          <a:bodyPr rtlCol="0"/>
          <a:lstStyle/>
          <a:p>
            <a:pPr rtl="0"/>
            <a:fld id="{19B51A1E-902D-48AF-9020-955120F399B6}" type="slidenum">
              <a:rPr lang="ru-RU" smtClean="0"/>
              <a:pPr rtl="0"/>
              <a:t>13</a:t>
            </a:fld>
            <a:endParaRPr lang="ru-RU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F646E0E-DE30-4A48-BA88-4B80066E54C5}"/>
              </a:ext>
            </a:extLst>
          </p:cNvPr>
          <p:cNvSpPr txBox="1"/>
          <p:nvPr/>
        </p:nvSpPr>
        <p:spPr>
          <a:xfrm>
            <a:off x="6064938" y="4480301"/>
            <a:ext cx="263061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Отклик</a:t>
            </a:r>
          </a:p>
          <a:p>
            <a:pPr algn="ctr"/>
            <a:r>
              <a:rPr lang="ru-RU" dirty="0"/>
              <a:t>первой </a:t>
            </a:r>
            <a:r>
              <a:rPr lang="ru-RU" dirty="0" smtClean="0"/>
              <a:t>модели</a:t>
            </a:r>
          </a:p>
          <a:p>
            <a:pPr algn="ctr"/>
            <a:r>
              <a:rPr lang="ru-RU" dirty="0" smtClean="0"/>
              <a:t>(шаг 100 пикселей)</a:t>
            </a:r>
            <a:endParaRPr lang="en-US" dirty="0" smtClean="0"/>
          </a:p>
          <a:p>
            <a:pPr algn="ctr"/>
            <a:endParaRPr lang="en-GB" dirty="0"/>
          </a:p>
          <a:p>
            <a:r>
              <a:rPr lang="en-GB" b="1" i="1" dirty="0" smtClean="0"/>
              <a:t>precision</a:t>
            </a:r>
            <a:r>
              <a:rPr lang="en-GB" dirty="0" smtClean="0"/>
              <a:t> </a:t>
            </a:r>
            <a:r>
              <a:rPr lang="en-GB" dirty="0"/>
              <a:t>= 0.01</a:t>
            </a:r>
          </a:p>
          <a:p>
            <a:r>
              <a:rPr lang="en-GB" b="1" i="1" dirty="0"/>
              <a:t>r</a:t>
            </a:r>
            <a:r>
              <a:rPr lang="en-GB" b="1" i="1" dirty="0" smtClean="0"/>
              <a:t>ecall</a:t>
            </a:r>
            <a:r>
              <a:rPr lang="en-GB" dirty="0" smtClean="0"/>
              <a:t> </a:t>
            </a:r>
            <a:r>
              <a:rPr lang="en-GB" dirty="0"/>
              <a:t>= 0.54</a:t>
            </a:r>
          </a:p>
          <a:p>
            <a:r>
              <a:rPr lang="en-GB" b="1" i="1" dirty="0"/>
              <a:t>F</a:t>
            </a:r>
            <a:r>
              <a:rPr lang="en-GB" b="1" baseline="-25000" dirty="0"/>
              <a:t>1</a:t>
            </a:r>
            <a:r>
              <a:rPr lang="en-GB" dirty="0"/>
              <a:t> = 0.02</a:t>
            </a:r>
            <a:endParaRPr lang="ru-RU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BFECC2B-E678-4A3A-98E7-656FAF10ACCA}"/>
              </a:ext>
            </a:extLst>
          </p:cNvPr>
          <p:cNvSpPr txBox="1"/>
          <p:nvPr/>
        </p:nvSpPr>
        <p:spPr>
          <a:xfrm>
            <a:off x="8773929" y="4486438"/>
            <a:ext cx="276560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Отклик</a:t>
            </a:r>
          </a:p>
          <a:p>
            <a:pPr algn="ctr"/>
            <a:r>
              <a:rPr lang="ru-RU" dirty="0"/>
              <a:t>второй </a:t>
            </a:r>
            <a:r>
              <a:rPr lang="ru-RU" dirty="0" smtClean="0"/>
              <a:t>модели</a:t>
            </a:r>
            <a:endParaRPr lang="en-US" dirty="0" smtClean="0"/>
          </a:p>
          <a:p>
            <a:pPr algn="ctr"/>
            <a:endParaRPr lang="en-GB" dirty="0" smtClean="0"/>
          </a:p>
          <a:p>
            <a:pPr algn="ctr"/>
            <a:endParaRPr lang="en-GB" dirty="0"/>
          </a:p>
          <a:p>
            <a:r>
              <a:rPr lang="en-US" b="1" i="1" dirty="0" smtClean="0"/>
              <a:t>precision</a:t>
            </a:r>
            <a:r>
              <a:rPr lang="en-US" dirty="0" smtClean="0"/>
              <a:t> </a:t>
            </a:r>
            <a:r>
              <a:rPr lang="en-US" dirty="0"/>
              <a:t>=  0.63</a:t>
            </a:r>
            <a:br>
              <a:rPr lang="en-US" dirty="0"/>
            </a:br>
            <a:r>
              <a:rPr lang="en-US" b="1" i="1" dirty="0" smtClean="0"/>
              <a:t>recall</a:t>
            </a:r>
            <a:r>
              <a:rPr lang="en-US" dirty="0" smtClean="0"/>
              <a:t> </a:t>
            </a:r>
            <a:r>
              <a:rPr lang="en-US" dirty="0"/>
              <a:t>= 0.46</a:t>
            </a:r>
            <a:br>
              <a:rPr lang="en-US" dirty="0"/>
            </a:br>
            <a:r>
              <a:rPr lang="en-US" b="1" i="1" dirty="0" smtClean="0"/>
              <a:t>F</a:t>
            </a:r>
            <a:r>
              <a:rPr lang="en-US" b="1" baseline="-25000" dirty="0" smtClean="0"/>
              <a:t>1</a:t>
            </a:r>
            <a:r>
              <a:rPr lang="en-US" dirty="0" smtClean="0"/>
              <a:t> </a:t>
            </a:r>
            <a:r>
              <a:rPr lang="en-US" dirty="0"/>
              <a:t>= 0.53 </a:t>
            </a:r>
            <a:endParaRPr lang="ru-RU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B36CFF4-486C-4440-BE88-3727026D4AE2}"/>
              </a:ext>
            </a:extLst>
          </p:cNvPr>
          <p:cNvSpPr txBox="1"/>
          <p:nvPr/>
        </p:nvSpPr>
        <p:spPr>
          <a:xfrm>
            <a:off x="3611661" y="4541637"/>
            <a:ext cx="1955819" cy="642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Ручная разметка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6735A34-1CE0-485F-96B7-BC9E9EE83E1F}"/>
              </a:ext>
            </a:extLst>
          </p:cNvPr>
          <p:cNvSpPr txBox="1"/>
          <p:nvPr/>
        </p:nvSpPr>
        <p:spPr>
          <a:xfrm>
            <a:off x="616552" y="4538172"/>
            <a:ext cx="21616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Исходный</a:t>
            </a:r>
          </a:p>
          <a:p>
            <a:pPr algn="ctr"/>
            <a:r>
              <a:rPr lang="ru-RU" dirty="0"/>
              <a:t>снимок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F9F6535-A185-405B-AD4A-C6FF62C6F09A}"/>
              </a:ext>
            </a:extLst>
          </p:cNvPr>
          <p:cNvPicPr>
            <a:picLocks noChangeAspect="1"/>
          </p:cNvPicPr>
          <p:nvPr/>
        </p:nvPicPr>
        <p:blipFill>
          <a:blip r:embed="rId3">
            <a:grayscl/>
          </a:blip>
          <a:stretch>
            <a:fillRect/>
          </a:stretch>
        </p:blipFill>
        <p:spPr>
          <a:xfrm>
            <a:off x="311236" y="1531196"/>
            <a:ext cx="2573086" cy="287545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DA0A6D4-DEEE-4D9A-8FFA-790021F67B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1000"/>
                    </a14:imgEffect>
                    <a14:imgEffect>
                      <a14:brightnessContrast bright="29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57766" y="1531197"/>
            <a:ext cx="2521902" cy="286707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C9E484D-88C4-44CA-B073-1E7A300F577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48752" y="1531196"/>
            <a:ext cx="2588686" cy="292224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9399EBD-9ECC-4E50-AEFE-5ACE0DDA247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4000"/>
                    </a14:imgEffect>
                    <a14:imgEffect>
                      <a14:brightnessContrast bright="27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49680" y="1531196"/>
            <a:ext cx="2589858" cy="2911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6541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19F29B-F233-48AF-8261-F33A4E079E3E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6875" y="75752"/>
            <a:ext cx="5111750" cy="976671"/>
          </a:xfrm>
        </p:spPr>
        <p:txBody>
          <a:bodyPr rtlCol="0">
            <a:normAutofit/>
          </a:bodyPr>
          <a:lstStyle/>
          <a:p>
            <a:pPr rtl="0"/>
            <a:r>
              <a:rPr lang="ru-RU" sz="4000" cap="none" dirty="0">
                <a:solidFill>
                  <a:srgbClr val="C00000"/>
                </a:solidFill>
                <a:latin typeface="+mj-lt"/>
              </a:rPr>
              <a:t>Выводы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28F602C-7F98-4C02-99D4-ED65E00D6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smtClean="0"/>
              <a:pPr rtl="0"/>
              <a:t>14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476875" y="1545541"/>
            <a:ext cx="6096000" cy="443198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spcAft>
                <a:spcPts val="2400"/>
              </a:spcAft>
              <a:buFont typeface="+mj-lt"/>
              <a:buAutoNum type="arabicPeriod"/>
            </a:pPr>
            <a:r>
              <a:rPr lang="ru-RU" sz="2200" dirty="0"/>
              <a:t>Для обоих архитектур </a:t>
            </a:r>
            <a:r>
              <a:rPr lang="en-US" sz="2200" dirty="0"/>
              <a:t>CNN</a:t>
            </a:r>
            <a:r>
              <a:rPr lang="ru-RU" sz="2200" dirty="0"/>
              <a:t> размера обучающей выборки явно недостаточно. Причём для первой это сказывается сильнее чем для второй. </a:t>
            </a:r>
          </a:p>
          <a:p>
            <a:pPr marL="342900" indent="-342900">
              <a:spcAft>
                <a:spcPts val="2400"/>
              </a:spcAft>
              <a:buFont typeface="+mj-lt"/>
              <a:buAutoNum type="arabicPeriod"/>
            </a:pPr>
            <a:r>
              <a:rPr lang="ru-RU" sz="2200" dirty="0"/>
              <a:t>Вторая архитектура </a:t>
            </a:r>
            <a:r>
              <a:rPr lang="en-US" sz="2200" dirty="0"/>
              <a:t>CNN</a:t>
            </a:r>
            <a:r>
              <a:rPr lang="ru-RU" sz="2200" dirty="0"/>
              <a:t> имеет важное преимущество в том, что на выходе классификатора сразу формируется готовая бинарная маска целевых объектов.</a:t>
            </a:r>
          </a:p>
          <a:p>
            <a:pPr marL="342900" indent="-342900">
              <a:spcAft>
                <a:spcPts val="2400"/>
              </a:spcAft>
              <a:buFont typeface="+mj-lt"/>
              <a:buAutoNum type="arabicPeriod"/>
            </a:pPr>
            <a:r>
              <a:rPr lang="ru-RU" sz="2200" dirty="0"/>
              <a:t>На данном этапе работы выбор</a:t>
            </a:r>
            <a:r>
              <a:rPr lang="en-US" sz="2200" dirty="0"/>
              <a:t> </a:t>
            </a:r>
            <a:r>
              <a:rPr lang="ru-RU" sz="2200" dirty="0"/>
              <a:t>сделан в пользу второй архитектуры</a:t>
            </a:r>
            <a:r>
              <a:rPr lang="en-US" sz="2200" dirty="0"/>
              <a:t> CNN.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22434949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CAEE93-8585-46D4-A7EC-F184E317C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957334"/>
            <a:ext cx="12192000" cy="683013"/>
          </a:xfrm>
        </p:spPr>
        <p:txBody>
          <a:bodyPr rtlCol="0">
            <a:noAutofit/>
          </a:bodyPr>
          <a:lstStyle/>
          <a:p>
            <a:pPr algn="ctr" rtl="0"/>
            <a:r>
              <a:rPr lang="ru-RU" sz="4000" cap="none" dirty="0">
                <a:solidFill>
                  <a:srgbClr val="C00000"/>
                </a:solidFill>
                <a:latin typeface="+mj-lt"/>
              </a:rPr>
              <a:t>Спасибо</a:t>
            </a:r>
            <a:r>
              <a:rPr lang="en-US" sz="4000" cap="none" dirty="0">
                <a:solidFill>
                  <a:srgbClr val="C00000"/>
                </a:solidFill>
                <a:latin typeface="+mj-lt"/>
              </a:rPr>
              <a:t> </a:t>
            </a:r>
            <a:r>
              <a:rPr lang="ru-RU" sz="4000" cap="none" dirty="0">
                <a:solidFill>
                  <a:srgbClr val="C00000"/>
                </a:solidFill>
                <a:latin typeface="+mj-lt"/>
              </a:rPr>
              <a:t>за внимание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EDCFF82-B70F-4971-9182-7C3AEA3CFD2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417175" y="6356350"/>
            <a:ext cx="1774825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ru-RU" smtClean="0"/>
              <a:pPr rtl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64939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7E1C88-627C-4655-A4FB-0BB02EDB0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/>
            <a:r>
              <a:rPr lang="ru-RU" altLang="ru-RU" sz="4000" cap="none" dirty="0">
                <a:solidFill>
                  <a:srgbClr val="C00000"/>
                </a:solidFill>
                <a:latin typeface="+mj-lt"/>
              </a:rPr>
              <a:t>Связанность работы с научными программами</a:t>
            </a:r>
            <a:endParaRPr lang="ru-RU" sz="4000" cap="none" dirty="0">
              <a:latin typeface="+mj-lt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38200" y="2186247"/>
            <a:ext cx="1092430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sz="2400" b="1" spc="100" dirty="0"/>
              <a:t>1.</a:t>
            </a:r>
            <a:r>
              <a:rPr lang="ru-RU" altLang="ru-RU" sz="2400" spc="100" dirty="0"/>
              <a:t> Работа выполняется в рамках Подпрограммы 6 «Исследование и использование космического пространства в мирных целях» Государственной программы Республики Беларусь «Наукоёмкие технологии и техника» на 2021 – 2025 годы.</a:t>
            </a:r>
          </a:p>
          <a:p>
            <a:endParaRPr lang="ru-RU" altLang="ru-RU" sz="2400" spc="100" dirty="0"/>
          </a:p>
          <a:p>
            <a:r>
              <a:rPr lang="ru-RU" altLang="ru-RU" sz="2400" b="1" spc="100" dirty="0"/>
              <a:t>2.</a:t>
            </a:r>
            <a:r>
              <a:rPr lang="ru-RU" altLang="ru-RU" sz="2400" spc="100" dirty="0"/>
              <a:t> Наименование мероприятия «</a:t>
            </a:r>
            <a:r>
              <a:rPr lang="ru-RU" sz="2400" spc="100" dirty="0"/>
              <a:t>Разработать программный комплекс автоматизированного сличения ретроспективных и оперативных данных дистанционного зондирования Земли для оптимизации работ по аэрофотосъёмке и ведению земельно-информационной системы Республики Беларусь</a:t>
            </a:r>
            <a:r>
              <a:rPr lang="ru-RU" altLang="ru-RU" sz="2400" spc="100" dirty="0"/>
              <a:t>»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286CC3D7-5B93-40BB-AA22-4BF6E3738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ru-RU" sz="2400" noProof="0" smtClean="0"/>
              <a:t>2</a:t>
            </a:fld>
            <a:endParaRPr lang="ru-RU" sz="2400" noProof="0" dirty="0"/>
          </a:p>
        </p:txBody>
      </p:sp>
    </p:spTree>
    <p:extLst>
      <p:ext uri="{BB962C8B-B14F-4D97-AF65-F5344CB8AC3E}">
        <p14:creationId xmlns:p14="http://schemas.microsoft.com/office/powerpoint/2010/main" val="13463722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031FE9-9059-4FE8-B4AC-9771F23A1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5156" y="687990"/>
            <a:ext cx="8421688" cy="661415"/>
          </a:xfrm>
        </p:spPr>
        <p:txBody>
          <a:bodyPr rtlCol="0">
            <a:normAutofit/>
          </a:bodyPr>
          <a:lstStyle/>
          <a:p>
            <a:pPr rtl="0"/>
            <a:r>
              <a:rPr lang="ru-RU" sz="3600" dirty="0">
                <a:latin typeface="+mj-lt"/>
              </a:rPr>
              <a:t>Примеры </a:t>
            </a:r>
            <a:r>
              <a:rPr lang="ru-RU" sz="3600" dirty="0" err="1">
                <a:latin typeface="+mj-lt"/>
              </a:rPr>
              <a:t>ортофотопланов</a:t>
            </a:r>
            <a:endParaRPr lang="ru-RU" sz="3600" dirty="0">
              <a:latin typeface="+mj-lt"/>
            </a:endParaRPr>
          </a:p>
        </p:txBody>
      </p:sp>
      <p:sp>
        <p:nvSpPr>
          <p:cNvPr id="82" name="Номер слайда 81">
            <a:extLst>
              <a:ext uri="{FF2B5EF4-FFF2-40B4-BE49-F238E27FC236}">
                <a16:creationId xmlns:a16="http://schemas.microsoft.com/office/drawing/2014/main" id="{CE36A058-BEC2-4BC5-A467-F2EB2A365051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ru-RU" smtClean="0"/>
              <a:pPr rtl="0"/>
              <a:t>3</a:t>
            </a:fld>
            <a:endParaRPr lang="ru-RU"/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26130689-EF39-4624-9B32-0013AAB4E1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53" y="1773283"/>
            <a:ext cx="3705147" cy="4159188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79CF16DC-42AB-4D2A-AD11-C8DFBF5D54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8165" y="1773283"/>
            <a:ext cx="3721830" cy="4159188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5EC4C99C-67DD-4483-BF8B-307515A4C7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71660" y="1773283"/>
            <a:ext cx="4296256" cy="4159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920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CF238E-DE66-4EE2-B7C9-2F1175E0C9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472300"/>
          </a:xfrm>
        </p:spPr>
        <p:txBody>
          <a:bodyPr>
            <a:normAutofit/>
          </a:bodyPr>
          <a:lstStyle/>
          <a:p>
            <a:r>
              <a:rPr lang="ru-RU" sz="4000" cap="none" dirty="0">
                <a:solidFill>
                  <a:srgbClr val="C00000"/>
                </a:solidFill>
                <a:latin typeface="+mj-lt"/>
              </a:rPr>
              <a:t>Многослойный персептрон</a:t>
            </a:r>
            <a:br>
              <a:rPr lang="ru-RU" sz="4000" cap="none" dirty="0">
                <a:solidFill>
                  <a:srgbClr val="C00000"/>
                </a:solidFill>
                <a:latin typeface="+mj-lt"/>
              </a:rPr>
            </a:br>
            <a:r>
              <a:rPr lang="ru-RU" sz="3200" cap="none" dirty="0">
                <a:solidFill>
                  <a:srgbClr val="C00000"/>
                </a:solidFill>
                <a:latin typeface="+mj-lt"/>
              </a:rPr>
              <a:t>(</a:t>
            </a:r>
            <a:r>
              <a:rPr lang="en-US" sz="3200" cap="none" dirty="0">
                <a:solidFill>
                  <a:srgbClr val="C00000"/>
                </a:solidFill>
                <a:latin typeface="+mj-lt"/>
              </a:rPr>
              <a:t>MLP - Multilayer Perceptron</a:t>
            </a:r>
            <a:r>
              <a:rPr lang="ru-RU" sz="3200" cap="none" dirty="0">
                <a:solidFill>
                  <a:srgbClr val="C00000"/>
                </a:solidFill>
                <a:latin typeface="+mj-lt"/>
              </a:rPr>
              <a:t>)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3EB94A0-64FD-4A33-BA60-3DD955906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ru-RU" noProof="0" smtClean="0"/>
              <a:t>4</a:t>
            </a:fld>
            <a:endParaRPr lang="ru-RU" noProof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BC3DCA5-D64D-477C-AC2C-B7F746C202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318" y="1967874"/>
            <a:ext cx="7963364" cy="437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67805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CF238E-DE66-4EE2-B7C9-2F1175E0C9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6264"/>
            <a:ext cx="10515600" cy="1325233"/>
          </a:xfrm>
        </p:spPr>
        <p:txBody>
          <a:bodyPr>
            <a:normAutofit/>
          </a:bodyPr>
          <a:lstStyle/>
          <a:p>
            <a:r>
              <a:rPr lang="ru-RU" sz="4000" cap="none" dirty="0" err="1">
                <a:solidFill>
                  <a:srgbClr val="C00000"/>
                </a:solidFill>
                <a:latin typeface="+mj-lt"/>
              </a:rPr>
              <a:t>Свёрточная</a:t>
            </a:r>
            <a:r>
              <a:rPr lang="ru-RU" sz="4000" cap="none" dirty="0">
                <a:solidFill>
                  <a:srgbClr val="C00000"/>
                </a:solidFill>
                <a:latin typeface="+mj-lt"/>
              </a:rPr>
              <a:t> нейронная сети</a:t>
            </a:r>
            <a:br>
              <a:rPr lang="ru-RU" sz="4000" cap="none" dirty="0">
                <a:solidFill>
                  <a:srgbClr val="C00000"/>
                </a:solidFill>
                <a:latin typeface="+mj-lt"/>
              </a:rPr>
            </a:br>
            <a:r>
              <a:rPr lang="ru-RU" sz="3200" cap="none" dirty="0">
                <a:solidFill>
                  <a:srgbClr val="C00000"/>
                </a:solidFill>
                <a:latin typeface="+mj-lt"/>
              </a:rPr>
              <a:t>(</a:t>
            </a:r>
            <a:r>
              <a:rPr lang="en-US" sz="3200" cap="none" dirty="0">
                <a:solidFill>
                  <a:srgbClr val="C00000"/>
                </a:solidFill>
                <a:latin typeface="+mj-lt"/>
              </a:rPr>
              <a:t>CNN - Convolutional Neural Network</a:t>
            </a:r>
            <a:r>
              <a:rPr lang="ru-RU" sz="3200" cap="none" dirty="0">
                <a:solidFill>
                  <a:srgbClr val="C00000"/>
                </a:solidFill>
                <a:latin typeface="+mj-lt"/>
              </a:rPr>
              <a:t>)</a:t>
            </a:r>
            <a:endParaRPr lang="ru-RU" sz="4000" cap="none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3EB94A0-64FD-4A33-BA60-3DD955906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ru-RU" noProof="0" smtClean="0"/>
              <a:t>5</a:t>
            </a:fld>
            <a:endParaRPr lang="ru-RU" noProof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DC028D1D-54D2-4D83-BFBB-E891A7CB00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760" y="1741161"/>
            <a:ext cx="5974480" cy="2184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C7BFE6E0-8E66-4E66-B71E-166BA4AAF6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83" y="3966088"/>
            <a:ext cx="5806954" cy="1354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0D267193-6B14-44F2-886B-634A35D142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6604" y="3966088"/>
            <a:ext cx="5216581" cy="1354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46B205E-19E8-431A-86D3-37A5B9FC0468}"/>
              </a:ext>
            </a:extLst>
          </p:cNvPr>
          <p:cNvSpPr txBox="1"/>
          <p:nvPr/>
        </p:nvSpPr>
        <p:spPr>
          <a:xfrm>
            <a:off x="1775074" y="5321044"/>
            <a:ext cx="28918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</a:t>
            </a:r>
            <a:r>
              <a:rPr lang="ru-RU" sz="1600" dirty="0" err="1"/>
              <a:t>убдискретизирующий</a:t>
            </a:r>
            <a:r>
              <a:rPr lang="ru-RU" sz="1600" dirty="0"/>
              <a:t> слой​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BDA5CD2-0DB0-4BF4-8B1D-3531077CF7E2}"/>
              </a:ext>
            </a:extLst>
          </p:cNvPr>
          <p:cNvSpPr txBox="1"/>
          <p:nvPr/>
        </p:nvSpPr>
        <p:spPr>
          <a:xfrm>
            <a:off x="8479831" y="5321044"/>
            <a:ext cx="18977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</a:t>
            </a:r>
            <a:r>
              <a:rPr lang="ru-RU" sz="1600" dirty="0" err="1"/>
              <a:t>вёрточный</a:t>
            </a:r>
            <a:r>
              <a:rPr lang="ru-RU" sz="1600" dirty="0"/>
              <a:t> слой​</a:t>
            </a:r>
          </a:p>
        </p:txBody>
      </p:sp>
    </p:spTree>
    <p:extLst>
      <p:ext uri="{BB962C8B-B14F-4D97-AF65-F5344CB8AC3E}">
        <p14:creationId xmlns:p14="http://schemas.microsoft.com/office/powerpoint/2010/main" val="12297855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CF238E-DE66-4EE2-B7C9-2F1175E0C9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78670"/>
          </a:xfrm>
        </p:spPr>
        <p:txBody>
          <a:bodyPr>
            <a:normAutofit/>
          </a:bodyPr>
          <a:lstStyle/>
          <a:p>
            <a:r>
              <a:rPr lang="ru-RU" sz="4000" cap="none" dirty="0">
                <a:solidFill>
                  <a:srgbClr val="C00000"/>
                </a:solidFill>
                <a:latin typeface="+mj-lt"/>
              </a:rPr>
              <a:t>Первая архитектура </a:t>
            </a:r>
            <a:r>
              <a:rPr lang="en-US" sz="4000" cap="none" dirty="0">
                <a:solidFill>
                  <a:srgbClr val="C00000"/>
                </a:solidFill>
                <a:latin typeface="+mj-lt"/>
              </a:rPr>
              <a:t>CNN</a:t>
            </a:r>
            <a:endParaRPr lang="ru-RU" sz="4000" cap="none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3EB94A0-64FD-4A33-BA60-3DD955906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ru-RU" noProof="0" smtClean="0"/>
              <a:t>6</a:t>
            </a:fld>
            <a:endParaRPr lang="ru-RU" noProof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429BBC2-A42E-4FB4-84FA-9881630972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228" y="1503380"/>
            <a:ext cx="10627572" cy="4393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2903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CF238E-DE66-4EE2-B7C9-2F1175E0C9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01033"/>
          </a:xfrm>
        </p:spPr>
        <p:txBody>
          <a:bodyPr>
            <a:normAutofit fontScale="90000"/>
          </a:bodyPr>
          <a:lstStyle/>
          <a:p>
            <a:r>
              <a:rPr lang="ru-RU" sz="4000" cap="none" dirty="0">
                <a:solidFill>
                  <a:srgbClr val="C00000"/>
                </a:solidFill>
                <a:latin typeface="+mj-lt"/>
              </a:rPr>
              <a:t>Вторая архитектура </a:t>
            </a:r>
            <a:r>
              <a:rPr lang="en-US" sz="4000" cap="none" dirty="0">
                <a:solidFill>
                  <a:srgbClr val="C00000"/>
                </a:solidFill>
                <a:latin typeface="+mj-lt"/>
              </a:rPr>
              <a:t>CNN (U-Net)</a:t>
            </a:r>
            <a:endParaRPr lang="ru-RU" sz="4000" cap="none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3EB94A0-64FD-4A33-BA60-3DD955906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ru-RU" noProof="0" smtClean="0"/>
              <a:t>7</a:t>
            </a:fld>
            <a:endParaRPr lang="ru-RU" noProof="0"/>
          </a:p>
        </p:txBody>
      </p:sp>
      <p:pic>
        <p:nvPicPr>
          <p:cNvPr id="3074" name="Picture 2" descr="U-Net: нейросеть для сегментации изображений">
            <a:extLst>
              <a:ext uri="{FF2B5EF4-FFF2-40B4-BE49-F238E27FC236}">
                <a16:creationId xmlns:a16="http://schemas.microsoft.com/office/drawing/2014/main" id="{C934A81B-C89A-4E1E-9026-B3192D9283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5435" y="1168159"/>
            <a:ext cx="7876098" cy="5250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86546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CF238E-DE66-4EE2-B7C9-2F1175E0C9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64035"/>
          </a:xfrm>
        </p:spPr>
        <p:txBody>
          <a:bodyPr>
            <a:normAutofit/>
          </a:bodyPr>
          <a:lstStyle/>
          <a:p>
            <a:r>
              <a:rPr lang="ru-RU" sz="4000" cap="none" dirty="0">
                <a:solidFill>
                  <a:srgbClr val="C00000"/>
                </a:solidFill>
                <a:latin typeface="+mj-lt"/>
              </a:rPr>
              <a:t>Метрики точности обучения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3EB94A0-64FD-4A33-BA60-3DD955906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ru-RU" noProof="0" smtClean="0"/>
              <a:t>8</a:t>
            </a:fld>
            <a:endParaRPr lang="ru-RU" noProof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3A68A93-5D69-457F-B5B5-1D3E5D8748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8674" y="1431907"/>
            <a:ext cx="7173326" cy="1114581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AAEDECB6-35F1-48AD-B413-19EE04E4C331}"/>
              </a:ext>
            </a:extLst>
          </p:cNvPr>
          <p:cNvSpPr/>
          <p:nvPr/>
        </p:nvSpPr>
        <p:spPr>
          <a:xfrm>
            <a:off x="264050" y="4643287"/>
            <a:ext cx="4851415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dirty="0">
                <a:ea typeface="Calibri" panose="020F0502020204030204" pitchFamily="34" charset="0"/>
              </a:rPr>
              <a:t>TP – true positive (</a:t>
            </a:r>
            <a:r>
              <a:rPr lang="ru-RU" dirty="0">
                <a:ea typeface="Calibri" panose="020F0502020204030204" pitchFamily="34" charset="0"/>
              </a:rPr>
              <a:t>истинно положительные),</a:t>
            </a:r>
          </a:p>
          <a:p>
            <a:pPr>
              <a:spcAft>
                <a:spcPts val="1200"/>
              </a:spcAft>
            </a:pPr>
            <a:r>
              <a:rPr lang="en-US" dirty="0">
                <a:ea typeface="Calibri" panose="020F0502020204030204" pitchFamily="34" charset="0"/>
              </a:rPr>
              <a:t>FP – false positive (</a:t>
            </a:r>
            <a:r>
              <a:rPr lang="ru-RU" dirty="0">
                <a:ea typeface="Calibri" panose="020F0502020204030204" pitchFamily="34" charset="0"/>
              </a:rPr>
              <a:t>ложно положительные),</a:t>
            </a:r>
          </a:p>
          <a:p>
            <a:r>
              <a:rPr lang="en-US" dirty="0">
                <a:ea typeface="Calibri" panose="020F0502020204030204" pitchFamily="34" charset="0"/>
              </a:rPr>
              <a:t>FN – false negative (</a:t>
            </a:r>
            <a:r>
              <a:rPr lang="ru-RU" dirty="0">
                <a:ea typeface="Calibri" panose="020F0502020204030204" pitchFamily="34" charset="0"/>
              </a:rPr>
              <a:t>ложно отрицательные)</a:t>
            </a:r>
          </a:p>
        </p:txBody>
      </p:sp>
      <p:pic>
        <p:nvPicPr>
          <p:cNvPr id="4100" name="Picture 4" descr="Demystify the Confusion!!!. When I started my journey to learn Data… | by  srikant kumar | Nerd For Tech | Medium">
            <a:extLst>
              <a:ext uri="{FF2B5EF4-FFF2-40B4-BE49-F238E27FC236}">
                <a16:creationId xmlns:a16="http://schemas.microsoft.com/office/drawing/2014/main" id="{75B3EF0D-D22E-46A8-B314-C146F9B2B8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610695"/>
            <a:ext cx="3581400" cy="1220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623" y="1690688"/>
            <a:ext cx="3800475" cy="26574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86092" y="3895498"/>
            <a:ext cx="6038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err="1"/>
              <a:t>precission</a:t>
            </a:r>
            <a:r>
              <a:rPr lang="en-US" dirty="0"/>
              <a:t> – </a:t>
            </a:r>
            <a:r>
              <a:rPr lang="ru-RU" dirty="0"/>
              <a:t>степень засоренности, т. е. количество нецелевых объектов, ложно относимых к целевым.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586092" y="4643287"/>
            <a:ext cx="6038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recall</a:t>
            </a:r>
            <a:r>
              <a:rPr lang="en-US" dirty="0"/>
              <a:t> – </a:t>
            </a:r>
            <a:r>
              <a:rPr lang="ru-RU" dirty="0"/>
              <a:t>степень чувствительности, т. е. количество целевых объектов, ложно относимых к нецелевым.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586092" y="5391076"/>
            <a:ext cx="60384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F</a:t>
            </a:r>
            <a:r>
              <a:rPr lang="en-US" b="1" baseline="-25000" dirty="0"/>
              <a:t>1</a:t>
            </a:r>
            <a:r>
              <a:rPr lang="en-US" dirty="0"/>
              <a:t> – </a:t>
            </a:r>
            <a:r>
              <a:rPr lang="ru-RU" dirty="0"/>
              <a:t>компромиссная оценка.</a:t>
            </a:r>
          </a:p>
        </p:txBody>
      </p:sp>
    </p:spTree>
    <p:extLst>
      <p:ext uri="{BB962C8B-B14F-4D97-AF65-F5344CB8AC3E}">
        <p14:creationId xmlns:p14="http://schemas.microsoft.com/office/powerpoint/2010/main" val="335296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031FE9-9059-4FE8-B4AC-9771F23A1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4"/>
            <a:ext cx="12192000" cy="700307"/>
          </a:xfrm>
        </p:spPr>
        <p:txBody>
          <a:bodyPr rtlCol="0">
            <a:noAutofit/>
          </a:bodyPr>
          <a:lstStyle/>
          <a:p>
            <a:pPr rtl="0"/>
            <a:r>
              <a:rPr lang="ru-RU" sz="4000" cap="none" dirty="0" smtClean="0">
                <a:solidFill>
                  <a:srgbClr val="C00000"/>
                </a:solidFill>
                <a:latin typeface="+mj-lt"/>
              </a:rPr>
              <a:t>Элементы обучающих выборок</a:t>
            </a:r>
            <a:endParaRPr lang="ru-RU" sz="4000" cap="none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82" name="Номер слайда 81">
            <a:extLst>
              <a:ext uri="{FF2B5EF4-FFF2-40B4-BE49-F238E27FC236}">
                <a16:creationId xmlns:a16="http://schemas.microsoft.com/office/drawing/2014/main" id="{CE36A058-BEC2-4BC5-A467-F2EB2A365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ru-RU" smtClean="0"/>
              <a:pPr rtl="0"/>
              <a:t>9</a:t>
            </a:fld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945A387-D5D6-466F-9779-0ADCF6EE3AA9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41" y="1624361"/>
            <a:ext cx="3892950" cy="389295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40DDA4A-59E5-471C-B1BB-06314EBCFD3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5612"/>
          <a:stretch/>
        </p:blipFill>
        <p:spPr>
          <a:xfrm>
            <a:off x="4132338" y="1624361"/>
            <a:ext cx="3927323" cy="389295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3D7779A-C949-493E-B4EC-0DA5154B2F5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5460" r="1"/>
          <a:stretch/>
        </p:blipFill>
        <p:spPr>
          <a:xfrm>
            <a:off x="8153308" y="1624361"/>
            <a:ext cx="3927324" cy="387977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B76A7C0-6E1F-48C5-8804-EE3CB3FF6CAC}"/>
              </a:ext>
            </a:extLst>
          </p:cNvPr>
          <p:cNvSpPr txBox="1"/>
          <p:nvPr/>
        </p:nvSpPr>
        <p:spPr>
          <a:xfrm>
            <a:off x="320707" y="5971281"/>
            <a:ext cx="3717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Элемент обучающей выборки для первой модели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6575BD3-88CE-4216-A14C-572D1695185E}"/>
              </a:ext>
            </a:extLst>
          </p:cNvPr>
          <p:cNvSpPr txBox="1"/>
          <p:nvPr/>
        </p:nvSpPr>
        <p:spPr>
          <a:xfrm>
            <a:off x="5020575" y="5974141"/>
            <a:ext cx="57106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Элемент обучающей выборки для второй модели</a:t>
            </a:r>
          </a:p>
          <a:p>
            <a:pPr algn="ctr"/>
            <a:r>
              <a:rPr lang="ru-RU" dirty="0"/>
              <a:t>(а – изображение, б – маска)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BB64DD2-1EC4-4A8D-A39C-C553D5C49D70}"/>
              </a:ext>
            </a:extLst>
          </p:cNvPr>
          <p:cNvSpPr txBox="1"/>
          <p:nvPr/>
        </p:nvSpPr>
        <p:spPr>
          <a:xfrm>
            <a:off x="5882935" y="5554155"/>
            <a:ext cx="426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а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DCD99E4-84B8-451F-B8A2-80C29657EF15}"/>
              </a:ext>
            </a:extLst>
          </p:cNvPr>
          <p:cNvSpPr txBox="1"/>
          <p:nvPr/>
        </p:nvSpPr>
        <p:spPr>
          <a:xfrm>
            <a:off x="9982200" y="5554791"/>
            <a:ext cx="426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б</a:t>
            </a:r>
          </a:p>
        </p:txBody>
      </p:sp>
    </p:spTree>
    <p:extLst>
      <p:ext uri="{BB962C8B-B14F-4D97-AF65-F5344CB8AC3E}">
        <p14:creationId xmlns:p14="http://schemas.microsoft.com/office/powerpoint/2010/main" val="1449127872"/>
      </p:ext>
    </p:extLst>
  </p:cSld>
  <p:clrMapOvr>
    <a:masterClrMapping/>
  </p:clrMapOvr>
</p:sld>
</file>

<file path=ppt/theme/theme1.xml><?xml version="1.0" encoding="utf-8"?>
<a:theme xmlns:a="http://schemas.openxmlformats.org/drawingml/2006/main" name="Одиночная линия">
  <a:themeElements>
    <a:clrScheme name="Custom 14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9E6DF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56">
      <a:majorFont>
        <a:latin typeface="Tenorite"/>
        <a:ea typeface=""/>
        <a:cs typeface=""/>
      </a:majorFont>
      <a:minorFont>
        <a:latin typeface="Tenori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53419045_TF22318419_Win32" id="{2A0A4826-E134-4E39-AB34-372E04BE17B3}" vid="{5D3708CC-AB2D-4043-A4D9-C2522E420099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D695C928AA7C414A9CAE7A8DD63E5253" ma:contentTypeVersion="15" ma:contentTypeDescription="Создание документа." ma:contentTypeScope="" ma:versionID="22b36c51d92c9e856c9d114d7d21a646">
  <xsd:schema xmlns:xsd="http://www.w3.org/2001/XMLSchema" xmlns:xs="http://www.w3.org/2001/XMLSchema" xmlns:p="http://schemas.microsoft.com/office/2006/metadata/properties" xmlns:ns2="4509cf0c-4164-4ccb-a23a-598c4550debc" xmlns:ns3="1c675c22-93cb-4627-8055-4d97e7ca7c2d" targetNamespace="http://schemas.microsoft.com/office/2006/metadata/properties" ma:root="true" ma:fieldsID="6c508eb4d26a8829fb2266716cd0e567" ns2:_="" ns3:_="">
    <xsd:import namespace="4509cf0c-4164-4ccb-a23a-598c4550debc"/>
    <xsd:import namespace="1c675c22-93cb-4627-8055-4d97e7ca7c2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09cf0c-4164-4ccb-a23a-598c4550deb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Теги изображений" ma:readOnly="false" ma:fieldId="{5cf76f15-5ced-4ddc-b409-7134ff3c332f}" ma:taxonomyMulti="true" ma:sspId="3281468c-e5d4-4e4c-958b-023f43266a4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675c22-93cb-4627-8055-4d97e7ca7c2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Общий доступ с использованием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Совместно с подробностями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dba1e419-1958-4f8e-855d-f1bbf23f7f83}" ma:internalName="TaxCatchAll" ma:showField="CatchAllData" ma:web="1c675c22-93cb-4627-8055-4d97e7ca7c2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c675c22-93cb-4627-8055-4d97e7ca7c2d" xsi:nil="true"/>
    <MediaServiceKeyPoints xmlns="4509cf0c-4164-4ccb-a23a-598c4550debc" xsi:nil="true"/>
    <lcf76f155ced4ddcb4097134ff3c332f xmlns="4509cf0c-4164-4ccb-a23a-598c4550debc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E41B0CF-4B85-4B29-8E30-B95EE44B6A9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509cf0c-4164-4ccb-a23a-598c4550debc"/>
    <ds:schemaRef ds:uri="1c675c22-93cb-4627-8055-4d97e7ca7c2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D446390-8521-40A2-A462-EA068123BED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5BA3906-9696-4247-AC0D-DD5C26B2A70A}">
  <ds:schemaRefs>
    <ds:schemaRef ds:uri="http://purl.org/dc/elements/1.1/"/>
    <ds:schemaRef ds:uri="4509cf0c-4164-4ccb-a23a-598c4550debc"/>
    <ds:schemaRef ds:uri="1c675c22-93cb-4627-8055-4d97e7ca7c2d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Минималистичная презентация о продажах</Template>
  <TotalTime>1212</TotalTime>
  <Words>456</Words>
  <Application>Microsoft Office PowerPoint</Application>
  <PresentationFormat>Широкоэкранный</PresentationFormat>
  <Paragraphs>117</Paragraphs>
  <Slides>15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Tenorite</vt:lpstr>
      <vt:lpstr>Одиночная линия</vt:lpstr>
      <vt:lpstr>Автоматизация дешифрирования дорог на аэрофотоснимках Leica ADS 100</vt:lpstr>
      <vt:lpstr>Связанность работы с научными программами</vt:lpstr>
      <vt:lpstr>Примеры ортофотопланов</vt:lpstr>
      <vt:lpstr>Многослойный персептрон (MLP - Multilayer Perceptron)</vt:lpstr>
      <vt:lpstr>Свёрточная нейронная сети (CNN - Convolutional Neural Network)</vt:lpstr>
      <vt:lpstr>Первая архитектура CNN</vt:lpstr>
      <vt:lpstr>Вторая архитектура CNN (U-Net)</vt:lpstr>
      <vt:lpstr>Метрики точности обучения</vt:lpstr>
      <vt:lpstr>Элементы обучающих выборок</vt:lpstr>
      <vt:lpstr>Результаты классификации на тестовых данных обучающей выборки</vt:lpstr>
      <vt:lpstr>Результаты классификации фрагмента изображения</vt:lpstr>
      <vt:lpstr>Результаты классификации фрагмента изображения</vt:lpstr>
      <vt:lpstr>Результаты классификации фрагмента изображения</vt:lpstr>
      <vt:lpstr>Выводы</vt:lpstr>
      <vt:lpstr>Спасибо за внимание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Автоматизация дешифрирования дорог на аэрофотоснимках Leica ADS 100</dc:title>
  <dc:creator>Konstantin Verchak</dc:creator>
  <cp:lastModifiedBy>Андрей Золотой</cp:lastModifiedBy>
  <cp:revision>26</cp:revision>
  <dcterms:created xsi:type="dcterms:W3CDTF">2022-09-07T09:10:52Z</dcterms:created>
  <dcterms:modified xsi:type="dcterms:W3CDTF">2022-09-09T10:43:51Z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0x010100D695C928AA7C414A9CAE7A8DD63E5253</vt:lpwstr>
  </property>
  <property fmtid="{D5CDD505-2E9C-101B-9397-08002B2CF9AE}" pid="3" name="MediaServiceImageTags">
    <vt:lpwstr/>
  </property>
</Properties>
</file>