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7"/>
  </p:notesMasterIdLst>
  <p:sldIdLst>
    <p:sldId id="256" r:id="rId2"/>
    <p:sldId id="285" r:id="rId3"/>
    <p:sldId id="287" r:id="rId4"/>
    <p:sldId id="288" r:id="rId5"/>
    <p:sldId id="289" r:id="rId6"/>
    <p:sldId id="284" r:id="rId7"/>
    <p:sldId id="290" r:id="rId8"/>
    <p:sldId id="294" r:id="rId9"/>
    <p:sldId id="291" r:id="rId10"/>
    <p:sldId id="292" r:id="rId11"/>
    <p:sldId id="293" r:id="rId12"/>
    <p:sldId id="297" r:id="rId13"/>
    <p:sldId id="296" r:id="rId14"/>
    <p:sldId id="277" r:id="rId15"/>
    <p:sldId id="295" r:id="rId16"/>
  </p:sldIdLst>
  <p:sldSz cx="9906000" cy="6858000" type="A4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54A6"/>
    <a:srgbClr val="0099CC"/>
    <a:srgbClr val="8275C6"/>
    <a:srgbClr val="FF9B23"/>
    <a:srgbClr val="00B050"/>
    <a:srgbClr val="47C2C7"/>
    <a:srgbClr val="040A36"/>
    <a:srgbClr val="2DB2E4"/>
    <a:srgbClr val="9FE3F8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1" autoAdjust="0"/>
    <p:restoredTop sz="96433" autoAdjust="0"/>
  </p:normalViewPr>
  <p:slideViewPr>
    <p:cSldViewPr snapToGrid="0">
      <p:cViewPr varScale="1">
        <p:scale>
          <a:sx n="83" d="100"/>
          <a:sy n="83" d="100"/>
        </p:scale>
        <p:origin x="1142" y="8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098C46-0652-4F52-AC79-827A8B77CE76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6653A13-47E9-41B5-8DE3-877245FBB42F}">
      <dgm:prSet/>
      <dgm:spPr/>
      <dgm:t>
        <a:bodyPr/>
        <a:lstStyle/>
        <a:p>
          <a:pPr rtl="0"/>
          <a:r>
            <a:rPr lang="ru-RU" b="1" dirty="0" smtClean="0"/>
            <a:t>Загрузка материалов ДЗЗ в единый блок </a:t>
          </a:r>
          <a:endParaRPr lang="ru-RU" b="1" dirty="0"/>
        </a:p>
      </dgm:t>
    </dgm:pt>
    <dgm:pt modelId="{7FDB4956-67B0-412F-9A07-518B83469CA5}" type="parTrans" cxnId="{34B10276-4B64-430E-887D-A6F8D8D62DE7}">
      <dgm:prSet/>
      <dgm:spPr/>
      <dgm:t>
        <a:bodyPr/>
        <a:lstStyle/>
        <a:p>
          <a:endParaRPr lang="ru-RU"/>
        </a:p>
      </dgm:t>
    </dgm:pt>
    <dgm:pt modelId="{40454A49-9ECF-46FA-92C5-23E7199BB0DE}" type="sibTrans" cxnId="{34B10276-4B64-430E-887D-A6F8D8D62DE7}">
      <dgm:prSet/>
      <dgm:spPr/>
      <dgm:t>
        <a:bodyPr/>
        <a:lstStyle/>
        <a:p>
          <a:endParaRPr lang="ru-RU"/>
        </a:p>
      </dgm:t>
    </dgm:pt>
    <dgm:pt modelId="{D95E6B0E-9D06-4F86-81D8-6A22C38D888D}">
      <dgm:prSet/>
      <dgm:spPr/>
      <dgm:t>
        <a:bodyPr/>
        <a:lstStyle/>
        <a:p>
          <a:pPr rtl="0"/>
          <a:r>
            <a:rPr lang="ru-RU" b="1" dirty="0" smtClean="0"/>
            <a:t>Измерение опорных точек</a:t>
          </a:r>
          <a:endParaRPr lang="ru-RU" b="1" dirty="0"/>
        </a:p>
      </dgm:t>
    </dgm:pt>
    <dgm:pt modelId="{FF43C368-9C33-4D04-8822-ABD0B21E7281}" type="parTrans" cxnId="{68429643-2F3A-451F-816E-00C5C9DE6F7C}">
      <dgm:prSet/>
      <dgm:spPr/>
      <dgm:t>
        <a:bodyPr/>
        <a:lstStyle/>
        <a:p>
          <a:endParaRPr lang="ru-RU"/>
        </a:p>
      </dgm:t>
    </dgm:pt>
    <dgm:pt modelId="{ABA5ACDA-8C01-4DD8-ACB3-64126FE4D87F}" type="sibTrans" cxnId="{68429643-2F3A-451F-816E-00C5C9DE6F7C}">
      <dgm:prSet/>
      <dgm:spPr/>
      <dgm:t>
        <a:bodyPr/>
        <a:lstStyle/>
        <a:p>
          <a:endParaRPr lang="ru-RU"/>
        </a:p>
      </dgm:t>
    </dgm:pt>
    <dgm:pt modelId="{7DC81865-98FE-4A96-BB8C-0D291C45995A}">
      <dgm:prSet/>
      <dgm:spPr/>
      <dgm:t>
        <a:bodyPr/>
        <a:lstStyle/>
        <a:p>
          <a:pPr rtl="0"/>
          <a:r>
            <a:rPr lang="ru-RU" b="1" dirty="0" smtClean="0"/>
            <a:t>Измерение связующих точек</a:t>
          </a:r>
          <a:endParaRPr lang="ru-RU" b="1" dirty="0"/>
        </a:p>
      </dgm:t>
    </dgm:pt>
    <dgm:pt modelId="{B3251E5B-7BDB-45FE-BD86-1E520BD15AC8}" type="parTrans" cxnId="{1AC154FA-575E-4AE4-89E4-ED29715F8578}">
      <dgm:prSet/>
      <dgm:spPr/>
      <dgm:t>
        <a:bodyPr/>
        <a:lstStyle/>
        <a:p>
          <a:endParaRPr lang="ru-RU"/>
        </a:p>
      </dgm:t>
    </dgm:pt>
    <dgm:pt modelId="{92668D26-96D3-4859-8A82-F9578AB55ACC}" type="sibTrans" cxnId="{1AC154FA-575E-4AE4-89E4-ED29715F8578}">
      <dgm:prSet/>
      <dgm:spPr/>
      <dgm:t>
        <a:bodyPr/>
        <a:lstStyle/>
        <a:p>
          <a:endParaRPr lang="ru-RU"/>
        </a:p>
      </dgm:t>
    </dgm:pt>
    <dgm:pt modelId="{26F8DD13-0C63-41B4-8F46-420CA27BA92F}">
      <dgm:prSet/>
      <dgm:spPr/>
      <dgm:t>
        <a:bodyPr/>
        <a:lstStyle/>
        <a:p>
          <a:pPr rtl="0"/>
          <a:r>
            <a:rPr lang="ru-RU" b="1" dirty="0" smtClean="0"/>
            <a:t>Уравнивание</a:t>
          </a:r>
          <a:endParaRPr lang="ru-RU" b="1" dirty="0"/>
        </a:p>
      </dgm:t>
    </dgm:pt>
    <dgm:pt modelId="{67C20C48-F6A5-40CC-91E7-2C4F1A977830}" type="parTrans" cxnId="{C1B45132-C8B9-4537-9A3B-31C15309A3F1}">
      <dgm:prSet/>
      <dgm:spPr/>
      <dgm:t>
        <a:bodyPr/>
        <a:lstStyle/>
        <a:p>
          <a:endParaRPr lang="ru-RU"/>
        </a:p>
      </dgm:t>
    </dgm:pt>
    <dgm:pt modelId="{8E00702A-D0A0-45A6-A769-A63A8B60217A}" type="sibTrans" cxnId="{C1B45132-C8B9-4537-9A3B-31C15309A3F1}">
      <dgm:prSet/>
      <dgm:spPr/>
      <dgm:t>
        <a:bodyPr/>
        <a:lstStyle/>
        <a:p>
          <a:endParaRPr lang="ru-RU"/>
        </a:p>
      </dgm:t>
    </dgm:pt>
    <dgm:pt modelId="{B57107D9-9F63-48FC-8515-B6E245E985D0}">
      <dgm:prSet/>
      <dgm:spPr/>
      <dgm:t>
        <a:bodyPr/>
        <a:lstStyle/>
        <a:p>
          <a:pPr rtl="0"/>
          <a:r>
            <a:rPr lang="ru-RU" b="1" dirty="0" smtClean="0"/>
            <a:t>Контроль точности</a:t>
          </a:r>
          <a:endParaRPr lang="ru-RU" b="1" dirty="0"/>
        </a:p>
      </dgm:t>
    </dgm:pt>
    <dgm:pt modelId="{2684FCF0-7408-4DB2-83B9-80833884EA92}" type="parTrans" cxnId="{583F2A60-3E37-4FA2-87E3-CD66BC86A127}">
      <dgm:prSet/>
      <dgm:spPr/>
      <dgm:t>
        <a:bodyPr/>
        <a:lstStyle/>
        <a:p>
          <a:endParaRPr lang="ru-RU"/>
        </a:p>
      </dgm:t>
    </dgm:pt>
    <dgm:pt modelId="{E166DB57-9623-4926-8372-0AA877906AB3}" type="sibTrans" cxnId="{583F2A60-3E37-4FA2-87E3-CD66BC86A127}">
      <dgm:prSet/>
      <dgm:spPr/>
      <dgm:t>
        <a:bodyPr/>
        <a:lstStyle/>
        <a:p>
          <a:endParaRPr lang="ru-RU"/>
        </a:p>
      </dgm:t>
    </dgm:pt>
    <dgm:pt modelId="{22BE8C71-0A81-4BE5-B403-5DA0C6E75EC0}">
      <dgm:prSet/>
      <dgm:spPr/>
      <dgm:t>
        <a:bodyPr/>
        <a:lstStyle/>
        <a:p>
          <a:pPr rtl="0"/>
          <a:r>
            <a:rPr lang="ru-RU" b="1" dirty="0" smtClean="0"/>
            <a:t>Выгрузка ОРТОФОТО</a:t>
          </a:r>
          <a:endParaRPr lang="ru-RU" b="1" dirty="0"/>
        </a:p>
      </dgm:t>
    </dgm:pt>
    <dgm:pt modelId="{BC53B82C-4322-4173-AC01-8F5913248C05}" type="parTrans" cxnId="{C86F40A5-6C01-4F8D-8D3B-0F4D950A3A60}">
      <dgm:prSet/>
      <dgm:spPr/>
      <dgm:t>
        <a:bodyPr/>
        <a:lstStyle/>
        <a:p>
          <a:endParaRPr lang="ru-RU"/>
        </a:p>
      </dgm:t>
    </dgm:pt>
    <dgm:pt modelId="{C0FFB3CF-3DE1-40FE-B6B7-80AC6346105D}" type="sibTrans" cxnId="{C86F40A5-6C01-4F8D-8D3B-0F4D950A3A60}">
      <dgm:prSet/>
      <dgm:spPr/>
      <dgm:t>
        <a:bodyPr/>
        <a:lstStyle/>
        <a:p>
          <a:endParaRPr lang="ru-RU"/>
        </a:p>
      </dgm:t>
    </dgm:pt>
    <dgm:pt modelId="{D4327889-B3C7-4BA9-8F29-FD035DE8B727}" type="pres">
      <dgm:prSet presAssocID="{37098C46-0652-4F52-AC79-827A8B77CE7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C6418B3-1630-4993-8D33-6FA3CD5111ED}" type="pres">
      <dgm:prSet presAssocID="{37098C46-0652-4F52-AC79-827A8B77CE76}" presName="arrow" presStyleLbl="bgShp" presStyleIdx="0" presStyleCnt="1"/>
      <dgm:spPr>
        <a:solidFill>
          <a:schemeClr val="accent1">
            <a:lumMod val="50000"/>
          </a:schemeClr>
        </a:solidFill>
      </dgm:spPr>
    </dgm:pt>
    <dgm:pt modelId="{B8F0DC0F-1ADE-4371-8AD9-FDD9F9C6605B}" type="pres">
      <dgm:prSet presAssocID="{37098C46-0652-4F52-AC79-827A8B77CE76}" presName="points" presStyleCnt="0"/>
      <dgm:spPr/>
    </dgm:pt>
    <dgm:pt modelId="{D71030D0-FEEE-4613-99A0-924A8159F6D3}" type="pres">
      <dgm:prSet presAssocID="{66653A13-47E9-41B5-8DE3-877245FBB42F}" presName="compositeA" presStyleCnt="0"/>
      <dgm:spPr/>
    </dgm:pt>
    <dgm:pt modelId="{F098DCD8-D058-4048-82C5-B2B2D0FB43BD}" type="pres">
      <dgm:prSet presAssocID="{66653A13-47E9-41B5-8DE3-877245FBB42F}" presName="textA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C6340C-EDED-414D-87FE-790882EAF267}" type="pres">
      <dgm:prSet presAssocID="{66653A13-47E9-41B5-8DE3-877245FBB42F}" presName="circleA" presStyleLbl="node1" presStyleIdx="0" presStyleCnt="6"/>
      <dgm:spPr>
        <a:solidFill>
          <a:srgbClr val="00B050"/>
        </a:solidFill>
      </dgm:spPr>
    </dgm:pt>
    <dgm:pt modelId="{EC9DBF40-0458-47E3-A3B4-DA930D46E972}" type="pres">
      <dgm:prSet presAssocID="{66653A13-47E9-41B5-8DE3-877245FBB42F}" presName="spaceA" presStyleCnt="0"/>
      <dgm:spPr/>
    </dgm:pt>
    <dgm:pt modelId="{C0A9BE0A-D4CD-4EDE-866C-1B5575692114}" type="pres">
      <dgm:prSet presAssocID="{40454A49-9ECF-46FA-92C5-23E7199BB0DE}" presName="space" presStyleCnt="0"/>
      <dgm:spPr/>
    </dgm:pt>
    <dgm:pt modelId="{91627834-D302-4555-94B4-743191FABE56}" type="pres">
      <dgm:prSet presAssocID="{D95E6B0E-9D06-4F86-81D8-6A22C38D888D}" presName="compositeB" presStyleCnt="0"/>
      <dgm:spPr/>
    </dgm:pt>
    <dgm:pt modelId="{C2E56D63-33CA-45F5-B65E-2FF5D899FB2B}" type="pres">
      <dgm:prSet presAssocID="{D95E6B0E-9D06-4F86-81D8-6A22C38D888D}" presName="textB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9921E6-1F22-4846-912E-C4C93FD7B3D2}" type="pres">
      <dgm:prSet presAssocID="{D95E6B0E-9D06-4F86-81D8-6A22C38D888D}" presName="circleB" presStyleLbl="node1" presStyleIdx="1" presStyleCnt="6"/>
      <dgm:spPr>
        <a:solidFill>
          <a:srgbClr val="00B050"/>
        </a:solidFill>
      </dgm:spPr>
    </dgm:pt>
    <dgm:pt modelId="{C6860054-919C-49A5-987F-99F8F1D2E61C}" type="pres">
      <dgm:prSet presAssocID="{D95E6B0E-9D06-4F86-81D8-6A22C38D888D}" presName="spaceB" presStyleCnt="0"/>
      <dgm:spPr/>
    </dgm:pt>
    <dgm:pt modelId="{5EB89493-3361-4BA5-A1AA-9519155CC654}" type="pres">
      <dgm:prSet presAssocID="{ABA5ACDA-8C01-4DD8-ACB3-64126FE4D87F}" presName="space" presStyleCnt="0"/>
      <dgm:spPr/>
    </dgm:pt>
    <dgm:pt modelId="{4BD50D55-F754-474D-A824-137637600A49}" type="pres">
      <dgm:prSet presAssocID="{7DC81865-98FE-4A96-BB8C-0D291C45995A}" presName="compositeA" presStyleCnt="0"/>
      <dgm:spPr/>
    </dgm:pt>
    <dgm:pt modelId="{3DA060DD-C9B2-4179-AFC2-AA8C9BB90ED3}" type="pres">
      <dgm:prSet presAssocID="{7DC81865-98FE-4A96-BB8C-0D291C45995A}" presName="textA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DC014C-2E6E-43FA-B304-480340018871}" type="pres">
      <dgm:prSet presAssocID="{7DC81865-98FE-4A96-BB8C-0D291C45995A}" presName="circleA" presStyleLbl="node1" presStyleIdx="2" presStyleCnt="6"/>
      <dgm:spPr>
        <a:solidFill>
          <a:srgbClr val="00B050"/>
        </a:solidFill>
      </dgm:spPr>
    </dgm:pt>
    <dgm:pt modelId="{56466B0F-D3C2-4224-8C36-A87C65AEC9BD}" type="pres">
      <dgm:prSet presAssocID="{7DC81865-98FE-4A96-BB8C-0D291C45995A}" presName="spaceA" presStyleCnt="0"/>
      <dgm:spPr/>
    </dgm:pt>
    <dgm:pt modelId="{4BB30AF9-C78C-4E28-A295-3D9D79AC3DAC}" type="pres">
      <dgm:prSet presAssocID="{92668D26-96D3-4859-8A82-F9578AB55ACC}" presName="space" presStyleCnt="0"/>
      <dgm:spPr/>
    </dgm:pt>
    <dgm:pt modelId="{42D3138B-8C4A-4286-A5E8-0FA0EA364E3F}" type="pres">
      <dgm:prSet presAssocID="{26F8DD13-0C63-41B4-8F46-420CA27BA92F}" presName="compositeB" presStyleCnt="0"/>
      <dgm:spPr/>
    </dgm:pt>
    <dgm:pt modelId="{30E4CA15-C537-434F-9E3C-D895B27F0907}" type="pres">
      <dgm:prSet presAssocID="{26F8DD13-0C63-41B4-8F46-420CA27BA92F}" presName="textB" presStyleLbl="revTx" presStyleIdx="3" presStyleCnt="6" custScaleX="914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207CAF-5F11-46BF-ACCC-FC55D9AA0E69}" type="pres">
      <dgm:prSet presAssocID="{26F8DD13-0C63-41B4-8F46-420CA27BA92F}" presName="circleB" presStyleLbl="node1" presStyleIdx="3" presStyleCnt="6"/>
      <dgm:spPr>
        <a:solidFill>
          <a:srgbClr val="00B050"/>
        </a:solidFill>
      </dgm:spPr>
      <dgm:t>
        <a:bodyPr/>
        <a:lstStyle/>
        <a:p>
          <a:endParaRPr lang="ru-RU"/>
        </a:p>
      </dgm:t>
    </dgm:pt>
    <dgm:pt modelId="{6281FB1F-FFC9-48A5-A603-A1C58554F490}" type="pres">
      <dgm:prSet presAssocID="{26F8DD13-0C63-41B4-8F46-420CA27BA92F}" presName="spaceB" presStyleCnt="0"/>
      <dgm:spPr/>
    </dgm:pt>
    <dgm:pt modelId="{D7F03DE2-B904-4174-9317-D1B44D760970}" type="pres">
      <dgm:prSet presAssocID="{8E00702A-D0A0-45A6-A769-A63A8B60217A}" presName="space" presStyleCnt="0"/>
      <dgm:spPr/>
    </dgm:pt>
    <dgm:pt modelId="{6624D73D-4267-4F7A-91A3-2150D0CE73C4}" type="pres">
      <dgm:prSet presAssocID="{B57107D9-9F63-48FC-8515-B6E245E985D0}" presName="compositeA" presStyleCnt="0"/>
      <dgm:spPr/>
    </dgm:pt>
    <dgm:pt modelId="{A87FD4CB-E857-4109-AC56-D33D1D26B180}" type="pres">
      <dgm:prSet presAssocID="{B57107D9-9F63-48FC-8515-B6E245E985D0}" presName="textA" presStyleLbl="revTx" presStyleIdx="4" presStyleCnt="6" custScaleX="1270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E649A2-8350-4F1D-B180-9019E4165C98}" type="pres">
      <dgm:prSet presAssocID="{B57107D9-9F63-48FC-8515-B6E245E985D0}" presName="circleA" presStyleLbl="node1" presStyleIdx="4" presStyleCnt="6"/>
      <dgm:spPr>
        <a:solidFill>
          <a:srgbClr val="00B050"/>
        </a:solidFill>
      </dgm:spPr>
    </dgm:pt>
    <dgm:pt modelId="{4AC4B3E9-2ED4-44F1-B700-C2BDFC029BD8}" type="pres">
      <dgm:prSet presAssocID="{B57107D9-9F63-48FC-8515-B6E245E985D0}" presName="spaceA" presStyleCnt="0"/>
      <dgm:spPr/>
    </dgm:pt>
    <dgm:pt modelId="{A061C48E-D96F-40A3-B27C-DDEEEDA5A041}" type="pres">
      <dgm:prSet presAssocID="{E166DB57-9623-4926-8372-0AA877906AB3}" presName="space" presStyleCnt="0"/>
      <dgm:spPr/>
    </dgm:pt>
    <dgm:pt modelId="{7FAEDE82-63C1-43F3-ACA8-B0B58B646A48}" type="pres">
      <dgm:prSet presAssocID="{22BE8C71-0A81-4BE5-B403-5DA0C6E75EC0}" presName="compositeB" presStyleCnt="0"/>
      <dgm:spPr/>
    </dgm:pt>
    <dgm:pt modelId="{418CF43E-50BC-4455-80E4-65D48ABB2154}" type="pres">
      <dgm:prSet presAssocID="{22BE8C71-0A81-4BE5-B403-5DA0C6E75EC0}" presName="textB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52B841-2AAC-4AC5-92A5-63E7AC5C05FD}" type="pres">
      <dgm:prSet presAssocID="{22BE8C71-0A81-4BE5-B403-5DA0C6E75EC0}" presName="circleB" presStyleLbl="node1" presStyleIdx="5" presStyleCnt="6"/>
      <dgm:spPr>
        <a:solidFill>
          <a:srgbClr val="00B050"/>
        </a:solidFill>
      </dgm:spPr>
      <dgm:t>
        <a:bodyPr/>
        <a:lstStyle/>
        <a:p>
          <a:endParaRPr lang="ru-RU"/>
        </a:p>
      </dgm:t>
    </dgm:pt>
    <dgm:pt modelId="{F357C245-562C-4027-9A61-824E49D38F44}" type="pres">
      <dgm:prSet presAssocID="{22BE8C71-0A81-4BE5-B403-5DA0C6E75EC0}" presName="spaceB" presStyleCnt="0"/>
      <dgm:spPr/>
    </dgm:pt>
  </dgm:ptLst>
  <dgm:cxnLst>
    <dgm:cxn modelId="{C1B45132-C8B9-4537-9A3B-31C15309A3F1}" srcId="{37098C46-0652-4F52-AC79-827A8B77CE76}" destId="{26F8DD13-0C63-41B4-8F46-420CA27BA92F}" srcOrd="3" destOrd="0" parTransId="{67C20C48-F6A5-40CC-91E7-2C4F1A977830}" sibTransId="{8E00702A-D0A0-45A6-A769-A63A8B60217A}"/>
    <dgm:cxn modelId="{C86F40A5-6C01-4F8D-8D3B-0F4D950A3A60}" srcId="{37098C46-0652-4F52-AC79-827A8B77CE76}" destId="{22BE8C71-0A81-4BE5-B403-5DA0C6E75EC0}" srcOrd="5" destOrd="0" parTransId="{BC53B82C-4322-4173-AC01-8F5913248C05}" sibTransId="{C0FFB3CF-3DE1-40FE-B6B7-80AC6346105D}"/>
    <dgm:cxn modelId="{583F2A60-3E37-4FA2-87E3-CD66BC86A127}" srcId="{37098C46-0652-4F52-AC79-827A8B77CE76}" destId="{B57107D9-9F63-48FC-8515-B6E245E985D0}" srcOrd="4" destOrd="0" parTransId="{2684FCF0-7408-4DB2-83B9-80833884EA92}" sibTransId="{E166DB57-9623-4926-8372-0AA877906AB3}"/>
    <dgm:cxn modelId="{5C2DAB7E-BF34-406E-A480-B7776358143F}" type="presOf" srcId="{66653A13-47E9-41B5-8DE3-877245FBB42F}" destId="{F098DCD8-D058-4048-82C5-B2B2D0FB43BD}" srcOrd="0" destOrd="0" presId="urn:microsoft.com/office/officeart/2005/8/layout/hProcess11"/>
    <dgm:cxn modelId="{BBC74DFF-864F-4D0D-931D-45D74947CFF1}" type="presOf" srcId="{22BE8C71-0A81-4BE5-B403-5DA0C6E75EC0}" destId="{418CF43E-50BC-4455-80E4-65D48ABB2154}" srcOrd="0" destOrd="0" presId="urn:microsoft.com/office/officeart/2005/8/layout/hProcess11"/>
    <dgm:cxn modelId="{68429643-2F3A-451F-816E-00C5C9DE6F7C}" srcId="{37098C46-0652-4F52-AC79-827A8B77CE76}" destId="{D95E6B0E-9D06-4F86-81D8-6A22C38D888D}" srcOrd="1" destOrd="0" parTransId="{FF43C368-9C33-4D04-8822-ABD0B21E7281}" sibTransId="{ABA5ACDA-8C01-4DD8-ACB3-64126FE4D87F}"/>
    <dgm:cxn modelId="{8064F3FF-1212-4206-BE90-D8B0612AFFC0}" type="presOf" srcId="{D95E6B0E-9D06-4F86-81D8-6A22C38D888D}" destId="{C2E56D63-33CA-45F5-B65E-2FF5D899FB2B}" srcOrd="0" destOrd="0" presId="urn:microsoft.com/office/officeart/2005/8/layout/hProcess11"/>
    <dgm:cxn modelId="{E0E6F995-D487-4C4D-85EA-9C2F1A6D1CF7}" type="presOf" srcId="{B57107D9-9F63-48FC-8515-B6E245E985D0}" destId="{A87FD4CB-E857-4109-AC56-D33D1D26B180}" srcOrd="0" destOrd="0" presId="urn:microsoft.com/office/officeart/2005/8/layout/hProcess11"/>
    <dgm:cxn modelId="{1AC154FA-575E-4AE4-89E4-ED29715F8578}" srcId="{37098C46-0652-4F52-AC79-827A8B77CE76}" destId="{7DC81865-98FE-4A96-BB8C-0D291C45995A}" srcOrd="2" destOrd="0" parTransId="{B3251E5B-7BDB-45FE-BD86-1E520BD15AC8}" sibTransId="{92668D26-96D3-4859-8A82-F9578AB55ACC}"/>
    <dgm:cxn modelId="{9CBA686D-380F-4200-B2B7-B5A033EABEAD}" type="presOf" srcId="{26F8DD13-0C63-41B4-8F46-420CA27BA92F}" destId="{30E4CA15-C537-434F-9E3C-D895B27F0907}" srcOrd="0" destOrd="0" presId="urn:microsoft.com/office/officeart/2005/8/layout/hProcess11"/>
    <dgm:cxn modelId="{34B10276-4B64-430E-887D-A6F8D8D62DE7}" srcId="{37098C46-0652-4F52-AC79-827A8B77CE76}" destId="{66653A13-47E9-41B5-8DE3-877245FBB42F}" srcOrd="0" destOrd="0" parTransId="{7FDB4956-67B0-412F-9A07-518B83469CA5}" sibTransId="{40454A49-9ECF-46FA-92C5-23E7199BB0DE}"/>
    <dgm:cxn modelId="{D6832A03-A31C-4E71-8AE7-1F5B2917DCB3}" type="presOf" srcId="{7DC81865-98FE-4A96-BB8C-0D291C45995A}" destId="{3DA060DD-C9B2-4179-AFC2-AA8C9BB90ED3}" srcOrd="0" destOrd="0" presId="urn:microsoft.com/office/officeart/2005/8/layout/hProcess11"/>
    <dgm:cxn modelId="{0E03A062-9AFE-40F1-849A-D80599B7018B}" type="presOf" srcId="{37098C46-0652-4F52-AC79-827A8B77CE76}" destId="{D4327889-B3C7-4BA9-8F29-FD035DE8B727}" srcOrd="0" destOrd="0" presId="urn:microsoft.com/office/officeart/2005/8/layout/hProcess11"/>
    <dgm:cxn modelId="{A563D815-F159-4226-9426-4BEF995FCA0B}" type="presParOf" srcId="{D4327889-B3C7-4BA9-8F29-FD035DE8B727}" destId="{5C6418B3-1630-4993-8D33-6FA3CD5111ED}" srcOrd="0" destOrd="0" presId="urn:microsoft.com/office/officeart/2005/8/layout/hProcess11"/>
    <dgm:cxn modelId="{4761B34E-4720-4331-B92F-E8FDAAA872CB}" type="presParOf" srcId="{D4327889-B3C7-4BA9-8F29-FD035DE8B727}" destId="{B8F0DC0F-1ADE-4371-8AD9-FDD9F9C6605B}" srcOrd="1" destOrd="0" presId="urn:microsoft.com/office/officeart/2005/8/layout/hProcess11"/>
    <dgm:cxn modelId="{13CFC313-3B51-4525-9A57-65CD09A32230}" type="presParOf" srcId="{B8F0DC0F-1ADE-4371-8AD9-FDD9F9C6605B}" destId="{D71030D0-FEEE-4613-99A0-924A8159F6D3}" srcOrd="0" destOrd="0" presId="urn:microsoft.com/office/officeart/2005/8/layout/hProcess11"/>
    <dgm:cxn modelId="{2214328D-B44E-4016-860A-C1F033BBD174}" type="presParOf" srcId="{D71030D0-FEEE-4613-99A0-924A8159F6D3}" destId="{F098DCD8-D058-4048-82C5-B2B2D0FB43BD}" srcOrd="0" destOrd="0" presId="urn:microsoft.com/office/officeart/2005/8/layout/hProcess11"/>
    <dgm:cxn modelId="{F08D4CEE-FF86-4DC5-B390-047B3D6A0BDC}" type="presParOf" srcId="{D71030D0-FEEE-4613-99A0-924A8159F6D3}" destId="{23C6340C-EDED-414D-87FE-790882EAF267}" srcOrd="1" destOrd="0" presId="urn:microsoft.com/office/officeart/2005/8/layout/hProcess11"/>
    <dgm:cxn modelId="{33B93678-A600-4329-9EAE-7D4AEC2A3767}" type="presParOf" srcId="{D71030D0-FEEE-4613-99A0-924A8159F6D3}" destId="{EC9DBF40-0458-47E3-A3B4-DA930D46E972}" srcOrd="2" destOrd="0" presId="urn:microsoft.com/office/officeart/2005/8/layout/hProcess11"/>
    <dgm:cxn modelId="{FCE30809-169D-47D1-88F3-641C9800149D}" type="presParOf" srcId="{B8F0DC0F-1ADE-4371-8AD9-FDD9F9C6605B}" destId="{C0A9BE0A-D4CD-4EDE-866C-1B5575692114}" srcOrd="1" destOrd="0" presId="urn:microsoft.com/office/officeart/2005/8/layout/hProcess11"/>
    <dgm:cxn modelId="{3F71DE88-D99F-46D9-8B88-A84424BDDB17}" type="presParOf" srcId="{B8F0DC0F-1ADE-4371-8AD9-FDD9F9C6605B}" destId="{91627834-D302-4555-94B4-743191FABE56}" srcOrd="2" destOrd="0" presId="urn:microsoft.com/office/officeart/2005/8/layout/hProcess11"/>
    <dgm:cxn modelId="{833C7410-E08C-44B2-9432-BFD2BDF909EF}" type="presParOf" srcId="{91627834-D302-4555-94B4-743191FABE56}" destId="{C2E56D63-33CA-45F5-B65E-2FF5D899FB2B}" srcOrd="0" destOrd="0" presId="urn:microsoft.com/office/officeart/2005/8/layout/hProcess11"/>
    <dgm:cxn modelId="{EE952788-959D-487D-A744-7908AD6B4B1A}" type="presParOf" srcId="{91627834-D302-4555-94B4-743191FABE56}" destId="{E59921E6-1F22-4846-912E-C4C93FD7B3D2}" srcOrd="1" destOrd="0" presId="urn:microsoft.com/office/officeart/2005/8/layout/hProcess11"/>
    <dgm:cxn modelId="{B51B99BB-B8B4-4247-BF8C-154F1D0052AE}" type="presParOf" srcId="{91627834-D302-4555-94B4-743191FABE56}" destId="{C6860054-919C-49A5-987F-99F8F1D2E61C}" srcOrd="2" destOrd="0" presId="urn:microsoft.com/office/officeart/2005/8/layout/hProcess11"/>
    <dgm:cxn modelId="{88D61F5C-1CD3-4954-83D7-EA379E9A2B51}" type="presParOf" srcId="{B8F0DC0F-1ADE-4371-8AD9-FDD9F9C6605B}" destId="{5EB89493-3361-4BA5-A1AA-9519155CC654}" srcOrd="3" destOrd="0" presId="urn:microsoft.com/office/officeart/2005/8/layout/hProcess11"/>
    <dgm:cxn modelId="{AF1C335F-4E88-4A8C-BAB2-3AA81E5CE1E1}" type="presParOf" srcId="{B8F0DC0F-1ADE-4371-8AD9-FDD9F9C6605B}" destId="{4BD50D55-F754-474D-A824-137637600A49}" srcOrd="4" destOrd="0" presId="urn:microsoft.com/office/officeart/2005/8/layout/hProcess11"/>
    <dgm:cxn modelId="{221A4285-6750-44C7-B14B-BCC2DB2355CF}" type="presParOf" srcId="{4BD50D55-F754-474D-A824-137637600A49}" destId="{3DA060DD-C9B2-4179-AFC2-AA8C9BB90ED3}" srcOrd="0" destOrd="0" presId="urn:microsoft.com/office/officeart/2005/8/layout/hProcess11"/>
    <dgm:cxn modelId="{DAE1F480-AD6E-40A0-8492-6083887AEAFC}" type="presParOf" srcId="{4BD50D55-F754-474D-A824-137637600A49}" destId="{FEDC014C-2E6E-43FA-B304-480340018871}" srcOrd="1" destOrd="0" presId="urn:microsoft.com/office/officeart/2005/8/layout/hProcess11"/>
    <dgm:cxn modelId="{66631FD6-1B60-41A2-B072-BB3C6DAB2635}" type="presParOf" srcId="{4BD50D55-F754-474D-A824-137637600A49}" destId="{56466B0F-D3C2-4224-8C36-A87C65AEC9BD}" srcOrd="2" destOrd="0" presId="urn:microsoft.com/office/officeart/2005/8/layout/hProcess11"/>
    <dgm:cxn modelId="{6B090C16-BBC6-4E82-A8F2-6AB1D6067AD3}" type="presParOf" srcId="{B8F0DC0F-1ADE-4371-8AD9-FDD9F9C6605B}" destId="{4BB30AF9-C78C-4E28-A295-3D9D79AC3DAC}" srcOrd="5" destOrd="0" presId="urn:microsoft.com/office/officeart/2005/8/layout/hProcess11"/>
    <dgm:cxn modelId="{8FC60F3E-6E53-4994-9D52-014DEE6CF9EE}" type="presParOf" srcId="{B8F0DC0F-1ADE-4371-8AD9-FDD9F9C6605B}" destId="{42D3138B-8C4A-4286-A5E8-0FA0EA364E3F}" srcOrd="6" destOrd="0" presId="urn:microsoft.com/office/officeart/2005/8/layout/hProcess11"/>
    <dgm:cxn modelId="{2EF8FF11-4C7D-4077-B93B-8AA53F665E8E}" type="presParOf" srcId="{42D3138B-8C4A-4286-A5E8-0FA0EA364E3F}" destId="{30E4CA15-C537-434F-9E3C-D895B27F0907}" srcOrd="0" destOrd="0" presId="urn:microsoft.com/office/officeart/2005/8/layout/hProcess11"/>
    <dgm:cxn modelId="{B282D820-CF2B-4792-AEB0-D97CF8520ED9}" type="presParOf" srcId="{42D3138B-8C4A-4286-A5E8-0FA0EA364E3F}" destId="{7E207CAF-5F11-46BF-ACCC-FC55D9AA0E69}" srcOrd="1" destOrd="0" presId="urn:microsoft.com/office/officeart/2005/8/layout/hProcess11"/>
    <dgm:cxn modelId="{D001D607-5351-4303-A561-BE9D5B9F0671}" type="presParOf" srcId="{42D3138B-8C4A-4286-A5E8-0FA0EA364E3F}" destId="{6281FB1F-FFC9-48A5-A603-A1C58554F490}" srcOrd="2" destOrd="0" presId="urn:microsoft.com/office/officeart/2005/8/layout/hProcess11"/>
    <dgm:cxn modelId="{751820A9-BA05-4260-8464-2CA41E49DB13}" type="presParOf" srcId="{B8F0DC0F-1ADE-4371-8AD9-FDD9F9C6605B}" destId="{D7F03DE2-B904-4174-9317-D1B44D760970}" srcOrd="7" destOrd="0" presId="urn:microsoft.com/office/officeart/2005/8/layout/hProcess11"/>
    <dgm:cxn modelId="{6071061E-4DB0-4B63-9E6A-84598337655F}" type="presParOf" srcId="{B8F0DC0F-1ADE-4371-8AD9-FDD9F9C6605B}" destId="{6624D73D-4267-4F7A-91A3-2150D0CE73C4}" srcOrd="8" destOrd="0" presId="urn:microsoft.com/office/officeart/2005/8/layout/hProcess11"/>
    <dgm:cxn modelId="{7CF15A2C-F244-4327-B6DD-6E3422C07BCA}" type="presParOf" srcId="{6624D73D-4267-4F7A-91A3-2150D0CE73C4}" destId="{A87FD4CB-E857-4109-AC56-D33D1D26B180}" srcOrd="0" destOrd="0" presId="urn:microsoft.com/office/officeart/2005/8/layout/hProcess11"/>
    <dgm:cxn modelId="{8F5D294A-6258-446F-BDE8-1E63A097540E}" type="presParOf" srcId="{6624D73D-4267-4F7A-91A3-2150D0CE73C4}" destId="{EFE649A2-8350-4F1D-B180-9019E4165C98}" srcOrd="1" destOrd="0" presId="urn:microsoft.com/office/officeart/2005/8/layout/hProcess11"/>
    <dgm:cxn modelId="{B4B4C591-0C34-4834-9C98-AAD081929A6E}" type="presParOf" srcId="{6624D73D-4267-4F7A-91A3-2150D0CE73C4}" destId="{4AC4B3E9-2ED4-44F1-B700-C2BDFC029BD8}" srcOrd="2" destOrd="0" presId="urn:microsoft.com/office/officeart/2005/8/layout/hProcess11"/>
    <dgm:cxn modelId="{02DA01B8-44C4-416B-99E2-FD3CD7C57C10}" type="presParOf" srcId="{B8F0DC0F-1ADE-4371-8AD9-FDD9F9C6605B}" destId="{A061C48E-D96F-40A3-B27C-DDEEEDA5A041}" srcOrd="9" destOrd="0" presId="urn:microsoft.com/office/officeart/2005/8/layout/hProcess11"/>
    <dgm:cxn modelId="{D6A41670-477E-48B0-9577-0097ECB481AB}" type="presParOf" srcId="{B8F0DC0F-1ADE-4371-8AD9-FDD9F9C6605B}" destId="{7FAEDE82-63C1-43F3-ACA8-B0B58B646A48}" srcOrd="10" destOrd="0" presId="urn:microsoft.com/office/officeart/2005/8/layout/hProcess11"/>
    <dgm:cxn modelId="{D23961ED-089B-4430-93ED-396D9A96AF50}" type="presParOf" srcId="{7FAEDE82-63C1-43F3-ACA8-B0B58B646A48}" destId="{418CF43E-50BC-4455-80E4-65D48ABB2154}" srcOrd="0" destOrd="0" presId="urn:microsoft.com/office/officeart/2005/8/layout/hProcess11"/>
    <dgm:cxn modelId="{6451D6EA-3EB7-45EF-A1DD-4D10C104451F}" type="presParOf" srcId="{7FAEDE82-63C1-43F3-ACA8-B0B58B646A48}" destId="{CB52B841-2AAC-4AC5-92A5-63E7AC5C05FD}" srcOrd="1" destOrd="0" presId="urn:microsoft.com/office/officeart/2005/8/layout/hProcess11"/>
    <dgm:cxn modelId="{607537D6-A2E8-4292-B966-ACDDCD0261E2}" type="presParOf" srcId="{7FAEDE82-63C1-43F3-ACA8-B0B58B646A48}" destId="{F357C245-562C-4027-9A61-824E49D38F44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7098C46-0652-4F52-AC79-827A8B77CE76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6653A13-47E9-41B5-8DE3-877245FBB42F}">
      <dgm:prSet/>
      <dgm:spPr/>
      <dgm:t>
        <a:bodyPr/>
        <a:lstStyle/>
        <a:p>
          <a:pPr rtl="0"/>
          <a:r>
            <a:rPr lang="ru-RU" b="1" dirty="0"/>
            <a:t>Добавление исходного изображения в проект «ТОВИ» (сырой снимок от поставщика ДЗЗ)</a:t>
          </a:r>
        </a:p>
      </dgm:t>
    </dgm:pt>
    <dgm:pt modelId="{7FDB4956-67B0-412F-9A07-518B83469CA5}" type="parTrans" cxnId="{34B10276-4B64-430E-887D-A6F8D8D62DE7}">
      <dgm:prSet/>
      <dgm:spPr/>
      <dgm:t>
        <a:bodyPr/>
        <a:lstStyle/>
        <a:p>
          <a:endParaRPr lang="ru-RU"/>
        </a:p>
      </dgm:t>
    </dgm:pt>
    <dgm:pt modelId="{40454A49-9ECF-46FA-92C5-23E7199BB0DE}" type="sibTrans" cxnId="{34B10276-4B64-430E-887D-A6F8D8D62DE7}">
      <dgm:prSet/>
      <dgm:spPr/>
      <dgm:t>
        <a:bodyPr/>
        <a:lstStyle/>
        <a:p>
          <a:endParaRPr lang="ru-RU"/>
        </a:p>
      </dgm:t>
    </dgm:pt>
    <dgm:pt modelId="{D95E6B0E-9D06-4F86-81D8-6A22C38D888D}">
      <dgm:prSet/>
      <dgm:spPr/>
      <dgm:t>
        <a:bodyPr/>
        <a:lstStyle/>
        <a:p>
          <a:pPr rtl="0"/>
          <a:r>
            <a:rPr lang="ru-RU" b="1" dirty="0"/>
            <a:t>Измерение опорных и контрольных точек</a:t>
          </a:r>
        </a:p>
      </dgm:t>
    </dgm:pt>
    <dgm:pt modelId="{FF43C368-9C33-4D04-8822-ABD0B21E7281}" type="parTrans" cxnId="{68429643-2F3A-451F-816E-00C5C9DE6F7C}">
      <dgm:prSet/>
      <dgm:spPr/>
      <dgm:t>
        <a:bodyPr/>
        <a:lstStyle/>
        <a:p>
          <a:endParaRPr lang="ru-RU"/>
        </a:p>
      </dgm:t>
    </dgm:pt>
    <dgm:pt modelId="{ABA5ACDA-8C01-4DD8-ACB3-64126FE4D87F}" type="sibTrans" cxnId="{68429643-2F3A-451F-816E-00C5C9DE6F7C}">
      <dgm:prSet/>
      <dgm:spPr/>
      <dgm:t>
        <a:bodyPr/>
        <a:lstStyle/>
        <a:p>
          <a:endParaRPr lang="ru-RU"/>
        </a:p>
      </dgm:t>
    </dgm:pt>
    <dgm:pt modelId="{7DC81865-98FE-4A96-BB8C-0D291C45995A}">
      <dgm:prSet/>
      <dgm:spPr/>
      <dgm:t>
        <a:bodyPr/>
        <a:lstStyle/>
        <a:p>
          <a:pPr rtl="0"/>
          <a:r>
            <a:rPr lang="ru-RU" b="1" dirty="0"/>
            <a:t>Применение </a:t>
          </a:r>
          <a:r>
            <a:rPr lang="ru-RU" b="1" dirty="0" smtClean="0"/>
            <a:t>поправки </a:t>
          </a:r>
          <a:r>
            <a:rPr lang="ru-RU" b="1" dirty="0"/>
            <a:t>типа: аффинная </a:t>
          </a:r>
          <a:r>
            <a:rPr lang="ru-RU" b="1" dirty="0" smtClean="0"/>
            <a:t>или </a:t>
          </a:r>
          <a:r>
            <a:rPr lang="ru-RU" b="1" dirty="0"/>
            <a:t>полиномиальная 2-й степени к исходной </a:t>
          </a:r>
          <a:r>
            <a:rPr lang="en-US" b="1" dirty="0"/>
            <a:t>RPC-</a:t>
          </a:r>
          <a:r>
            <a:rPr lang="ru-RU" b="1" dirty="0"/>
            <a:t>модели снимка</a:t>
          </a:r>
        </a:p>
      </dgm:t>
    </dgm:pt>
    <dgm:pt modelId="{B3251E5B-7BDB-45FE-BD86-1E520BD15AC8}" type="parTrans" cxnId="{1AC154FA-575E-4AE4-89E4-ED29715F8578}">
      <dgm:prSet/>
      <dgm:spPr/>
      <dgm:t>
        <a:bodyPr/>
        <a:lstStyle/>
        <a:p>
          <a:endParaRPr lang="ru-RU"/>
        </a:p>
      </dgm:t>
    </dgm:pt>
    <dgm:pt modelId="{92668D26-96D3-4859-8A82-F9578AB55ACC}" type="sibTrans" cxnId="{1AC154FA-575E-4AE4-89E4-ED29715F8578}">
      <dgm:prSet/>
      <dgm:spPr/>
      <dgm:t>
        <a:bodyPr/>
        <a:lstStyle/>
        <a:p>
          <a:endParaRPr lang="ru-RU"/>
        </a:p>
      </dgm:t>
    </dgm:pt>
    <dgm:pt modelId="{26F8DD13-0C63-41B4-8F46-420CA27BA92F}">
      <dgm:prSet/>
      <dgm:spPr/>
      <dgm:t>
        <a:bodyPr/>
        <a:lstStyle/>
        <a:p>
          <a:pPr rtl="0"/>
          <a:r>
            <a:rPr lang="ru-RU" b="1" dirty="0"/>
            <a:t>Контроль точности геопривязки (допуск СКО &lt; 3 м) </a:t>
          </a:r>
        </a:p>
      </dgm:t>
    </dgm:pt>
    <dgm:pt modelId="{67C20C48-F6A5-40CC-91E7-2C4F1A977830}" type="parTrans" cxnId="{C1B45132-C8B9-4537-9A3B-31C15309A3F1}">
      <dgm:prSet/>
      <dgm:spPr/>
      <dgm:t>
        <a:bodyPr/>
        <a:lstStyle/>
        <a:p>
          <a:endParaRPr lang="ru-RU"/>
        </a:p>
      </dgm:t>
    </dgm:pt>
    <dgm:pt modelId="{8E00702A-D0A0-45A6-A769-A63A8B60217A}" type="sibTrans" cxnId="{C1B45132-C8B9-4537-9A3B-31C15309A3F1}">
      <dgm:prSet/>
      <dgm:spPr/>
      <dgm:t>
        <a:bodyPr/>
        <a:lstStyle/>
        <a:p>
          <a:endParaRPr lang="ru-RU"/>
        </a:p>
      </dgm:t>
    </dgm:pt>
    <dgm:pt modelId="{B57107D9-9F63-48FC-8515-B6E245E985D0}">
      <dgm:prSet/>
      <dgm:spPr/>
      <dgm:t>
        <a:bodyPr/>
        <a:lstStyle/>
        <a:p>
          <a:pPr rtl="0"/>
          <a:r>
            <a:rPr lang="ru-RU" b="1" dirty="0"/>
            <a:t>Принятие решения: (СКО &lt; 3 м) переход на следующий </a:t>
          </a:r>
          <a:r>
            <a:rPr lang="ru-RU" b="1" dirty="0" smtClean="0"/>
            <a:t>этап </a:t>
          </a:r>
          <a:endParaRPr lang="ru-RU" b="1" dirty="0"/>
        </a:p>
      </dgm:t>
    </dgm:pt>
    <dgm:pt modelId="{2684FCF0-7408-4DB2-83B9-80833884EA92}" type="parTrans" cxnId="{583F2A60-3E37-4FA2-87E3-CD66BC86A127}">
      <dgm:prSet/>
      <dgm:spPr/>
      <dgm:t>
        <a:bodyPr/>
        <a:lstStyle/>
        <a:p>
          <a:endParaRPr lang="ru-RU"/>
        </a:p>
      </dgm:t>
    </dgm:pt>
    <dgm:pt modelId="{E166DB57-9623-4926-8372-0AA877906AB3}" type="sibTrans" cxnId="{583F2A60-3E37-4FA2-87E3-CD66BC86A127}">
      <dgm:prSet/>
      <dgm:spPr/>
      <dgm:t>
        <a:bodyPr/>
        <a:lstStyle/>
        <a:p>
          <a:endParaRPr lang="ru-RU"/>
        </a:p>
      </dgm:t>
    </dgm:pt>
    <dgm:pt modelId="{22BE8C71-0A81-4BE5-B403-5DA0C6E75EC0}">
      <dgm:prSet/>
      <dgm:spPr/>
      <dgm:t>
        <a:bodyPr/>
        <a:lstStyle/>
        <a:p>
          <a:pPr rtl="0"/>
          <a:r>
            <a:rPr lang="ru-RU" b="1" dirty="0"/>
            <a:t>(СКО &gt; 3 м) снимок признается не удовлетворяющим по </a:t>
          </a:r>
          <a:r>
            <a:rPr lang="ru-RU" b="1" dirty="0" smtClean="0"/>
            <a:t>точности</a:t>
          </a:r>
          <a:endParaRPr lang="ru-RU" b="1" dirty="0"/>
        </a:p>
      </dgm:t>
    </dgm:pt>
    <dgm:pt modelId="{BC53B82C-4322-4173-AC01-8F5913248C05}" type="parTrans" cxnId="{C86F40A5-6C01-4F8D-8D3B-0F4D950A3A60}">
      <dgm:prSet/>
      <dgm:spPr/>
      <dgm:t>
        <a:bodyPr/>
        <a:lstStyle/>
        <a:p>
          <a:endParaRPr lang="ru-RU"/>
        </a:p>
      </dgm:t>
    </dgm:pt>
    <dgm:pt modelId="{C0FFB3CF-3DE1-40FE-B6B7-80AC6346105D}" type="sibTrans" cxnId="{C86F40A5-6C01-4F8D-8D3B-0F4D950A3A60}">
      <dgm:prSet/>
      <dgm:spPr/>
      <dgm:t>
        <a:bodyPr/>
        <a:lstStyle/>
        <a:p>
          <a:endParaRPr lang="ru-RU"/>
        </a:p>
      </dgm:t>
    </dgm:pt>
    <dgm:pt modelId="{D4327889-B3C7-4BA9-8F29-FD035DE8B727}" type="pres">
      <dgm:prSet presAssocID="{37098C46-0652-4F52-AC79-827A8B77CE7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C6418B3-1630-4993-8D33-6FA3CD5111ED}" type="pres">
      <dgm:prSet presAssocID="{37098C46-0652-4F52-AC79-827A8B77CE76}" presName="arrow" presStyleLbl="bgShp" presStyleIdx="0" presStyleCnt="1"/>
      <dgm:spPr>
        <a:solidFill>
          <a:schemeClr val="accent1">
            <a:lumMod val="50000"/>
          </a:schemeClr>
        </a:solidFill>
      </dgm:spPr>
    </dgm:pt>
    <dgm:pt modelId="{B8F0DC0F-1ADE-4371-8AD9-FDD9F9C6605B}" type="pres">
      <dgm:prSet presAssocID="{37098C46-0652-4F52-AC79-827A8B77CE76}" presName="points" presStyleCnt="0"/>
      <dgm:spPr/>
    </dgm:pt>
    <dgm:pt modelId="{D71030D0-FEEE-4613-99A0-924A8159F6D3}" type="pres">
      <dgm:prSet presAssocID="{66653A13-47E9-41B5-8DE3-877245FBB42F}" presName="compositeA" presStyleCnt="0"/>
      <dgm:spPr/>
    </dgm:pt>
    <dgm:pt modelId="{F098DCD8-D058-4048-82C5-B2B2D0FB43BD}" type="pres">
      <dgm:prSet presAssocID="{66653A13-47E9-41B5-8DE3-877245FBB42F}" presName="textA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C6340C-EDED-414D-87FE-790882EAF267}" type="pres">
      <dgm:prSet presAssocID="{66653A13-47E9-41B5-8DE3-877245FBB42F}" presName="circleA" presStyleLbl="node1" presStyleIdx="0" presStyleCnt="6"/>
      <dgm:spPr>
        <a:solidFill>
          <a:srgbClr val="00B050"/>
        </a:solidFill>
      </dgm:spPr>
    </dgm:pt>
    <dgm:pt modelId="{EC9DBF40-0458-47E3-A3B4-DA930D46E972}" type="pres">
      <dgm:prSet presAssocID="{66653A13-47E9-41B5-8DE3-877245FBB42F}" presName="spaceA" presStyleCnt="0"/>
      <dgm:spPr/>
    </dgm:pt>
    <dgm:pt modelId="{C0A9BE0A-D4CD-4EDE-866C-1B5575692114}" type="pres">
      <dgm:prSet presAssocID="{40454A49-9ECF-46FA-92C5-23E7199BB0DE}" presName="space" presStyleCnt="0"/>
      <dgm:spPr/>
    </dgm:pt>
    <dgm:pt modelId="{91627834-D302-4555-94B4-743191FABE56}" type="pres">
      <dgm:prSet presAssocID="{D95E6B0E-9D06-4F86-81D8-6A22C38D888D}" presName="compositeB" presStyleCnt="0"/>
      <dgm:spPr/>
    </dgm:pt>
    <dgm:pt modelId="{C2E56D63-33CA-45F5-B65E-2FF5D899FB2B}" type="pres">
      <dgm:prSet presAssocID="{D95E6B0E-9D06-4F86-81D8-6A22C38D888D}" presName="textB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9921E6-1F22-4846-912E-C4C93FD7B3D2}" type="pres">
      <dgm:prSet presAssocID="{D95E6B0E-9D06-4F86-81D8-6A22C38D888D}" presName="circleB" presStyleLbl="node1" presStyleIdx="1" presStyleCnt="6"/>
      <dgm:spPr>
        <a:solidFill>
          <a:srgbClr val="00B050"/>
        </a:solidFill>
      </dgm:spPr>
    </dgm:pt>
    <dgm:pt modelId="{C6860054-919C-49A5-987F-99F8F1D2E61C}" type="pres">
      <dgm:prSet presAssocID="{D95E6B0E-9D06-4F86-81D8-6A22C38D888D}" presName="spaceB" presStyleCnt="0"/>
      <dgm:spPr/>
    </dgm:pt>
    <dgm:pt modelId="{5EB89493-3361-4BA5-A1AA-9519155CC654}" type="pres">
      <dgm:prSet presAssocID="{ABA5ACDA-8C01-4DD8-ACB3-64126FE4D87F}" presName="space" presStyleCnt="0"/>
      <dgm:spPr/>
    </dgm:pt>
    <dgm:pt modelId="{4BD50D55-F754-474D-A824-137637600A49}" type="pres">
      <dgm:prSet presAssocID="{7DC81865-98FE-4A96-BB8C-0D291C45995A}" presName="compositeA" presStyleCnt="0"/>
      <dgm:spPr/>
    </dgm:pt>
    <dgm:pt modelId="{3DA060DD-C9B2-4179-AFC2-AA8C9BB90ED3}" type="pres">
      <dgm:prSet presAssocID="{7DC81865-98FE-4A96-BB8C-0D291C45995A}" presName="textA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DC014C-2E6E-43FA-B304-480340018871}" type="pres">
      <dgm:prSet presAssocID="{7DC81865-98FE-4A96-BB8C-0D291C45995A}" presName="circleA" presStyleLbl="node1" presStyleIdx="2" presStyleCnt="6"/>
      <dgm:spPr>
        <a:solidFill>
          <a:srgbClr val="00B050"/>
        </a:solidFill>
      </dgm:spPr>
    </dgm:pt>
    <dgm:pt modelId="{56466B0F-D3C2-4224-8C36-A87C65AEC9BD}" type="pres">
      <dgm:prSet presAssocID="{7DC81865-98FE-4A96-BB8C-0D291C45995A}" presName="spaceA" presStyleCnt="0"/>
      <dgm:spPr/>
    </dgm:pt>
    <dgm:pt modelId="{4BB30AF9-C78C-4E28-A295-3D9D79AC3DAC}" type="pres">
      <dgm:prSet presAssocID="{92668D26-96D3-4859-8A82-F9578AB55ACC}" presName="space" presStyleCnt="0"/>
      <dgm:spPr/>
    </dgm:pt>
    <dgm:pt modelId="{42D3138B-8C4A-4286-A5E8-0FA0EA364E3F}" type="pres">
      <dgm:prSet presAssocID="{26F8DD13-0C63-41B4-8F46-420CA27BA92F}" presName="compositeB" presStyleCnt="0"/>
      <dgm:spPr/>
    </dgm:pt>
    <dgm:pt modelId="{30E4CA15-C537-434F-9E3C-D895B27F0907}" type="pres">
      <dgm:prSet presAssocID="{26F8DD13-0C63-41B4-8F46-420CA27BA92F}" presName="textB" presStyleLbl="revTx" presStyleIdx="3" presStyleCnt="6" custScaleX="914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207CAF-5F11-46BF-ACCC-FC55D9AA0E69}" type="pres">
      <dgm:prSet presAssocID="{26F8DD13-0C63-41B4-8F46-420CA27BA92F}" presName="circleB" presStyleLbl="node1" presStyleIdx="3" presStyleCnt="6"/>
      <dgm:spPr>
        <a:solidFill>
          <a:srgbClr val="FFFF00"/>
        </a:solidFill>
      </dgm:spPr>
    </dgm:pt>
    <dgm:pt modelId="{6281FB1F-FFC9-48A5-A603-A1C58554F490}" type="pres">
      <dgm:prSet presAssocID="{26F8DD13-0C63-41B4-8F46-420CA27BA92F}" presName="spaceB" presStyleCnt="0"/>
      <dgm:spPr/>
    </dgm:pt>
    <dgm:pt modelId="{D7F03DE2-B904-4174-9317-D1B44D760970}" type="pres">
      <dgm:prSet presAssocID="{8E00702A-D0A0-45A6-A769-A63A8B60217A}" presName="space" presStyleCnt="0"/>
      <dgm:spPr/>
    </dgm:pt>
    <dgm:pt modelId="{6624D73D-4267-4F7A-91A3-2150D0CE73C4}" type="pres">
      <dgm:prSet presAssocID="{B57107D9-9F63-48FC-8515-B6E245E985D0}" presName="compositeA" presStyleCnt="0"/>
      <dgm:spPr/>
    </dgm:pt>
    <dgm:pt modelId="{A87FD4CB-E857-4109-AC56-D33D1D26B180}" type="pres">
      <dgm:prSet presAssocID="{B57107D9-9F63-48FC-8515-B6E245E985D0}" presName="textA" presStyleLbl="revTx" presStyleIdx="4" presStyleCnt="6" custScaleX="1270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E649A2-8350-4F1D-B180-9019E4165C98}" type="pres">
      <dgm:prSet presAssocID="{B57107D9-9F63-48FC-8515-B6E245E985D0}" presName="circleA" presStyleLbl="node1" presStyleIdx="4" presStyleCnt="6"/>
      <dgm:spPr>
        <a:solidFill>
          <a:srgbClr val="00B050"/>
        </a:solidFill>
      </dgm:spPr>
    </dgm:pt>
    <dgm:pt modelId="{4AC4B3E9-2ED4-44F1-B700-C2BDFC029BD8}" type="pres">
      <dgm:prSet presAssocID="{B57107D9-9F63-48FC-8515-B6E245E985D0}" presName="spaceA" presStyleCnt="0"/>
      <dgm:spPr/>
    </dgm:pt>
    <dgm:pt modelId="{A061C48E-D96F-40A3-B27C-DDEEEDA5A041}" type="pres">
      <dgm:prSet presAssocID="{E166DB57-9623-4926-8372-0AA877906AB3}" presName="space" presStyleCnt="0"/>
      <dgm:spPr/>
    </dgm:pt>
    <dgm:pt modelId="{7FAEDE82-63C1-43F3-ACA8-B0B58B646A48}" type="pres">
      <dgm:prSet presAssocID="{22BE8C71-0A81-4BE5-B403-5DA0C6E75EC0}" presName="compositeB" presStyleCnt="0"/>
      <dgm:spPr/>
    </dgm:pt>
    <dgm:pt modelId="{418CF43E-50BC-4455-80E4-65D48ABB2154}" type="pres">
      <dgm:prSet presAssocID="{22BE8C71-0A81-4BE5-B403-5DA0C6E75EC0}" presName="textB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52B841-2AAC-4AC5-92A5-63E7AC5C05FD}" type="pres">
      <dgm:prSet presAssocID="{22BE8C71-0A81-4BE5-B403-5DA0C6E75EC0}" presName="circleB" presStyleLbl="node1" presStyleIdx="5" presStyleCnt="6"/>
      <dgm:spPr>
        <a:solidFill>
          <a:srgbClr val="FF0000"/>
        </a:solidFill>
      </dgm:spPr>
    </dgm:pt>
    <dgm:pt modelId="{F357C245-562C-4027-9A61-824E49D38F44}" type="pres">
      <dgm:prSet presAssocID="{22BE8C71-0A81-4BE5-B403-5DA0C6E75EC0}" presName="spaceB" presStyleCnt="0"/>
      <dgm:spPr/>
    </dgm:pt>
  </dgm:ptLst>
  <dgm:cxnLst>
    <dgm:cxn modelId="{C1B45132-C8B9-4537-9A3B-31C15309A3F1}" srcId="{37098C46-0652-4F52-AC79-827A8B77CE76}" destId="{26F8DD13-0C63-41B4-8F46-420CA27BA92F}" srcOrd="3" destOrd="0" parTransId="{67C20C48-F6A5-40CC-91E7-2C4F1A977830}" sibTransId="{8E00702A-D0A0-45A6-A769-A63A8B60217A}"/>
    <dgm:cxn modelId="{C86F40A5-6C01-4F8D-8D3B-0F4D950A3A60}" srcId="{37098C46-0652-4F52-AC79-827A8B77CE76}" destId="{22BE8C71-0A81-4BE5-B403-5DA0C6E75EC0}" srcOrd="5" destOrd="0" parTransId="{BC53B82C-4322-4173-AC01-8F5913248C05}" sibTransId="{C0FFB3CF-3DE1-40FE-B6B7-80AC6346105D}"/>
    <dgm:cxn modelId="{583F2A60-3E37-4FA2-87E3-CD66BC86A127}" srcId="{37098C46-0652-4F52-AC79-827A8B77CE76}" destId="{B57107D9-9F63-48FC-8515-B6E245E985D0}" srcOrd="4" destOrd="0" parTransId="{2684FCF0-7408-4DB2-83B9-80833884EA92}" sibTransId="{E166DB57-9623-4926-8372-0AA877906AB3}"/>
    <dgm:cxn modelId="{5C2DAB7E-BF34-406E-A480-B7776358143F}" type="presOf" srcId="{66653A13-47E9-41B5-8DE3-877245FBB42F}" destId="{F098DCD8-D058-4048-82C5-B2B2D0FB43BD}" srcOrd="0" destOrd="0" presId="urn:microsoft.com/office/officeart/2005/8/layout/hProcess11"/>
    <dgm:cxn modelId="{BBC74DFF-864F-4D0D-931D-45D74947CFF1}" type="presOf" srcId="{22BE8C71-0A81-4BE5-B403-5DA0C6E75EC0}" destId="{418CF43E-50BC-4455-80E4-65D48ABB2154}" srcOrd="0" destOrd="0" presId="urn:microsoft.com/office/officeart/2005/8/layout/hProcess11"/>
    <dgm:cxn modelId="{68429643-2F3A-451F-816E-00C5C9DE6F7C}" srcId="{37098C46-0652-4F52-AC79-827A8B77CE76}" destId="{D95E6B0E-9D06-4F86-81D8-6A22C38D888D}" srcOrd="1" destOrd="0" parTransId="{FF43C368-9C33-4D04-8822-ABD0B21E7281}" sibTransId="{ABA5ACDA-8C01-4DD8-ACB3-64126FE4D87F}"/>
    <dgm:cxn modelId="{8064F3FF-1212-4206-BE90-D8B0612AFFC0}" type="presOf" srcId="{D95E6B0E-9D06-4F86-81D8-6A22C38D888D}" destId="{C2E56D63-33CA-45F5-B65E-2FF5D899FB2B}" srcOrd="0" destOrd="0" presId="urn:microsoft.com/office/officeart/2005/8/layout/hProcess11"/>
    <dgm:cxn modelId="{E0E6F995-D487-4C4D-85EA-9C2F1A6D1CF7}" type="presOf" srcId="{B57107D9-9F63-48FC-8515-B6E245E985D0}" destId="{A87FD4CB-E857-4109-AC56-D33D1D26B180}" srcOrd="0" destOrd="0" presId="urn:microsoft.com/office/officeart/2005/8/layout/hProcess11"/>
    <dgm:cxn modelId="{1AC154FA-575E-4AE4-89E4-ED29715F8578}" srcId="{37098C46-0652-4F52-AC79-827A8B77CE76}" destId="{7DC81865-98FE-4A96-BB8C-0D291C45995A}" srcOrd="2" destOrd="0" parTransId="{B3251E5B-7BDB-45FE-BD86-1E520BD15AC8}" sibTransId="{92668D26-96D3-4859-8A82-F9578AB55ACC}"/>
    <dgm:cxn modelId="{9CBA686D-380F-4200-B2B7-B5A033EABEAD}" type="presOf" srcId="{26F8DD13-0C63-41B4-8F46-420CA27BA92F}" destId="{30E4CA15-C537-434F-9E3C-D895B27F0907}" srcOrd="0" destOrd="0" presId="urn:microsoft.com/office/officeart/2005/8/layout/hProcess11"/>
    <dgm:cxn modelId="{34B10276-4B64-430E-887D-A6F8D8D62DE7}" srcId="{37098C46-0652-4F52-AC79-827A8B77CE76}" destId="{66653A13-47E9-41B5-8DE3-877245FBB42F}" srcOrd="0" destOrd="0" parTransId="{7FDB4956-67B0-412F-9A07-518B83469CA5}" sibTransId="{40454A49-9ECF-46FA-92C5-23E7199BB0DE}"/>
    <dgm:cxn modelId="{D6832A03-A31C-4E71-8AE7-1F5B2917DCB3}" type="presOf" srcId="{7DC81865-98FE-4A96-BB8C-0D291C45995A}" destId="{3DA060DD-C9B2-4179-AFC2-AA8C9BB90ED3}" srcOrd="0" destOrd="0" presId="urn:microsoft.com/office/officeart/2005/8/layout/hProcess11"/>
    <dgm:cxn modelId="{0E03A062-9AFE-40F1-849A-D80599B7018B}" type="presOf" srcId="{37098C46-0652-4F52-AC79-827A8B77CE76}" destId="{D4327889-B3C7-4BA9-8F29-FD035DE8B727}" srcOrd="0" destOrd="0" presId="urn:microsoft.com/office/officeart/2005/8/layout/hProcess11"/>
    <dgm:cxn modelId="{A563D815-F159-4226-9426-4BEF995FCA0B}" type="presParOf" srcId="{D4327889-B3C7-4BA9-8F29-FD035DE8B727}" destId="{5C6418B3-1630-4993-8D33-6FA3CD5111ED}" srcOrd="0" destOrd="0" presId="urn:microsoft.com/office/officeart/2005/8/layout/hProcess11"/>
    <dgm:cxn modelId="{4761B34E-4720-4331-B92F-E8FDAAA872CB}" type="presParOf" srcId="{D4327889-B3C7-4BA9-8F29-FD035DE8B727}" destId="{B8F0DC0F-1ADE-4371-8AD9-FDD9F9C6605B}" srcOrd="1" destOrd="0" presId="urn:microsoft.com/office/officeart/2005/8/layout/hProcess11"/>
    <dgm:cxn modelId="{13CFC313-3B51-4525-9A57-65CD09A32230}" type="presParOf" srcId="{B8F0DC0F-1ADE-4371-8AD9-FDD9F9C6605B}" destId="{D71030D0-FEEE-4613-99A0-924A8159F6D3}" srcOrd="0" destOrd="0" presId="urn:microsoft.com/office/officeart/2005/8/layout/hProcess11"/>
    <dgm:cxn modelId="{2214328D-B44E-4016-860A-C1F033BBD174}" type="presParOf" srcId="{D71030D0-FEEE-4613-99A0-924A8159F6D3}" destId="{F098DCD8-D058-4048-82C5-B2B2D0FB43BD}" srcOrd="0" destOrd="0" presId="urn:microsoft.com/office/officeart/2005/8/layout/hProcess11"/>
    <dgm:cxn modelId="{F08D4CEE-FF86-4DC5-B390-047B3D6A0BDC}" type="presParOf" srcId="{D71030D0-FEEE-4613-99A0-924A8159F6D3}" destId="{23C6340C-EDED-414D-87FE-790882EAF267}" srcOrd="1" destOrd="0" presId="urn:microsoft.com/office/officeart/2005/8/layout/hProcess11"/>
    <dgm:cxn modelId="{33B93678-A600-4329-9EAE-7D4AEC2A3767}" type="presParOf" srcId="{D71030D0-FEEE-4613-99A0-924A8159F6D3}" destId="{EC9DBF40-0458-47E3-A3B4-DA930D46E972}" srcOrd="2" destOrd="0" presId="urn:microsoft.com/office/officeart/2005/8/layout/hProcess11"/>
    <dgm:cxn modelId="{FCE30809-169D-47D1-88F3-641C9800149D}" type="presParOf" srcId="{B8F0DC0F-1ADE-4371-8AD9-FDD9F9C6605B}" destId="{C0A9BE0A-D4CD-4EDE-866C-1B5575692114}" srcOrd="1" destOrd="0" presId="urn:microsoft.com/office/officeart/2005/8/layout/hProcess11"/>
    <dgm:cxn modelId="{3F71DE88-D99F-46D9-8B88-A84424BDDB17}" type="presParOf" srcId="{B8F0DC0F-1ADE-4371-8AD9-FDD9F9C6605B}" destId="{91627834-D302-4555-94B4-743191FABE56}" srcOrd="2" destOrd="0" presId="urn:microsoft.com/office/officeart/2005/8/layout/hProcess11"/>
    <dgm:cxn modelId="{833C7410-E08C-44B2-9432-BFD2BDF909EF}" type="presParOf" srcId="{91627834-D302-4555-94B4-743191FABE56}" destId="{C2E56D63-33CA-45F5-B65E-2FF5D899FB2B}" srcOrd="0" destOrd="0" presId="urn:microsoft.com/office/officeart/2005/8/layout/hProcess11"/>
    <dgm:cxn modelId="{EE952788-959D-487D-A744-7908AD6B4B1A}" type="presParOf" srcId="{91627834-D302-4555-94B4-743191FABE56}" destId="{E59921E6-1F22-4846-912E-C4C93FD7B3D2}" srcOrd="1" destOrd="0" presId="urn:microsoft.com/office/officeart/2005/8/layout/hProcess11"/>
    <dgm:cxn modelId="{B51B99BB-B8B4-4247-BF8C-154F1D0052AE}" type="presParOf" srcId="{91627834-D302-4555-94B4-743191FABE56}" destId="{C6860054-919C-49A5-987F-99F8F1D2E61C}" srcOrd="2" destOrd="0" presId="urn:microsoft.com/office/officeart/2005/8/layout/hProcess11"/>
    <dgm:cxn modelId="{88D61F5C-1CD3-4954-83D7-EA379E9A2B51}" type="presParOf" srcId="{B8F0DC0F-1ADE-4371-8AD9-FDD9F9C6605B}" destId="{5EB89493-3361-4BA5-A1AA-9519155CC654}" srcOrd="3" destOrd="0" presId="urn:microsoft.com/office/officeart/2005/8/layout/hProcess11"/>
    <dgm:cxn modelId="{AF1C335F-4E88-4A8C-BAB2-3AA81E5CE1E1}" type="presParOf" srcId="{B8F0DC0F-1ADE-4371-8AD9-FDD9F9C6605B}" destId="{4BD50D55-F754-474D-A824-137637600A49}" srcOrd="4" destOrd="0" presId="urn:microsoft.com/office/officeart/2005/8/layout/hProcess11"/>
    <dgm:cxn modelId="{221A4285-6750-44C7-B14B-BCC2DB2355CF}" type="presParOf" srcId="{4BD50D55-F754-474D-A824-137637600A49}" destId="{3DA060DD-C9B2-4179-AFC2-AA8C9BB90ED3}" srcOrd="0" destOrd="0" presId="urn:microsoft.com/office/officeart/2005/8/layout/hProcess11"/>
    <dgm:cxn modelId="{DAE1F480-AD6E-40A0-8492-6083887AEAFC}" type="presParOf" srcId="{4BD50D55-F754-474D-A824-137637600A49}" destId="{FEDC014C-2E6E-43FA-B304-480340018871}" srcOrd="1" destOrd="0" presId="urn:microsoft.com/office/officeart/2005/8/layout/hProcess11"/>
    <dgm:cxn modelId="{66631FD6-1B60-41A2-B072-BB3C6DAB2635}" type="presParOf" srcId="{4BD50D55-F754-474D-A824-137637600A49}" destId="{56466B0F-D3C2-4224-8C36-A87C65AEC9BD}" srcOrd="2" destOrd="0" presId="urn:microsoft.com/office/officeart/2005/8/layout/hProcess11"/>
    <dgm:cxn modelId="{6B090C16-BBC6-4E82-A8F2-6AB1D6067AD3}" type="presParOf" srcId="{B8F0DC0F-1ADE-4371-8AD9-FDD9F9C6605B}" destId="{4BB30AF9-C78C-4E28-A295-3D9D79AC3DAC}" srcOrd="5" destOrd="0" presId="urn:microsoft.com/office/officeart/2005/8/layout/hProcess11"/>
    <dgm:cxn modelId="{8FC60F3E-6E53-4994-9D52-014DEE6CF9EE}" type="presParOf" srcId="{B8F0DC0F-1ADE-4371-8AD9-FDD9F9C6605B}" destId="{42D3138B-8C4A-4286-A5E8-0FA0EA364E3F}" srcOrd="6" destOrd="0" presId="urn:microsoft.com/office/officeart/2005/8/layout/hProcess11"/>
    <dgm:cxn modelId="{2EF8FF11-4C7D-4077-B93B-8AA53F665E8E}" type="presParOf" srcId="{42D3138B-8C4A-4286-A5E8-0FA0EA364E3F}" destId="{30E4CA15-C537-434F-9E3C-D895B27F0907}" srcOrd="0" destOrd="0" presId="urn:microsoft.com/office/officeart/2005/8/layout/hProcess11"/>
    <dgm:cxn modelId="{B282D820-CF2B-4792-AEB0-D97CF8520ED9}" type="presParOf" srcId="{42D3138B-8C4A-4286-A5E8-0FA0EA364E3F}" destId="{7E207CAF-5F11-46BF-ACCC-FC55D9AA0E69}" srcOrd="1" destOrd="0" presId="urn:microsoft.com/office/officeart/2005/8/layout/hProcess11"/>
    <dgm:cxn modelId="{D001D607-5351-4303-A561-BE9D5B9F0671}" type="presParOf" srcId="{42D3138B-8C4A-4286-A5E8-0FA0EA364E3F}" destId="{6281FB1F-FFC9-48A5-A603-A1C58554F490}" srcOrd="2" destOrd="0" presId="urn:microsoft.com/office/officeart/2005/8/layout/hProcess11"/>
    <dgm:cxn modelId="{751820A9-BA05-4260-8464-2CA41E49DB13}" type="presParOf" srcId="{B8F0DC0F-1ADE-4371-8AD9-FDD9F9C6605B}" destId="{D7F03DE2-B904-4174-9317-D1B44D760970}" srcOrd="7" destOrd="0" presId="urn:microsoft.com/office/officeart/2005/8/layout/hProcess11"/>
    <dgm:cxn modelId="{6071061E-4DB0-4B63-9E6A-84598337655F}" type="presParOf" srcId="{B8F0DC0F-1ADE-4371-8AD9-FDD9F9C6605B}" destId="{6624D73D-4267-4F7A-91A3-2150D0CE73C4}" srcOrd="8" destOrd="0" presId="urn:microsoft.com/office/officeart/2005/8/layout/hProcess11"/>
    <dgm:cxn modelId="{7CF15A2C-F244-4327-B6DD-6E3422C07BCA}" type="presParOf" srcId="{6624D73D-4267-4F7A-91A3-2150D0CE73C4}" destId="{A87FD4CB-E857-4109-AC56-D33D1D26B180}" srcOrd="0" destOrd="0" presId="urn:microsoft.com/office/officeart/2005/8/layout/hProcess11"/>
    <dgm:cxn modelId="{8F5D294A-6258-446F-BDE8-1E63A097540E}" type="presParOf" srcId="{6624D73D-4267-4F7A-91A3-2150D0CE73C4}" destId="{EFE649A2-8350-4F1D-B180-9019E4165C98}" srcOrd="1" destOrd="0" presId="urn:microsoft.com/office/officeart/2005/8/layout/hProcess11"/>
    <dgm:cxn modelId="{B4B4C591-0C34-4834-9C98-AAD081929A6E}" type="presParOf" srcId="{6624D73D-4267-4F7A-91A3-2150D0CE73C4}" destId="{4AC4B3E9-2ED4-44F1-B700-C2BDFC029BD8}" srcOrd="2" destOrd="0" presId="urn:microsoft.com/office/officeart/2005/8/layout/hProcess11"/>
    <dgm:cxn modelId="{02DA01B8-44C4-416B-99E2-FD3CD7C57C10}" type="presParOf" srcId="{B8F0DC0F-1ADE-4371-8AD9-FDD9F9C6605B}" destId="{A061C48E-D96F-40A3-B27C-DDEEEDA5A041}" srcOrd="9" destOrd="0" presId="urn:microsoft.com/office/officeart/2005/8/layout/hProcess11"/>
    <dgm:cxn modelId="{D6A41670-477E-48B0-9577-0097ECB481AB}" type="presParOf" srcId="{B8F0DC0F-1ADE-4371-8AD9-FDD9F9C6605B}" destId="{7FAEDE82-63C1-43F3-ACA8-B0B58B646A48}" srcOrd="10" destOrd="0" presId="urn:microsoft.com/office/officeart/2005/8/layout/hProcess11"/>
    <dgm:cxn modelId="{D23961ED-089B-4430-93ED-396D9A96AF50}" type="presParOf" srcId="{7FAEDE82-63C1-43F3-ACA8-B0B58B646A48}" destId="{418CF43E-50BC-4455-80E4-65D48ABB2154}" srcOrd="0" destOrd="0" presId="urn:microsoft.com/office/officeart/2005/8/layout/hProcess11"/>
    <dgm:cxn modelId="{6451D6EA-3EB7-45EF-A1DD-4D10C104451F}" type="presParOf" srcId="{7FAEDE82-63C1-43F3-ACA8-B0B58B646A48}" destId="{CB52B841-2AAC-4AC5-92A5-63E7AC5C05FD}" srcOrd="1" destOrd="0" presId="urn:microsoft.com/office/officeart/2005/8/layout/hProcess11"/>
    <dgm:cxn modelId="{607537D6-A2E8-4292-B966-ACDDCD0261E2}" type="presParOf" srcId="{7FAEDE82-63C1-43F3-ACA8-B0B58B646A48}" destId="{F357C245-562C-4027-9A61-824E49D38F44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6418B3-1630-4993-8D33-6FA3CD5111ED}">
      <dsp:nvSpPr>
        <dsp:cNvPr id="0" name=""/>
        <dsp:cNvSpPr/>
      </dsp:nvSpPr>
      <dsp:spPr>
        <a:xfrm>
          <a:off x="0" y="592779"/>
          <a:ext cx="8954918" cy="790372"/>
        </a:xfrm>
        <a:prstGeom prst="notchedRightArrow">
          <a:avLst/>
        </a:prstGeom>
        <a:solidFill>
          <a:schemeClr val="accent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98DCD8-D058-4048-82C5-B2B2D0FB43BD}">
      <dsp:nvSpPr>
        <dsp:cNvPr id="0" name=""/>
        <dsp:cNvSpPr/>
      </dsp:nvSpPr>
      <dsp:spPr>
        <a:xfrm>
          <a:off x="1021" y="0"/>
          <a:ext cx="1235673" cy="790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Загрузка материалов ДЗЗ в единый блок </a:t>
          </a:r>
          <a:endParaRPr lang="ru-RU" sz="1100" b="1" kern="1200" dirty="0"/>
        </a:p>
      </dsp:txBody>
      <dsp:txXfrm>
        <a:off x="1021" y="0"/>
        <a:ext cx="1235673" cy="790372"/>
      </dsp:txXfrm>
    </dsp:sp>
    <dsp:sp modelId="{23C6340C-EDED-414D-87FE-790882EAF267}">
      <dsp:nvSpPr>
        <dsp:cNvPr id="0" name=""/>
        <dsp:cNvSpPr/>
      </dsp:nvSpPr>
      <dsp:spPr>
        <a:xfrm>
          <a:off x="520061" y="889169"/>
          <a:ext cx="197593" cy="197593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E56D63-33CA-45F5-B65E-2FF5D899FB2B}">
      <dsp:nvSpPr>
        <dsp:cNvPr id="0" name=""/>
        <dsp:cNvSpPr/>
      </dsp:nvSpPr>
      <dsp:spPr>
        <a:xfrm>
          <a:off x="1298478" y="1185559"/>
          <a:ext cx="1235673" cy="790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Измерение опорных точек</a:t>
          </a:r>
          <a:endParaRPr lang="ru-RU" sz="1100" b="1" kern="1200" dirty="0"/>
        </a:p>
      </dsp:txBody>
      <dsp:txXfrm>
        <a:off x="1298478" y="1185559"/>
        <a:ext cx="1235673" cy="790372"/>
      </dsp:txXfrm>
    </dsp:sp>
    <dsp:sp modelId="{E59921E6-1F22-4846-912E-C4C93FD7B3D2}">
      <dsp:nvSpPr>
        <dsp:cNvPr id="0" name=""/>
        <dsp:cNvSpPr/>
      </dsp:nvSpPr>
      <dsp:spPr>
        <a:xfrm>
          <a:off x="1817518" y="889169"/>
          <a:ext cx="197593" cy="197593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A060DD-C9B2-4179-AFC2-AA8C9BB90ED3}">
      <dsp:nvSpPr>
        <dsp:cNvPr id="0" name=""/>
        <dsp:cNvSpPr/>
      </dsp:nvSpPr>
      <dsp:spPr>
        <a:xfrm>
          <a:off x="2595936" y="0"/>
          <a:ext cx="1235673" cy="790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Измерение связующих точек</a:t>
          </a:r>
          <a:endParaRPr lang="ru-RU" sz="1100" b="1" kern="1200" dirty="0"/>
        </a:p>
      </dsp:txBody>
      <dsp:txXfrm>
        <a:off x="2595936" y="0"/>
        <a:ext cx="1235673" cy="790372"/>
      </dsp:txXfrm>
    </dsp:sp>
    <dsp:sp modelId="{FEDC014C-2E6E-43FA-B304-480340018871}">
      <dsp:nvSpPr>
        <dsp:cNvPr id="0" name=""/>
        <dsp:cNvSpPr/>
      </dsp:nvSpPr>
      <dsp:spPr>
        <a:xfrm>
          <a:off x="3114976" y="889169"/>
          <a:ext cx="197593" cy="197593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E4CA15-C537-434F-9E3C-D895B27F0907}">
      <dsp:nvSpPr>
        <dsp:cNvPr id="0" name=""/>
        <dsp:cNvSpPr/>
      </dsp:nvSpPr>
      <dsp:spPr>
        <a:xfrm>
          <a:off x="3946150" y="1185559"/>
          <a:ext cx="1130159" cy="790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Уравнивание</a:t>
          </a:r>
          <a:endParaRPr lang="ru-RU" sz="1100" b="1" kern="1200" dirty="0"/>
        </a:p>
      </dsp:txBody>
      <dsp:txXfrm>
        <a:off x="3946150" y="1185559"/>
        <a:ext cx="1130159" cy="790372"/>
      </dsp:txXfrm>
    </dsp:sp>
    <dsp:sp modelId="{7E207CAF-5F11-46BF-ACCC-FC55D9AA0E69}">
      <dsp:nvSpPr>
        <dsp:cNvPr id="0" name=""/>
        <dsp:cNvSpPr/>
      </dsp:nvSpPr>
      <dsp:spPr>
        <a:xfrm>
          <a:off x="4412433" y="889169"/>
          <a:ext cx="197593" cy="197593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7FD4CB-E857-4109-AC56-D33D1D26B180}">
      <dsp:nvSpPr>
        <dsp:cNvPr id="0" name=""/>
        <dsp:cNvSpPr/>
      </dsp:nvSpPr>
      <dsp:spPr>
        <a:xfrm>
          <a:off x="5190851" y="0"/>
          <a:ext cx="1570096" cy="790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Контроль точности</a:t>
          </a:r>
          <a:endParaRPr lang="ru-RU" sz="1100" b="1" kern="1200" dirty="0"/>
        </a:p>
      </dsp:txBody>
      <dsp:txXfrm>
        <a:off x="5190851" y="0"/>
        <a:ext cx="1570096" cy="790372"/>
      </dsp:txXfrm>
    </dsp:sp>
    <dsp:sp modelId="{EFE649A2-8350-4F1D-B180-9019E4165C98}">
      <dsp:nvSpPr>
        <dsp:cNvPr id="0" name=""/>
        <dsp:cNvSpPr/>
      </dsp:nvSpPr>
      <dsp:spPr>
        <a:xfrm>
          <a:off x="5877102" y="889169"/>
          <a:ext cx="197593" cy="197593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8CF43E-50BC-4455-80E4-65D48ABB2154}">
      <dsp:nvSpPr>
        <dsp:cNvPr id="0" name=""/>
        <dsp:cNvSpPr/>
      </dsp:nvSpPr>
      <dsp:spPr>
        <a:xfrm>
          <a:off x="6822731" y="1185559"/>
          <a:ext cx="1235673" cy="790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Выгрузка ОРТОФОТО</a:t>
          </a:r>
          <a:endParaRPr lang="ru-RU" sz="1100" b="1" kern="1200" dirty="0"/>
        </a:p>
      </dsp:txBody>
      <dsp:txXfrm>
        <a:off x="6822731" y="1185559"/>
        <a:ext cx="1235673" cy="790372"/>
      </dsp:txXfrm>
    </dsp:sp>
    <dsp:sp modelId="{CB52B841-2AAC-4AC5-92A5-63E7AC5C05FD}">
      <dsp:nvSpPr>
        <dsp:cNvPr id="0" name=""/>
        <dsp:cNvSpPr/>
      </dsp:nvSpPr>
      <dsp:spPr>
        <a:xfrm>
          <a:off x="7341771" y="889169"/>
          <a:ext cx="197593" cy="197593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6418B3-1630-4993-8D33-6FA3CD5111ED}">
      <dsp:nvSpPr>
        <dsp:cNvPr id="0" name=""/>
        <dsp:cNvSpPr/>
      </dsp:nvSpPr>
      <dsp:spPr>
        <a:xfrm>
          <a:off x="0" y="592779"/>
          <a:ext cx="8954918" cy="790372"/>
        </a:xfrm>
        <a:prstGeom prst="notchedRightArrow">
          <a:avLst/>
        </a:prstGeom>
        <a:solidFill>
          <a:schemeClr val="accent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98DCD8-D058-4048-82C5-B2B2D0FB43BD}">
      <dsp:nvSpPr>
        <dsp:cNvPr id="0" name=""/>
        <dsp:cNvSpPr/>
      </dsp:nvSpPr>
      <dsp:spPr>
        <a:xfrm>
          <a:off x="1021" y="0"/>
          <a:ext cx="1235673" cy="790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/>
            <a:t>Добавление исходного изображения в проект «ТОВИ» (сырой снимок от поставщика ДЗЗ)</a:t>
          </a:r>
        </a:p>
      </dsp:txBody>
      <dsp:txXfrm>
        <a:off x="1021" y="0"/>
        <a:ext cx="1235673" cy="790372"/>
      </dsp:txXfrm>
    </dsp:sp>
    <dsp:sp modelId="{23C6340C-EDED-414D-87FE-790882EAF267}">
      <dsp:nvSpPr>
        <dsp:cNvPr id="0" name=""/>
        <dsp:cNvSpPr/>
      </dsp:nvSpPr>
      <dsp:spPr>
        <a:xfrm>
          <a:off x="520061" y="889169"/>
          <a:ext cx="197593" cy="197593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E56D63-33CA-45F5-B65E-2FF5D899FB2B}">
      <dsp:nvSpPr>
        <dsp:cNvPr id="0" name=""/>
        <dsp:cNvSpPr/>
      </dsp:nvSpPr>
      <dsp:spPr>
        <a:xfrm>
          <a:off x="1298478" y="1185559"/>
          <a:ext cx="1235673" cy="790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/>
            <a:t>Измерение опорных и контрольных точек</a:t>
          </a:r>
        </a:p>
      </dsp:txBody>
      <dsp:txXfrm>
        <a:off x="1298478" y="1185559"/>
        <a:ext cx="1235673" cy="790372"/>
      </dsp:txXfrm>
    </dsp:sp>
    <dsp:sp modelId="{E59921E6-1F22-4846-912E-C4C93FD7B3D2}">
      <dsp:nvSpPr>
        <dsp:cNvPr id="0" name=""/>
        <dsp:cNvSpPr/>
      </dsp:nvSpPr>
      <dsp:spPr>
        <a:xfrm>
          <a:off x="1817518" y="889169"/>
          <a:ext cx="197593" cy="197593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A060DD-C9B2-4179-AFC2-AA8C9BB90ED3}">
      <dsp:nvSpPr>
        <dsp:cNvPr id="0" name=""/>
        <dsp:cNvSpPr/>
      </dsp:nvSpPr>
      <dsp:spPr>
        <a:xfrm>
          <a:off x="2595936" y="0"/>
          <a:ext cx="1235673" cy="790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/>
            <a:t>Применение </a:t>
          </a:r>
          <a:r>
            <a:rPr lang="ru-RU" sz="800" b="1" kern="1200" dirty="0" smtClean="0"/>
            <a:t>поправки </a:t>
          </a:r>
          <a:r>
            <a:rPr lang="ru-RU" sz="800" b="1" kern="1200" dirty="0"/>
            <a:t>типа: аффинная </a:t>
          </a:r>
          <a:r>
            <a:rPr lang="ru-RU" sz="800" b="1" kern="1200" dirty="0" smtClean="0"/>
            <a:t>или </a:t>
          </a:r>
          <a:r>
            <a:rPr lang="ru-RU" sz="800" b="1" kern="1200" dirty="0"/>
            <a:t>полиномиальная 2-й степени к исходной </a:t>
          </a:r>
          <a:r>
            <a:rPr lang="en-US" sz="800" b="1" kern="1200" dirty="0"/>
            <a:t>RPC-</a:t>
          </a:r>
          <a:r>
            <a:rPr lang="ru-RU" sz="800" b="1" kern="1200" dirty="0"/>
            <a:t>модели снимка</a:t>
          </a:r>
        </a:p>
      </dsp:txBody>
      <dsp:txXfrm>
        <a:off x="2595936" y="0"/>
        <a:ext cx="1235673" cy="790372"/>
      </dsp:txXfrm>
    </dsp:sp>
    <dsp:sp modelId="{FEDC014C-2E6E-43FA-B304-480340018871}">
      <dsp:nvSpPr>
        <dsp:cNvPr id="0" name=""/>
        <dsp:cNvSpPr/>
      </dsp:nvSpPr>
      <dsp:spPr>
        <a:xfrm>
          <a:off x="3114976" y="889169"/>
          <a:ext cx="197593" cy="197593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E4CA15-C537-434F-9E3C-D895B27F0907}">
      <dsp:nvSpPr>
        <dsp:cNvPr id="0" name=""/>
        <dsp:cNvSpPr/>
      </dsp:nvSpPr>
      <dsp:spPr>
        <a:xfrm>
          <a:off x="3946150" y="1185559"/>
          <a:ext cx="1130159" cy="790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/>
            <a:t>Контроль точности геопривязки (допуск СКО &lt; 3 м) </a:t>
          </a:r>
        </a:p>
      </dsp:txBody>
      <dsp:txXfrm>
        <a:off x="3946150" y="1185559"/>
        <a:ext cx="1130159" cy="790372"/>
      </dsp:txXfrm>
    </dsp:sp>
    <dsp:sp modelId="{7E207CAF-5F11-46BF-ACCC-FC55D9AA0E69}">
      <dsp:nvSpPr>
        <dsp:cNvPr id="0" name=""/>
        <dsp:cNvSpPr/>
      </dsp:nvSpPr>
      <dsp:spPr>
        <a:xfrm>
          <a:off x="4412433" y="889169"/>
          <a:ext cx="197593" cy="197593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7FD4CB-E857-4109-AC56-D33D1D26B180}">
      <dsp:nvSpPr>
        <dsp:cNvPr id="0" name=""/>
        <dsp:cNvSpPr/>
      </dsp:nvSpPr>
      <dsp:spPr>
        <a:xfrm>
          <a:off x="5190851" y="0"/>
          <a:ext cx="1570096" cy="790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/>
            <a:t>Принятие решения: (СКО &lt; 3 м) переход на следующий </a:t>
          </a:r>
          <a:r>
            <a:rPr lang="ru-RU" sz="800" b="1" kern="1200" dirty="0" smtClean="0"/>
            <a:t>этап </a:t>
          </a:r>
          <a:endParaRPr lang="ru-RU" sz="800" b="1" kern="1200" dirty="0"/>
        </a:p>
      </dsp:txBody>
      <dsp:txXfrm>
        <a:off x="5190851" y="0"/>
        <a:ext cx="1570096" cy="790372"/>
      </dsp:txXfrm>
    </dsp:sp>
    <dsp:sp modelId="{EFE649A2-8350-4F1D-B180-9019E4165C98}">
      <dsp:nvSpPr>
        <dsp:cNvPr id="0" name=""/>
        <dsp:cNvSpPr/>
      </dsp:nvSpPr>
      <dsp:spPr>
        <a:xfrm>
          <a:off x="5877102" y="889169"/>
          <a:ext cx="197593" cy="197593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8CF43E-50BC-4455-80E4-65D48ABB2154}">
      <dsp:nvSpPr>
        <dsp:cNvPr id="0" name=""/>
        <dsp:cNvSpPr/>
      </dsp:nvSpPr>
      <dsp:spPr>
        <a:xfrm>
          <a:off x="6822731" y="1185559"/>
          <a:ext cx="1235673" cy="790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/>
            <a:t>(СКО &gt; 3 м) снимок признается не удовлетворяющим по </a:t>
          </a:r>
          <a:r>
            <a:rPr lang="ru-RU" sz="800" b="1" kern="1200" dirty="0" smtClean="0"/>
            <a:t>точности</a:t>
          </a:r>
          <a:endParaRPr lang="ru-RU" sz="800" b="1" kern="1200" dirty="0"/>
        </a:p>
      </dsp:txBody>
      <dsp:txXfrm>
        <a:off x="6822731" y="1185559"/>
        <a:ext cx="1235673" cy="790372"/>
      </dsp:txXfrm>
    </dsp:sp>
    <dsp:sp modelId="{CB52B841-2AAC-4AC5-92A5-63E7AC5C05FD}">
      <dsp:nvSpPr>
        <dsp:cNvPr id="0" name=""/>
        <dsp:cNvSpPr/>
      </dsp:nvSpPr>
      <dsp:spPr>
        <a:xfrm>
          <a:off x="7341771" y="889169"/>
          <a:ext cx="197593" cy="197593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EAEE39-BACA-49D0-AC83-75F74A623D03}" type="datetimeFigureOut">
              <a:rPr lang="ru-RU" smtClean="0"/>
              <a:t>23.09.2025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79488" y="1241425"/>
            <a:ext cx="48387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27AB6-3911-4B6C-8669-A91E4C22E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472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EF723-D158-4F39-A2BF-E5977742ADD5}" type="datetime1">
              <a:rPr lang="ru-RU" smtClean="0"/>
              <a:t>23.09.2025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E5E4-4DE0-4DA1-BB88-142120A63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493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49233-8C28-4C5D-8A43-3C2236765C9E}" type="datetime1">
              <a:rPr lang="ru-RU" smtClean="0"/>
              <a:t>23.09.2025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E5E4-4DE0-4DA1-BB88-142120A63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132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DA983-0727-46CA-A871-609BC70BE0BC}" type="datetime1">
              <a:rPr lang="ru-RU" smtClean="0"/>
              <a:t>23.09.2025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E5E4-4DE0-4DA1-BB88-142120A63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981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E6A8-98A7-4E0E-B0AF-3991F396A3EE}" type="datetime1">
              <a:rPr lang="ru-RU" smtClean="0"/>
              <a:t>23.09.2025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E5E4-4DE0-4DA1-BB88-142120A63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881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5849F-FFE7-4782-9EB8-09C9675617ED}" type="datetime1">
              <a:rPr lang="ru-RU" smtClean="0"/>
              <a:t>23.09.2025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E5E4-4DE0-4DA1-BB88-142120A63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171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439F7-1EF6-4584-B185-428857A1DB0D}" type="datetime1">
              <a:rPr lang="ru-RU" smtClean="0"/>
              <a:t>23.09.2025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E5E4-4DE0-4DA1-BB88-142120A63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244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6C511-AE28-4082-A8E1-F5A1FC37EC6D}" type="datetime1">
              <a:rPr lang="ru-RU" smtClean="0"/>
              <a:t>23.09.2025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E5E4-4DE0-4DA1-BB88-142120A63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365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4FBF-12E3-4C9D-9BD1-374C02FB2765}" type="datetime1">
              <a:rPr lang="ru-RU" smtClean="0"/>
              <a:t>23.09.2025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E5E4-4DE0-4DA1-BB88-142120A63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44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E5899-E4B9-400F-9862-63463B232074}" type="datetime1">
              <a:rPr lang="ru-RU" smtClean="0"/>
              <a:t>23.09.2025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E5E4-4DE0-4DA1-BB88-142120A63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125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D6C0E-FE59-4920-9650-BE653663D10E}" type="datetime1">
              <a:rPr lang="ru-RU" smtClean="0"/>
              <a:t>23.09.2025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E5E4-4DE0-4DA1-BB88-142120A63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418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8A30B-FC6D-4A13-BFBC-91093BCDFE6E}" type="datetime1">
              <a:rPr lang="ru-RU" smtClean="0"/>
              <a:t>23.09.2025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E5E4-4DE0-4DA1-BB88-142120A63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742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7CFED-91D2-4D0F-9E2C-58865A2236F4}" type="datetime1">
              <a:rPr lang="ru-RU" smtClean="0"/>
              <a:t>23.09.2025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EE5E4-4DE0-4DA1-BB88-142120A63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981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824" y="393255"/>
            <a:ext cx="2831598" cy="6370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2081" b="22222"/>
          <a:stretch/>
        </p:blipFill>
        <p:spPr>
          <a:xfrm>
            <a:off x="-150884" y="-148048"/>
            <a:ext cx="5010267" cy="2682242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918322" y="3320074"/>
            <a:ext cx="8420100" cy="12576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b="1" dirty="0">
              <a:latin typeface="Myriad Pro" panose="020B0503030403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01499" y="2734323"/>
            <a:ext cx="7601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СТАТИСТИЧЕСКИЙ АНАЛИЗ ТОЧНОСТИ ФОТОГРАММЕТРИЧЕСКОЙ ОБРАБОТКИ РАЗНОРОДНЫХ КОСМИЧЕСКИХ СНИМКОВ</a:t>
            </a:r>
            <a:endParaRPr lang="ru-RU" sz="2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327608" y="5730733"/>
            <a:ext cx="76015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Главный специалист – начальник сектора</a:t>
            </a:r>
          </a:p>
          <a:p>
            <a:pPr algn="ctr"/>
            <a:r>
              <a:rPr lang="ru-RU" sz="2400" b="1" dirty="0" smtClean="0"/>
              <a:t>Умаров Шапи Магомед-Тагирович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37648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1" y="942110"/>
            <a:ext cx="4741334" cy="28448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727" y="923638"/>
            <a:ext cx="4741334" cy="28448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278" y="3934692"/>
            <a:ext cx="4741334" cy="28448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18836" y="230909"/>
            <a:ext cx="8894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Материалы ДЗЗ с зарубежных КА с пространственным разрешением 1 метр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E5E4-4DE0-4DA1-BB88-142120A6327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52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8836" y="230909"/>
            <a:ext cx="8894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ОБЩИЕ РЕЗУЛЬТАТЫ </a:t>
            </a:r>
            <a:endParaRPr lang="ru-RU" sz="2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293" y="854302"/>
            <a:ext cx="4494162" cy="2683164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854302"/>
            <a:ext cx="4494162" cy="2683164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3791528"/>
            <a:ext cx="4494162" cy="2683164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293" y="3791528"/>
            <a:ext cx="4494162" cy="2683164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E5E4-4DE0-4DA1-BB88-142120A6327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89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E5E4-4DE0-4DA1-BB88-142120A6327E}" type="slidenum">
              <a:rPr lang="ru-RU" smtClean="0"/>
              <a:t>12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8"/>
          <a:stretch/>
        </p:blipFill>
        <p:spPr>
          <a:xfrm>
            <a:off x="130464" y="129309"/>
            <a:ext cx="9563100" cy="659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00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77530" y="1951430"/>
            <a:ext cx="4968723" cy="3727794"/>
            <a:chOff x="368242" y="3138058"/>
            <a:chExt cx="6367897" cy="3368964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16" t="8928" r="2650" b="3095"/>
            <a:stretch/>
          </p:blipFill>
          <p:spPr>
            <a:xfrm>
              <a:off x="368242" y="3138058"/>
              <a:ext cx="3949815" cy="3368964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680" t="8416" r="33396" b="63856"/>
            <a:stretch/>
          </p:blipFill>
          <p:spPr>
            <a:xfrm>
              <a:off x="4490051" y="3747407"/>
              <a:ext cx="2246088" cy="2150266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1983921" y="3420836"/>
              <a:ext cx="718458" cy="65314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2702379" y="3420836"/>
              <a:ext cx="1787672" cy="32657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2702378" y="4073979"/>
              <a:ext cx="1787673" cy="182369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Рисунок 8" descr="G:\Главы_old\Дигмы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20602" y="1951430"/>
            <a:ext cx="4082031" cy="3727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E5E4-4DE0-4DA1-BB88-142120A6327E}" type="slidenum">
              <a:rPr lang="ru-RU" smtClean="0"/>
              <a:t>13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727037" y="436479"/>
            <a:ext cx="44519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КАЧЕСТВО ДАННЫХ ДЗЗ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5427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177" y="262627"/>
            <a:ext cx="1648753" cy="3709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2081" b="22222"/>
          <a:stretch/>
        </p:blipFill>
        <p:spPr>
          <a:xfrm>
            <a:off x="-150884" y="-148048"/>
            <a:ext cx="5010267" cy="2682242"/>
          </a:xfrm>
          <a:prstGeom prst="rect">
            <a:avLst/>
          </a:prstGeom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45530" y="3581403"/>
            <a:ext cx="6620119" cy="153066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defRPr/>
            </a:pPr>
            <a:endParaRPr lang="ru-RU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3053649" y="5290012"/>
            <a:ext cx="6598280" cy="133104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defRPr/>
            </a:pPr>
            <a:endParaRPr lang="ru-RU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2534362" y="2252134"/>
            <a:ext cx="623705" cy="1278467"/>
          </a:xfrm>
          <a:prstGeom prst="rect">
            <a:avLst/>
          </a:prstGeom>
        </p:spPr>
        <p:txBody>
          <a:bodyPr vert="vert270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defRPr/>
            </a:pPr>
            <a:endParaRPr lang="ru-RU" sz="3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2514596" y="5154546"/>
            <a:ext cx="643471" cy="1466516"/>
          </a:xfrm>
          <a:prstGeom prst="rect">
            <a:avLst/>
          </a:prstGeom>
        </p:spPr>
        <p:txBody>
          <a:bodyPr vert="vert270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defRPr/>
            </a:pPr>
            <a:endParaRPr lang="ru-RU" sz="3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28109" y="805207"/>
            <a:ext cx="1920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ВЫВОДЫ:</a:t>
            </a:r>
            <a:endParaRPr lang="ru-RU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901109" y="1391234"/>
            <a:ext cx="900538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/>
              <a:t>Высокая эффективность: </a:t>
            </a:r>
            <a:r>
              <a:rPr lang="ru-RU" dirty="0"/>
              <a:t>Оба метода коррекции (</a:t>
            </a:r>
            <a:r>
              <a:rPr lang="ru-RU" dirty="0" err="1" smtClean="0"/>
              <a:t>RPC+полином</a:t>
            </a:r>
            <a:r>
              <a:rPr lang="ru-RU" dirty="0" smtClean="0"/>
              <a:t>. </a:t>
            </a:r>
            <a:r>
              <a:rPr lang="ru-RU" dirty="0" err="1" smtClean="0"/>
              <a:t>попр</a:t>
            </a:r>
            <a:r>
              <a:rPr lang="ru-RU" dirty="0" smtClean="0"/>
              <a:t>. 2-й ст. </a:t>
            </a:r>
            <a:r>
              <a:rPr lang="ru-RU" dirty="0"/>
              <a:t>и </a:t>
            </a:r>
            <a:r>
              <a:rPr lang="ru-RU" dirty="0" err="1"/>
              <a:t>RPC+аффинные</a:t>
            </a:r>
            <a:r>
              <a:rPr lang="ru-RU" dirty="0"/>
              <a:t> преобразования) обеспечивают высокую и сопоставимую точность </a:t>
            </a:r>
            <a:r>
              <a:rPr lang="ru-RU" dirty="0" err="1" smtClean="0"/>
              <a:t>геопривязки</a:t>
            </a:r>
            <a:r>
              <a:rPr lang="ru-RU" dirty="0" smtClean="0"/>
              <a:t>, </a:t>
            </a:r>
            <a:r>
              <a:rPr lang="ru-RU" dirty="0" smtClean="0"/>
              <a:t>около 1-2 метров </a:t>
            </a:r>
            <a:r>
              <a:rPr lang="ru-RU" dirty="0"/>
              <a:t>для различных спутниковых снимков</a:t>
            </a:r>
            <a:r>
              <a:rPr lang="ru-RU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/>
              <a:t>Оптимальное количество точек: </a:t>
            </a:r>
            <a:r>
              <a:rPr lang="ru-RU" dirty="0"/>
              <a:t>Для достижения результата достаточно 20-25 опорных точек на снимок. Увеличение их числа не даёт значимого улучшения точности</a:t>
            </a:r>
            <a:r>
              <a:rPr lang="ru-RU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/>
              <a:t>Выбор модели зависит от угла съёмки:</a:t>
            </a:r>
            <a:r>
              <a:rPr lang="ru-RU" dirty="0"/>
              <a:t>   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b="1" dirty="0"/>
              <a:t>Малые углы (до 5°): </a:t>
            </a:r>
            <a:r>
              <a:rPr lang="ru-RU" dirty="0"/>
              <a:t>Обе модели равнозначны.   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b="1" dirty="0"/>
              <a:t>Большие углы (15–25°): </a:t>
            </a:r>
            <a:r>
              <a:rPr lang="ru-RU" dirty="0"/>
              <a:t>Модель </a:t>
            </a:r>
            <a:r>
              <a:rPr lang="ru-RU" dirty="0" err="1"/>
              <a:t>RPC+полиномиальные</a:t>
            </a:r>
            <a:r>
              <a:rPr lang="ru-RU" dirty="0"/>
              <a:t> поправки демонстрирует лучшую стабильность и является предпочтительной</a:t>
            </a:r>
            <a:r>
              <a:rPr lang="ru-RU" dirty="0" smtClean="0"/>
              <a:t>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/>
              <a:t>Универсальность методики: </a:t>
            </a:r>
            <a:r>
              <a:rPr lang="ru-RU" dirty="0"/>
              <a:t>Методы успешно компенсируют систематические ошибки для разных спутниковых платформ, даже в случаях с особо большими исходными погрешностями</a:t>
            </a:r>
            <a:r>
              <a:rPr lang="ru-RU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/>
              <a:t>Практическая значимость: </a:t>
            </a:r>
            <a:r>
              <a:rPr lang="ru-RU" dirty="0"/>
              <a:t>Полученной точности достаточно для создания </a:t>
            </a:r>
            <a:r>
              <a:rPr lang="ru-RU" dirty="0" smtClean="0"/>
              <a:t>бесшовных </a:t>
            </a:r>
            <a:r>
              <a:rPr lang="ru-RU" dirty="0" err="1"/>
              <a:t>ортомозаик</a:t>
            </a:r>
            <a:r>
              <a:rPr lang="ru-RU" dirty="0"/>
              <a:t> </a:t>
            </a:r>
            <a:r>
              <a:rPr lang="ru-RU" dirty="0" smtClean="0"/>
              <a:t>на обширные территорий</a:t>
            </a:r>
            <a:r>
              <a:rPr lang="ru-RU" dirty="0"/>
              <a:t>.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57291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6416" y="2793439"/>
            <a:ext cx="8543925" cy="1077020"/>
          </a:xfrm>
        </p:spPr>
        <p:txBody>
          <a:bodyPr/>
          <a:lstStyle/>
          <a:p>
            <a:pPr algn="ctr"/>
            <a:r>
              <a:rPr lang="ru-RU" b="1" dirty="0" smtClean="0"/>
              <a:t>СПАСИБО ЗА ВНИМАНИЕ!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177" y="262627"/>
            <a:ext cx="1648753" cy="3709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2081" b="22222"/>
          <a:stretch/>
        </p:blipFill>
        <p:spPr>
          <a:xfrm>
            <a:off x="-150884" y="-148048"/>
            <a:ext cx="5010267" cy="2682242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E5E4-4DE0-4DA1-BB88-142120A6327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65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328274" y="1484688"/>
            <a:ext cx="9140944" cy="5159997"/>
            <a:chOff x="313034" y="1057968"/>
            <a:chExt cx="9140944" cy="5159997"/>
          </a:xfrm>
        </p:grpSpPr>
        <p:pic>
          <p:nvPicPr>
            <p:cNvPr id="59" name="Picture 46" descr="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5081" y="2584498"/>
              <a:ext cx="3222408" cy="303330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8195" name="Объект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46304667"/>
                </p:ext>
              </p:extLst>
            </p:nvPr>
          </p:nvGraphicFramePr>
          <p:xfrm>
            <a:off x="1088642" y="2648364"/>
            <a:ext cx="3089992" cy="29063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1" name="Visio" r:id="rId4" imgW="4164851" imgH="5100808" progId="Visio.Drawing.11">
                    <p:embed/>
                  </p:oleObj>
                </mc:Choice>
                <mc:Fallback>
                  <p:oleObj name="Visio" r:id="rId4" imgW="4164851" imgH="5100808" progId="Visio.Drawing.11">
                    <p:embed/>
                    <p:pic>
                      <p:nvPicPr>
                        <p:cNvPr id="8195" name="Объект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88642" y="2648364"/>
                          <a:ext cx="3089992" cy="2906361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4" name="Прямая соединительная линия 33"/>
            <p:cNvCxnSpPr/>
            <p:nvPr/>
          </p:nvCxnSpPr>
          <p:spPr bwMode="auto">
            <a:xfrm>
              <a:off x="2633638" y="1886490"/>
              <a:ext cx="0" cy="228693"/>
            </a:xfrm>
            <a:prstGeom prst="line">
              <a:avLst/>
            </a:prstGeom>
            <a:ln w="12700">
              <a:solidFill>
                <a:srgbClr val="0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>
              <a:endCxn id="5132" idx="0"/>
            </p:cNvCxnSpPr>
            <p:nvPr/>
          </p:nvCxnSpPr>
          <p:spPr bwMode="auto">
            <a:xfrm>
              <a:off x="7316285" y="1886490"/>
              <a:ext cx="0" cy="242705"/>
            </a:xfrm>
            <a:prstGeom prst="line">
              <a:avLst/>
            </a:prstGeom>
            <a:ln w="12700">
              <a:solidFill>
                <a:srgbClr val="0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>
              <a:stCxn id="54" idx="2"/>
            </p:cNvCxnSpPr>
            <p:nvPr/>
          </p:nvCxnSpPr>
          <p:spPr bwMode="auto">
            <a:xfrm>
              <a:off x="5050351" y="1711705"/>
              <a:ext cx="866" cy="174787"/>
            </a:xfrm>
            <a:prstGeom prst="line">
              <a:avLst/>
            </a:prstGeom>
            <a:ln w="12700">
              <a:solidFill>
                <a:srgbClr val="0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27" name="TextBox 6"/>
            <p:cNvSpPr txBox="1">
              <a:spLocks noChangeArrowheads="1"/>
            </p:cNvSpPr>
            <p:nvPr/>
          </p:nvSpPr>
          <p:spPr bwMode="auto">
            <a:xfrm>
              <a:off x="398029" y="2131765"/>
              <a:ext cx="4471218" cy="238238"/>
            </a:xfrm>
            <a:prstGeom prst="rect">
              <a:avLst/>
            </a:prstGeom>
            <a:solidFill>
              <a:srgbClr val="FBD4B4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53055" tIns="26527" rIns="53055" bIns="26527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ru-RU" sz="1200" b="1" dirty="0">
                  <a:latin typeface="+mj-lt"/>
                  <a:cs typeface="Times New Roman" pitchFamily="18" charset="0"/>
                </a:rPr>
                <a:t>Комплект цифровых </a:t>
              </a:r>
              <a:r>
                <a:rPr lang="ru-RU" sz="1200" b="1" dirty="0" err="1">
                  <a:latin typeface="+mj-lt"/>
                  <a:cs typeface="Times New Roman" pitchFamily="18" charset="0"/>
                </a:rPr>
                <a:t>ортофотопланов</a:t>
              </a:r>
              <a:r>
                <a:rPr lang="ru-RU" sz="1200" b="1" dirty="0">
                  <a:latin typeface="+mj-lt"/>
                  <a:cs typeface="Times New Roman" pitchFamily="18" charset="0"/>
                </a:rPr>
                <a:t> высокого </a:t>
              </a:r>
              <a:r>
                <a:rPr lang="ru-RU" sz="1200" b="1" dirty="0" smtClean="0">
                  <a:latin typeface="+mj-lt"/>
                  <a:cs typeface="Times New Roman" pitchFamily="18" charset="0"/>
                </a:rPr>
                <a:t>разрешения</a:t>
              </a:r>
              <a:endParaRPr lang="ru-RU" sz="1050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54" name="TextBox 16"/>
            <p:cNvSpPr txBox="1">
              <a:spLocks noChangeArrowheads="1"/>
            </p:cNvSpPr>
            <p:nvPr/>
          </p:nvSpPr>
          <p:spPr bwMode="auto">
            <a:xfrm>
              <a:off x="1886704" y="1057968"/>
              <a:ext cx="6327293" cy="653736"/>
            </a:xfrm>
            <a:prstGeom prst="rect">
              <a:avLst/>
            </a:prstGeom>
            <a:solidFill>
              <a:srgbClr val="B6DDE8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53055" tIns="26527" rIns="53055" bIns="26527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ru-RU" sz="1950" b="1" dirty="0">
                  <a:cs typeface="Times New Roman" pitchFamily="18" charset="0"/>
                </a:rPr>
                <a:t>Комплект базового сплошного покрытия высокого разрешения</a:t>
              </a:r>
              <a:r>
                <a:rPr lang="ru-RU" sz="975" b="1" dirty="0">
                  <a:cs typeface="Times New Roman" pitchFamily="18" charset="0"/>
                </a:rPr>
                <a:t> </a:t>
              </a:r>
              <a:endParaRPr lang="en-US" sz="975" b="1" dirty="0">
                <a:cs typeface="Times New Roman" pitchFamily="18" charset="0"/>
              </a:endParaRPr>
            </a:p>
          </p:txBody>
        </p:sp>
        <p:cxnSp>
          <p:nvCxnSpPr>
            <p:cNvPr id="57" name="Прямая соединительная линия 56"/>
            <p:cNvCxnSpPr/>
            <p:nvPr/>
          </p:nvCxnSpPr>
          <p:spPr bwMode="auto">
            <a:xfrm flipH="1">
              <a:off x="2633643" y="1886490"/>
              <a:ext cx="4682642" cy="0"/>
            </a:xfrm>
            <a:prstGeom prst="line">
              <a:avLst/>
            </a:prstGeom>
            <a:ln w="12700">
              <a:solidFill>
                <a:srgbClr val="0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32" name="TextBox 6"/>
            <p:cNvSpPr txBox="1">
              <a:spLocks noChangeArrowheads="1"/>
            </p:cNvSpPr>
            <p:nvPr/>
          </p:nvSpPr>
          <p:spPr bwMode="auto">
            <a:xfrm>
              <a:off x="5178592" y="2129195"/>
              <a:ext cx="4275386" cy="238238"/>
            </a:xfrm>
            <a:prstGeom prst="rect">
              <a:avLst/>
            </a:prstGeom>
            <a:solidFill>
              <a:srgbClr val="FBD4B4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53055" tIns="26527" rIns="53055" bIns="26527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ru-RU" sz="1200" b="1" dirty="0" smtClean="0">
                  <a:latin typeface="+mj-lt"/>
                  <a:cs typeface="Times New Roman" pitchFamily="18" charset="0"/>
                </a:rPr>
                <a:t>Комплект </a:t>
              </a:r>
              <a:r>
                <a:rPr lang="ru-RU" sz="1200" b="1" dirty="0">
                  <a:latin typeface="+mj-lt"/>
                  <a:cs typeface="Times New Roman" pitchFamily="18" charset="0"/>
                </a:rPr>
                <a:t>цифровых моделей рельефа </a:t>
              </a:r>
              <a:endParaRPr lang="ru-RU" sz="1050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313034" y="5617801"/>
              <a:ext cx="4641208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100" dirty="0">
                  <a:cs typeface="Times New Roman" pitchFamily="18" charset="0"/>
                </a:rPr>
                <a:t>Создаются в виде «мозаик» с согласованными изображениями контуров по линиям «порезов» и выровненными градационными характеристиками из разнородных </a:t>
              </a:r>
              <a:r>
                <a:rPr lang="ru-RU" sz="1100" dirty="0" err="1">
                  <a:cs typeface="Times New Roman" pitchFamily="18" charset="0"/>
                </a:rPr>
                <a:t>ортотрансформированных</a:t>
              </a:r>
              <a:r>
                <a:rPr lang="ru-RU" sz="1100" dirty="0">
                  <a:cs typeface="Times New Roman" pitchFamily="18" charset="0"/>
                </a:rPr>
                <a:t> снимков</a:t>
              </a:r>
              <a:endParaRPr lang="ru-RU" sz="1100" b="1" i="1" dirty="0">
                <a:cs typeface="Times New Roman" pitchFamily="18" charset="0"/>
              </a:endParaRP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5415094" y="5554725"/>
              <a:ext cx="3802381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100" dirty="0">
                  <a:cs typeface="Times New Roman" pitchFamily="18" charset="0"/>
                </a:rPr>
                <a:t>Используются при создании ЦОФП и как самостоятельный продукт, содержащий информацию о рельефе местности</a:t>
              </a:r>
            </a:p>
          </p:txBody>
        </p:sp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824" y="393255"/>
            <a:ext cx="2831598" cy="63703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2081" b="22222"/>
          <a:stretch/>
        </p:blipFill>
        <p:spPr>
          <a:xfrm>
            <a:off x="-150884" y="-148048"/>
            <a:ext cx="5010267" cy="2682242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E5E4-4DE0-4DA1-BB88-142120A6327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05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6347" y="436705"/>
            <a:ext cx="8061798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63" b="1" dirty="0"/>
              <a:t>ТЕХНОЛОГИЯ БЛОЧНОЙ ФОТОГРАММЕТРИЧЕСКОЙ ОБРАБОТКИ СНИМКОВ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640308768"/>
              </p:ext>
            </p:extLst>
          </p:nvPr>
        </p:nvGraphicFramePr>
        <p:xfrm>
          <a:off x="488534" y="754164"/>
          <a:ext cx="8954918" cy="19759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3" name="Рисунок 22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7" r="41350" b="3682"/>
          <a:stretch/>
        </p:blipFill>
        <p:spPr>
          <a:xfrm>
            <a:off x="294865" y="2815176"/>
            <a:ext cx="3033036" cy="2780759"/>
          </a:xfrm>
          <a:prstGeom prst="rect">
            <a:avLst/>
          </a:prstGeom>
        </p:spPr>
      </p:pic>
      <p:pic>
        <p:nvPicPr>
          <p:cNvPr id="24" name="Рисунок 23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6" t="10176" r="38418" b="3625"/>
          <a:stretch/>
        </p:blipFill>
        <p:spPr>
          <a:xfrm>
            <a:off x="3449476" y="2815175"/>
            <a:ext cx="3033036" cy="278076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72415" y="5615714"/>
            <a:ext cx="307793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/>
              <a:t>Формирование блока снимков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27026" y="5610087"/>
            <a:ext cx="30779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/>
              <a:t>Измерение опорных и связующих точек</a:t>
            </a:r>
          </a:p>
        </p:txBody>
      </p:sp>
      <p:grpSp>
        <p:nvGrpSpPr>
          <p:cNvPr id="29" name="Группа 28"/>
          <p:cNvGrpSpPr/>
          <p:nvPr/>
        </p:nvGrpSpPr>
        <p:grpSpPr>
          <a:xfrm>
            <a:off x="6581637" y="2815178"/>
            <a:ext cx="3077935" cy="3073146"/>
            <a:chOff x="8100476" y="2673526"/>
            <a:chExt cx="3788228" cy="3782333"/>
          </a:xfrm>
        </p:grpSpPr>
        <p:pic>
          <p:nvPicPr>
            <p:cNvPr id="27" name="Рисунок 26"/>
            <p:cNvPicPr/>
            <p:nvPr/>
          </p:nvPicPr>
          <p:blipFill rotWithShape="1">
            <a:blip r:embed="rId9"/>
            <a:srcRect l="18188" t="12471" r="2795"/>
            <a:stretch/>
          </p:blipFill>
          <p:spPr>
            <a:xfrm>
              <a:off x="8128108" y="2673526"/>
              <a:ext cx="3732967" cy="34224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100476" y="6095997"/>
              <a:ext cx="3788228" cy="359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300" b="1" dirty="0" err="1"/>
                <a:t>Ортофотоснимки</a:t>
              </a:r>
              <a:endParaRPr lang="ru-RU" sz="13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91489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3679" y="316632"/>
            <a:ext cx="8061798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63" b="1" dirty="0"/>
              <a:t>ТЕХНОЛОГИЯ ОДИНОЧНОЙ ФОТОГРАММЕТРИЧЕСКОЙ ОБРАБОТКИ СНИМКОВ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32285214"/>
              </p:ext>
            </p:extLst>
          </p:nvPr>
        </p:nvGraphicFramePr>
        <p:xfrm>
          <a:off x="501548" y="907021"/>
          <a:ext cx="8954918" cy="19759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 descr="E:\Secretdocuments\Aspirantura_2018\Papira_1_Crime\Скрины\PR2\o14k7.PN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8710" r="10286" b="10409"/>
          <a:stretch/>
        </p:blipFill>
        <p:spPr bwMode="auto">
          <a:xfrm>
            <a:off x="3772282" y="3155973"/>
            <a:ext cx="2210912" cy="22347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2" name="Группа 21"/>
          <p:cNvGrpSpPr/>
          <p:nvPr/>
        </p:nvGrpSpPr>
        <p:grpSpPr>
          <a:xfrm>
            <a:off x="450913" y="3155973"/>
            <a:ext cx="9005553" cy="2858513"/>
            <a:chOff x="554969" y="3092967"/>
            <a:chExt cx="11083757" cy="3518170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554969" y="3093078"/>
              <a:ext cx="2897624" cy="3518059"/>
              <a:chOff x="554969" y="3093078"/>
              <a:chExt cx="2897624" cy="3518059"/>
            </a:xfrm>
          </p:grpSpPr>
          <p:pic>
            <p:nvPicPr>
              <p:cNvPr id="4" name="Объект 4" descr="E:\Secretdocuments\Aspirantura_2018\Papira_1_Crime\Скрины\PR1\o14k7.PNG"/>
              <p:cNvPicPr>
                <a:picLocks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81" t="5812" r="12603" b="6940"/>
              <a:stretch/>
            </p:blipFill>
            <p:spPr bwMode="auto">
              <a:xfrm>
                <a:off x="554969" y="3093078"/>
                <a:ext cx="2721124" cy="275029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1144822" y="6040526"/>
                <a:ext cx="2307771" cy="39071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ru-RU" sz="1463" b="1" dirty="0"/>
                  <a:t>СКО ≤ 3 м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144822" y="5881943"/>
                <a:ext cx="766818" cy="729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50" b="1" dirty="0">
                    <a:solidFill>
                      <a:srgbClr val="00B050"/>
                    </a:solidFill>
                    <a:sym typeface="Wingdings" panose="05000000000000000000" pitchFamily="2" charset="2"/>
                  </a:rPr>
                  <a:t></a:t>
                </a:r>
                <a:endParaRPr lang="ru-RU" sz="3250" dirty="0"/>
              </a:p>
            </p:txBody>
          </p:sp>
        </p:grpSp>
        <p:grpSp>
          <p:nvGrpSpPr>
            <p:cNvPr id="21" name="Группа 20"/>
            <p:cNvGrpSpPr/>
            <p:nvPr/>
          </p:nvGrpSpPr>
          <p:grpSpPr>
            <a:xfrm>
              <a:off x="8730646" y="3093078"/>
              <a:ext cx="2908080" cy="3518059"/>
              <a:chOff x="8730646" y="3093078"/>
              <a:chExt cx="2908080" cy="3518059"/>
            </a:xfrm>
          </p:grpSpPr>
          <p:pic>
            <p:nvPicPr>
              <p:cNvPr id="6" name="Рисунок 5" descr="E:\Secretdocuments\Aspirantura_2018\Papira_1_Crime\Скрины\RP3\o14k7.PNG"/>
              <p:cNvPicPr/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00" t="8075" r="15330" b="13347"/>
              <a:stretch/>
            </p:blipFill>
            <p:spPr bwMode="auto">
              <a:xfrm>
                <a:off x="8730646" y="3093078"/>
                <a:ext cx="2721124" cy="275029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9330955" y="6040526"/>
                <a:ext cx="2307771" cy="39071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ru-RU" sz="1463" b="1" dirty="0"/>
                  <a:t>СКО ≤ 3 м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9330955" y="5881943"/>
                <a:ext cx="766818" cy="729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50" b="1" dirty="0">
                    <a:solidFill>
                      <a:srgbClr val="00B050"/>
                    </a:solidFill>
                    <a:sym typeface="Wingdings" panose="05000000000000000000" pitchFamily="2" charset="2"/>
                  </a:rPr>
                  <a:t></a:t>
                </a:r>
                <a:endParaRPr lang="ru-RU" sz="3250" dirty="0"/>
              </a:p>
            </p:txBody>
          </p:sp>
        </p:grpSp>
        <p:grpSp>
          <p:nvGrpSpPr>
            <p:cNvPr id="20" name="Группа 19"/>
            <p:cNvGrpSpPr/>
            <p:nvPr/>
          </p:nvGrpSpPr>
          <p:grpSpPr>
            <a:xfrm>
              <a:off x="4642808" y="3092967"/>
              <a:ext cx="2897624" cy="3518059"/>
              <a:chOff x="4642808" y="3092967"/>
              <a:chExt cx="2897624" cy="3518059"/>
            </a:xfrm>
          </p:grpSpPr>
          <p:pic>
            <p:nvPicPr>
              <p:cNvPr id="17" name="Объект 4" descr="E:\Secretdocuments\Aspirantura_2018\Papira_1_Crime\Скрины\PR1\o14k7.PNG"/>
              <p:cNvPicPr>
                <a:picLocks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81" t="5812" r="12603" b="6940"/>
              <a:stretch/>
            </p:blipFill>
            <p:spPr bwMode="auto">
              <a:xfrm>
                <a:off x="4642808" y="3092967"/>
                <a:ext cx="2721124" cy="275029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5232661" y="6040415"/>
                <a:ext cx="2307771" cy="39071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ru-RU" sz="1463" b="1" dirty="0"/>
                  <a:t>СКО ≥ 3 м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232661" y="5881832"/>
                <a:ext cx="766818" cy="729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50" b="1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</a:t>
                </a:r>
                <a:endParaRPr lang="ru-RU" sz="3250" dirty="0">
                  <a:solidFill>
                    <a:srgbClr val="FF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8990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41277" y="3689033"/>
            <a:ext cx="2383813" cy="2607128"/>
            <a:chOff x="554969" y="3093078"/>
            <a:chExt cx="2897624" cy="3609014"/>
          </a:xfrm>
        </p:grpSpPr>
        <p:pic>
          <p:nvPicPr>
            <p:cNvPr id="3" name="Объект 4" descr="E:\Secretdocuments\Aspirantura_2018\Papira_1_Crime\Скрины\PR1\o14k7.PNG"/>
            <p:cNvPicPr>
              <a:picLocks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81" t="5812" r="12603" b="6940"/>
            <a:stretch/>
          </p:blipFill>
          <p:spPr bwMode="auto">
            <a:xfrm>
              <a:off x="554969" y="3093078"/>
              <a:ext cx="2721124" cy="275029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144822" y="6016159"/>
              <a:ext cx="2307771" cy="4394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463" b="1" dirty="0"/>
                <a:t>СКО ≤ 3 м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78813" y="5881943"/>
              <a:ext cx="766818" cy="820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50" b="1" dirty="0">
                  <a:solidFill>
                    <a:srgbClr val="00B050"/>
                  </a:solidFill>
                  <a:sym typeface="Wingdings" panose="05000000000000000000" pitchFamily="2" charset="2"/>
                </a:rPr>
                <a:t></a:t>
              </a:r>
              <a:endParaRPr lang="ru-RU" sz="3250" dirty="0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241277" y="1210530"/>
            <a:ext cx="2301541" cy="2436508"/>
            <a:chOff x="8100476" y="2673526"/>
            <a:chExt cx="3788228" cy="3889185"/>
          </a:xfrm>
        </p:grpSpPr>
        <p:pic>
          <p:nvPicPr>
            <p:cNvPr id="15" name="Рисунок 14"/>
            <p:cNvPicPr/>
            <p:nvPr/>
          </p:nvPicPr>
          <p:blipFill rotWithShape="1">
            <a:blip r:embed="rId3"/>
            <a:srcRect l="18188" t="12471" r="2795"/>
            <a:stretch/>
          </p:blipFill>
          <p:spPr>
            <a:xfrm>
              <a:off x="8128108" y="2673526"/>
              <a:ext cx="3657015" cy="342247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8100476" y="6095998"/>
              <a:ext cx="3788228" cy="466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300" b="1" dirty="0" err="1"/>
                <a:t>Ортофотоснимки</a:t>
              </a:r>
              <a:endParaRPr lang="ru-RU" sz="1300" b="1" dirty="0"/>
            </a:p>
          </p:txBody>
        </p:sp>
      </p:grpSp>
      <p:pic>
        <p:nvPicPr>
          <p:cNvPr id="19" name="Рисунок 18"/>
          <p:cNvPicPr/>
          <p:nvPr/>
        </p:nvPicPr>
        <p:blipFill rotWithShape="1">
          <a:blip r:embed="rId4"/>
          <a:srcRect l="156" t="5728" r="1"/>
          <a:stretch/>
        </p:blipFill>
        <p:spPr>
          <a:xfrm>
            <a:off x="3198223" y="2208210"/>
            <a:ext cx="2971800" cy="2717075"/>
          </a:xfrm>
          <a:prstGeom prst="rect">
            <a:avLst/>
          </a:prstGeom>
        </p:spPr>
      </p:pic>
      <p:pic>
        <p:nvPicPr>
          <p:cNvPr id="20" name="Рисунок 1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13836" r="17736" b="2960"/>
          <a:stretch/>
        </p:blipFill>
        <p:spPr>
          <a:xfrm>
            <a:off x="6757308" y="2208210"/>
            <a:ext cx="2971800" cy="2717075"/>
          </a:xfrm>
          <a:prstGeom prst="rect">
            <a:avLst/>
          </a:prstGeom>
        </p:spPr>
      </p:pic>
      <p:sp>
        <p:nvSpPr>
          <p:cNvPr id="24" name="Стрелка вправо 23"/>
          <p:cNvSpPr/>
          <p:nvPr/>
        </p:nvSpPr>
        <p:spPr>
          <a:xfrm>
            <a:off x="6233705" y="3478301"/>
            <a:ext cx="459922" cy="1768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25" name="Стрелка вправо 24"/>
          <p:cNvSpPr/>
          <p:nvPr/>
        </p:nvSpPr>
        <p:spPr>
          <a:xfrm>
            <a:off x="2607251" y="2898179"/>
            <a:ext cx="459922" cy="1768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26" name="Стрелка вправо 25"/>
          <p:cNvSpPr/>
          <p:nvPr/>
        </p:nvSpPr>
        <p:spPr>
          <a:xfrm>
            <a:off x="2607250" y="4362076"/>
            <a:ext cx="459922" cy="1768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27" name="TextBox 26"/>
          <p:cNvSpPr txBox="1"/>
          <p:nvPr/>
        </p:nvSpPr>
        <p:spPr>
          <a:xfrm>
            <a:off x="1622032" y="720772"/>
            <a:ext cx="6661936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63" b="1" dirty="0"/>
              <a:t>ОРТОМОЗАИКА (СОЗДАНИЕ ЦОФП)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392047" y="4956459"/>
            <a:ext cx="6661936" cy="542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63" b="1" dirty="0"/>
              <a:t>Этап создания бесшовной мозаики </a:t>
            </a:r>
          </a:p>
          <a:p>
            <a:pPr algn="ctr"/>
            <a:r>
              <a:rPr lang="ru-RU" sz="1463" b="1" dirty="0"/>
              <a:t>с применением «порезов»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12240" y="4956460"/>
            <a:ext cx="6661936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63" b="1" dirty="0"/>
              <a:t>Единый ЦОФП на район работ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E5E4-4DE0-4DA1-BB88-142120A6327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1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824" y="393255"/>
            <a:ext cx="2831598" cy="6370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2081" b="22222"/>
          <a:stretch/>
        </p:blipFill>
        <p:spPr>
          <a:xfrm>
            <a:off x="-150884" y="-148048"/>
            <a:ext cx="5010267" cy="2682242"/>
          </a:xfrm>
          <a:prstGeom prst="rect">
            <a:avLst/>
          </a:prstGeom>
        </p:spPr>
      </p:pic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4611144"/>
              </p:ext>
            </p:extLst>
          </p:nvPr>
        </p:nvGraphicFramePr>
        <p:xfrm>
          <a:off x="360131" y="1885462"/>
          <a:ext cx="9254925" cy="4727779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967313">
                  <a:extLst>
                    <a:ext uri="{9D8B030D-6E8A-4147-A177-3AD203B41FA5}">
                      <a16:colId xmlns:a16="http://schemas.microsoft.com/office/drawing/2014/main" val="1276759141"/>
                    </a:ext>
                  </a:extLst>
                </a:gridCol>
                <a:gridCol w="1214602">
                  <a:extLst>
                    <a:ext uri="{9D8B030D-6E8A-4147-A177-3AD203B41FA5}">
                      <a16:colId xmlns:a16="http://schemas.microsoft.com/office/drawing/2014/main" val="3252442235"/>
                    </a:ext>
                  </a:extLst>
                </a:gridCol>
                <a:gridCol w="1214602">
                  <a:extLst>
                    <a:ext uri="{9D8B030D-6E8A-4147-A177-3AD203B41FA5}">
                      <a16:colId xmlns:a16="http://schemas.microsoft.com/office/drawing/2014/main" val="3841565211"/>
                    </a:ext>
                  </a:extLst>
                </a:gridCol>
                <a:gridCol w="1214602">
                  <a:extLst>
                    <a:ext uri="{9D8B030D-6E8A-4147-A177-3AD203B41FA5}">
                      <a16:colId xmlns:a16="http://schemas.microsoft.com/office/drawing/2014/main" val="398908235"/>
                    </a:ext>
                  </a:extLst>
                </a:gridCol>
                <a:gridCol w="1214602">
                  <a:extLst>
                    <a:ext uri="{9D8B030D-6E8A-4147-A177-3AD203B41FA5}">
                      <a16:colId xmlns:a16="http://schemas.microsoft.com/office/drawing/2014/main" val="3880085261"/>
                    </a:ext>
                  </a:extLst>
                </a:gridCol>
                <a:gridCol w="1214602">
                  <a:extLst>
                    <a:ext uri="{9D8B030D-6E8A-4147-A177-3AD203B41FA5}">
                      <a16:colId xmlns:a16="http://schemas.microsoft.com/office/drawing/2014/main" val="4260813307"/>
                    </a:ext>
                  </a:extLst>
                </a:gridCol>
                <a:gridCol w="1214602">
                  <a:extLst>
                    <a:ext uri="{9D8B030D-6E8A-4147-A177-3AD203B41FA5}">
                      <a16:colId xmlns:a16="http://schemas.microsoft.com/office/drawing/2014/main" val="478511649"/>
                    </a:ext>
                  </a:extLst>
                </a:gridCol>
              </a:tblGrid>
              <a:tr h="21439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Космический аппарат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Угол съемки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Итого: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3754109"/>
                  </a:ext>
                </a:extLst>
              </a:tr>
              <a:tr h="2254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0-5°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5-10°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10-15°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15-20°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20-25°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2347101"/>
                  </a:ext>
                </a:extLst>
              </a:tr>
              <a:tr h="214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"Ресурс-П" №1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1714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787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532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309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3392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9214317"/>
                  </a:ext>
                </a:extLst>
              </a:tr>
              <a:tr h="214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"Ресурс-П" №2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985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381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226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1707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3177022"/>
                  </a:ext>
                </a:extLst>
              </a:tr>
              <a:tr h="214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"Ресурс-П" №3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279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170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614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3107458"/>
                  </a:ext>
                </a:extLst>
              </a:tr>
              <a:tr h="214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Gaofen-1B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340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353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8593457"/>
                  </a:ext>
                </a:extLst>
              </a:tr>
              <a:tr h="214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Gaofen-1C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473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485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7936939"/>
                  </a:ext>
                </a:extLst>
              </a:tr>
              <a:tr h="214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Gaofen-1D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213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5653283"/>
                  </a:ext>
                </a:extLst>
              </a:tr>
              <a:tr h="214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Gaofen-2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332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336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5606738"/>
                  </a:ext>
                </a:extLst>
              </a:tr>
              <a:tr h="214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Gaofen-6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3104189"/>
                  </a:ext>
                </a:extLst>
              </a:tr>
              <a:tr h="214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Gaofen-7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2823715"/>
                  </a:ext>
                </a:extLst>
              </a:tr>
              <a:tr h="214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JL1GF02A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173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2557024"/>
                  </a:ext>
                </a:extLst>
              </a:tr>
              <a:tr h="214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JL1GF02B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5105090"/>
                  </a:ext>
                </a:extLst>
              </a:tr>
              <a:tr h="214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JL1GF02D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5363639"/>
                  </a:ext>
                </a:extLst>
              </a:tr>
              <a:tr h="214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JL1GF03D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427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216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740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3800702"/>
                  </a:ext>
                </a:extLst>
              </a:tr>
              <a:tr h="214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JL1KF01A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139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869077"/>
                  </a:ext>
                </a:extLst>
              </a:tr>
              <a:tr h="214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JL1KF01B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135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844429"/>
                  </a:ext>
                </a:extLst>
              </a:tr>
              <a:tr h="214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JL1KF01С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184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249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6720815"/>
                  </a:ext>
                </a:extLst>
              </a:tr>
              <a:tr h="214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JLDP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4335591"/>
                  </a:ext>
                </a:extLst>
              </a:tr>
              <a:tr h="214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ZY302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6835468"/>
                  </a:ext>
                </a:extLst>
              </a:tr>
              <a:tr h="214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ZY303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5055458"/>
                  </a:ext>
                </a:extLst>
              </a:tr>
              <a:tr h="214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Итого: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5158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2287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1098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469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9101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8491632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E5E4-4DE0-4DA1-BB88-142120A6327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37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824" y="393255"/>
            <a:ext cx="2831598" cy="6370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300" y="3971638"/>
            <a:ext cx="6905086" cy="279332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301" y="1178318"/>
            <a:ext cx="6905085" cy="279332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E5E4-4DE0-4DA1-BB88-142120A6327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68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161" y="1199479"/>
            <a:ext cx="4605803" cy="4685843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24" y="1199479"/>
            <a:ext cx="4605803" cy="4685843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235352" y="363799"/>
            <a:ext cx="7767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ПРИМЕР ОБРАБОТКИ СЦЕНЫ </a:t>
            </a:r>
            <a:r>
              <a:rPr lang="en-US" sz="2000" b="1" dirty="0" smtClean="0"/>
              <a:t>GAOFEN-</a:t>
            </a:r>
            <a:r>
              <a:rPr lang="ru-RU" sz="2000" b="1" dirty="0" smtClean="0"/>
              <a:t>2</a:t>
            </a:r>
            <a:endParaRPr lang="ru-RU" sz="2000" b="1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E5E4-4DE0-4DA1-BB88-142120A6327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76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5" y="646545"/>
            <a:ext cx="4741333" cy="28448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295" y="646545"/>
            <a:ext cx="4525818" cy="28448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5" y="3897746"/>
            <a:ext cx="4741333" cy="28448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294" y="3897746"/>
            <a:ext cx="4525819" cy="28448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665018" y="74013"/>
            <a:ext cx="8894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Материалы ДЗЗ с отечественных КА с пространственным разрешением 1 метр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E5E4-4DE0-4DA1-BB88-142120A6327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29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3072</TotalTime>
  <Words>553</Words>
  <Application>Microsoft Office PowerPoint</Application>
  <PresentationFormat>Лист A4 (210x297 мм)</PresentationFormat>
  <Paragraphs>215</Paragraphs>
  <Slides>15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Myriad Pro</vt:lpstr>
      <vt:lpstr>Times New Roman</vt:lpstr>
      <vt:lpstr>Verdana</vt:lpstr>
      <vt:lpstr>Wingdings</vt:lpstr>
      <vt:lpstr>Тема Office</vt:lpstr>
      <vt:lpstr>Visio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стать целевиком?</dc:title>
  <dc:creator>Анастасия Дворницкая</dc:creator>
  <cp:lastModifiedBy>DJ SMASH</cp:lastModifiedBy>
  <cp:revision>167</cp:revision>
  <cp:lastPrinted>2021-11-25T08:56:02Z</cp:lastPrinted>
  <dcterms:created xsi:type="dcterms:W3CDTF">2021-01-22T12:35:11Z</dcterms:created>
  <dcterms:modified xsi:type="dcterms:W3CDTF">2025-09-23T05:17:57Z</dcterms:modified>
</cp:coreProperties>
</file>