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B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27"/>
    <p:restoredTop sz="94596"/>
  </p:normalViewPr>
  <p:slideViewPr>
    <p:cSldViewPr snapToGrid="0">
      <p:cViewPr varScale="1">
        <p:scale>
          <a:sx n="90" d="100"/>
          <a:sy n="90" d="100"/>
        </p:scale>
        <p:origin x="216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CBE91-26F6-3F45-93C3-57D723E091CA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8AC5F-C2A9-644D-AFF7-50BF8CC34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799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AB00D-7B69-B827-5207-A6B892EA5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64954F-0698-BCBF-A3F1-4AC47CBDE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F34E21-102E-FC27-E651-06BDA92DF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7959-F047-C94D-AFF2-4E76758EDA84}" type="datetime1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C22302-38E4-0C5B-67F8-455F63186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058903-D07C-C092-CCE8-9D0D87C64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0FA-573F-3742-87A8-1534F673D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295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25B95-0790-6305-75FB-558F380AA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22F2B0-6FBA-25E4-C056-1FF8255CC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E7262F-DDEE-2EF8-1106-410A29729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3575-867C-CC4A-89FB-2D85BAEF46C6}" type="datetime1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559B2A-4B6F-BE83-8DDC-037FD7676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8A04E5-E6EF-9878-FD54-FC7F79C3A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0FA-573F-3742-87A8-1534F673D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621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7B42AA-340F-F185-0B7F-F503EA90BE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89544A-95C8-7F83-611B-F7AEEE287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C5B6A3-0953-8FC3-C652-51F960E8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A893D-2498-1C4B-B7FE-DFE3687F2B38}" type="datetime1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533FB8-5D5D-7CA3-CA7C-BFF82B116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8AA3D-579C-6758-7E66-CAAA02654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0FA-573F-3742-87A8-1534F673D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253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3063F1-78EA-1022-5D2A-A2DF53EE9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B90D48-B5B7-20E0-91BE-99C14356D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9ED9CE-91BF-2352-F0B8-DB8FE199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2A38-73EB-5642-A0AF-EFDB9F459CCA}" type="datetime1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4E20E8-140D-2C47-24E7-50B213A63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7B585D-1212-A567-90CB-43633CD48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0FA-573F-3742-87A8-1534F673D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172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89C98-102F-EF2E-20C3-178B04C3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C87F4A-49A9-8708-8F0F-FDE054B9A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4A2EAF-51B2-DDED-AF3C-332459077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B690-5B04-4D40-91C0-5BBEA7653EA5}" type="datetime1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E0B337-DC65-52C5-197E-1AC0A01CC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AA9A-F576-66A0-388C-E0A52AB30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0FA-573F-3742-87A8-1534F673D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144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9F383-BCB3-5BCF-0707-14D96E49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6EB0E7-F9C8-89B9-BDD2-C29EF5C4EE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30837F-47E5-08D4-0537-76EF2C7D8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5EA3A3-721F-69D4-E31D-9BDDDE34A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8444-CDC6-2C41-A4ED-E9D3C511A7A2}" type="datetime1">
              <a:rPr lang="ru-RU" smtClean="0"/>
              <a:t>22.09.2025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FF703C-3996-BDCD-31AA-25F2E2B44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849D0E-814B-6F39-3E2A-1CAB3B71A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0FA-573F-3742-87A8-1534F673D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42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F29C5A-E79C-4D83-8FDC-A0717CC58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638209-22AF-AF98-B4EB-C4809954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D72FB8-5F36-495D-0499-A95500FF4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FC5CF1-CDF9-8B5B-3536-3A4982EEB4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2961DF-ED8C-C5DC-452D-EE556800BF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0B8AF5C-3215-DCBF-15F1-A00735D7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EA22-FD83-6142-A033-91E9B68A5959}" type="datetime1">
              <a:rPr lang="ru-RU" smtClean="0"/>
              <a:t>22.09.2025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1898504-9ABF-384C-CF00-DDFA6DD53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C441D3B-F107-A6C8-9564-D26B7CF03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0FA-573F-3742-87A8-1534F673D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064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9F5D32-BDBF-5FBB-D393-575D20051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AACF785-ADB3-C2A9-BDCB-1971AE7AD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27D81-58DB-0840-B2CD-700D5D5CA660}" type="datetime1">
              <a:rPr lang="ru-RU" smtClean="0"/>
              <a:t>22.09.2025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713873C-EB89-2CE9-C715-2518BB68C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4633C-4351-6C1E-5F34-DDB1A7AB1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0FA-573F-3742-87A8-1534F673D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236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324049-526A-1F17-0A9B-25A882E4D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DFC4-B38E-F34F-ADFC-677211EA4941}" type="datetime1">
              <a:rPr lang="ru-RU" smtClean="0"/>
              <a:t>22.09.2025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E4693A-FC86-63DE-23C5-36A9A2F99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795D74-CB40-503E-578F-A99C7B96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0FA-573F-3742-87A8-1534F673D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556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1DD628-A594-DBFD-4872-81DF8F5C6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B5F6E0-FEB4-7433-B2ED-E1028F74C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6D61DC-CD3B-01A5-3F17-27DE78FE8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FA7D34-8877-E5D6-99E4-0C62F1BC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43E32-6830-784E-AC44-7568DDBC70C5}" type="datetime1">
              <a:rPr lang="ru-RU" smtClean="0"/>
              <a:t>22.09.2025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F15032-6928-9D23-AC22-8BE2B5E0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41B6C9-DAF8-19DA-745C-CAFC5A774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0FA-573F-3742-87A8-1534F673D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342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685E5-BACF-4150-3D9D-1E3723F04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006A78-F811-8CC7-AAFD-79C51B549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221F36-2697-40D3-5443-0B9090F4C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104819-A6E7-5636-6BA5-FBCA5FC2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965D-77CF-FE48-9591-A6A7AB1F5316}" type="datetime1">
              <a:rPr lang="ru-RU" smtClean="0"/>
              <a:t>22.09.2025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81E0C1-B721-AF43-BB87-8DF29F14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832494-0C94-891C-620D-2EF2F8409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0FA-573F-3742-87A8-1534F673D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18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F7423-6E8C-28C1-8243-4DF5D3C40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CA3D0B-FB13-DE32-3211-191F31618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904BFD-8580-0141-4334-61B3AC073A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58D9A3-1602-8146-AABB-D0D66A82816A}" type="datetime1">
              <a:rPr lang="ru-RU" smtClean="0"/>
              <a:t>22.09.2025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7C84A8-3794-82AA-80DD-573528A91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5A1278-9977-E564-B541-402589168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2C30FA-573F-3742-87A8-1534F673D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63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EA711D-3CE9-F01D-A200-B4F4D29BB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200"/>
            <a:ext cx="12384865" cy="804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19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F01B69-E4EF-8448-EF15-DE40FE446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B077FE-A4FD-D7DF-BAB5-1C8A7AC3D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200"/>
            <a:ext cx="12388547" cy="80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61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A97F91-EA20-D8CF-C61D-AFACFA547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9D4082-9BF7-F586-4FC8-9AA567786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200"/>
            <a:ext cx="12388547" cy="80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22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5AB410-12C0-E28D-4095-960A09B77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D65B8E-4047-0C68-E87E-3943242F2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200"/>
            <a:ext cx="12388547" cy="80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31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8E0F95-4BFC-EE66-D448-DBC82289B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2D805F-54B9-8C3F-1747-D374BB1B8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200"/>
            <a:ext cx="12388547" cy="80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97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2D6910-1E24-074B-1D1A-5D7B948B4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5DCE85-5028-640D-0E6C-C52155787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200"/>
            <a:ext cx="12388547" cy="80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76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0E86B5-5DC6-5A4D-18FA-68F95A850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9D2966-3C59-DBBF-5CDC-4D71D7CF5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200"/>
            <a:ext cx="12388547" cy="80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0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EA42CE-2516-4B22-19F3-0BB9DAF71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6E16C2-965C-3AAC-D029-E2EC71A9B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200"/>
            <a:ext cx="12388547" cy="80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42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B12217-B9BC-25F2-53C0-DCEF16AD5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42E62A-AE3D-AFCA-C06B-08EAF5726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200"/>
            <a:ext cx="12388547" cy="80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084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12476</TotalTime>
  <Words>0</Words>
  <Application>Microsoft Macintosh PowerPoint</Application>
  <PresentationFormat>Широкоэкранный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 Aslanian</dc:creator>
  <cp:lastModifiedBy>Sam Aslanian</cp:lastModifiedBy>
  <cp:revision>10</cp:revision>
  <dcterms:created xsi:type="dcterms:W3CDTF">2025-06-18T09:28:41Z</dcterms:created>
  <dcterms:modified xsi:type="dcterms:W3CDTF">2025-09-22T03:42:58Z</dcterms:modified>
</cp:coreProperties>
</file>