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EBEBE"/>
                </a:solidFill>
                <a:latin typeface="Roboto Lt"/>
                <a:cs typeface="Roboto Lt"/>
              </a:defRPr>
            </a:lvl1pPr>
          </a:lstStyle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EBEBE"/>
                </a:solidFill>
                <a:latin typeface="Roboto Lt"/>
                <a:cs typeface="Roboto Lt"/>
              </a:defRPr>
            </a:lvl1pPr>
          </a:lstStyle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EBEBE"/>
                </a:solidFill>
                <a:latin typeface="Roboto Lt"/>
                <a:cs typeface="Roboto Lt"/>
              </a:defRPr>
            </a:lvl1pPr>
          </a:lstStyle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EBEBE"/>
                </a:solidFill>
                <a:latin typeface="Roboto Lt"/>
                <a:cs typeface="Roboto Lt"/>
              </a:defRPr>
            </a:lvl1pPr>
          </a:lstStyle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EBEBE"/>
                </a:solidFill>
                <a:latin typeface="Roboto Lt"/>
                <a:cs typeface="Roboto Lt"/>
              </a:defRPr>
            </a:lvl1pPr>
          </a:lstStyle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797" y="118633"/>
            <a:ext cx="766773" cy="4836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4096" y="722465"/>
            <a:ext cx="774174" cy="1491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28119" y="6507012"/>
            <a:ext cx="257556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EBEBE"/>
                </a:solidFill>
                <a:latin typeface="Roboto Lt"/>
                <a:cs typeface="Roboto Lt"/>
              </a:defRPr>
            </a:lvl1pPr>
          </a:lstStyle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1.png"/><Relationship Id="rId3" Type="http://schemas.openxmlformats.org/officeDocument/2006/relationships/image" Target="../media/image572.png"/><Relationship Id="rId4" Type="http://schemas.openxmlformats.org/officeDocument/2006/relationships/image" Target="../media/image573.png"/><Relationship Id="rId5" Type="http://schemas.openxmlformats.org/officeDocument/2006/relationships/image" Target="../media/image574.png"/><Relationship Id="rId6" Type="http://schemas.openxmlformats.org/officeDocument/2006/relationships/image" Target="../media/image575.png"/><Relationship Id="rId7" Type="http://schemas.openxmlformats.org/officeDocument/2006/relationships/image" Target="../media/image576.png"/><Relationship Id="rId8" Type="http://schemas.openxmlformats.org/officeDocument/2006/relationships/image" Target="../media/image577.png"/><Relationship Id="rId9" Type="http://schemas.openxmlformats.org/officeDocument/2006/relationships/image" Target="../media/image578.png"/><Relationship Id="rId10" Type="http://schemas.openxmlformats.org/officeDocument/2006/relationships/image" Target="../media/image579.png"/><Relationship Id="rId11" Type="http://schemas.openxmlformats.org/officeDocument/2006/relationships/image" Target="../media/image580.png"/><Relationship Id="rId12" Type="http://schemas.openxmlformats.org/officeDocument/2006/relationships/image" Target="../media/image581.png"/><Relationship Id="rId13" Type="http://schemas.openxmlformats.org/officeDocument/2006/relationships/image" Target="../media/image582.png"/><Relationship Id="rId14" Type="http://schemas.openxmlformats.org/officeDocument/2006/relationships/image" Target="../media/image583.png"/><Relationship Id="rId15" Type="http://schemas.openxmlformats.org/officeDocument/2006/relationships/image" Target="../media/image584.png"/><Relationship Id="rId16" Type="http://schemas.openxmlformats.org/officeDocument/2006/relationships/image" Target="../media/image585.png"/><Relationship Id="rId17" Type="http://schemas.openxmlformats.org/officeDocument/2006/relationships/image" Target="../media/image586.png"/><Relationship Id="rId18" Type="http://schemas.openxmlformats.org/officeDocument/2006/relationships/image" Target="../media/image587.png"/><Relationship Id="rId19" Type="http://schemas.openxmlformats.org/officeDocument/2006/relationships/image" Target="../media/image588.png"/><Relationship Id="rId20" Type="http://schemas.openxmlformats.org/officeDocument/2006/relationships/image" Target="../media/image589.png"/><Relationship Id="rId21" Type="http://schemas.openxmlformats.org/officeDocument/2006/relationships/image" Target="../media/image590.png"/><Relationship Id="rId22" Type="http://schemas.openxmlformats.org/officeDocument/2006/relationships/image" Target="../media/image591.png"/><Relationship Id="rId23" Type="http://schemas.openxmlformats.org/officeDocument/2006/relationships/image" Target="../media/image592.png"/><Relationship Id="rId24" Type="http://schemas.openxmlformats.org/officeDocument/2006/relationships/image" Target="../media/image593.png"/><Relationship Id="rId25" Type="http://schemas.openxmlformats.org/officeDocument/2006/relationships/image" Target="../media/image594.png"/><Relationship Id="rId26" Type="http://schemas.openxmlformats.org/officeDocument/2006/relationships/image" Target="../media/image595.png"/><Relationship Id="rId27" Type="http://schemas.openxmlformats.org/officeDocument/2006/relationships/image" Target="../media/image596.png"/><Relationship Id="rId28" Type="http://schemas.openxmlformats.org/officeDocument/2006/relationships/image" Target="../media/image597.png"/><Relationship Id="rId29" Type="http://schemas.openxmlformats.org/officeDocument/2006/relationships/image" Target="../media/image598.png"/><Relationship Id="rId30" Type="http://schemas.openxmlformats.org/officeDocument/2006/relationships/image" Target="../media/image599.png"/><Relationship Id="rId31" Type="http://schemas.openxmlformats.org/officeDocument/2006/relationships/image" Target="../media/image600.png"/><Relationship Id="rId32" Type="http://schemas.openxmlformats.org/officeDocument/2006/relationships/image" Target="../media/image601.png"/><Relationship Id="rId33" Type="http://schemas.openxmlformats.org/officeDocument/2006/relationships/image" Target="../media/image602.png"/><Relationship Id="rId34" Type="http://schemas.openxmlformats.org/officeDocument/2006/relationships/image" Target="../media/image603.png"/><Relationship Id="rId35" Type="http://schemas.openxmlformats.org/officeDocument/2006/relationships/image" Target="../media/image604.png"/><Relationship Id="rId36" Type="http://schemas.openxmlformats.org/officeDocument/2006/relationships/image" Target="../media/image605.png"/><Relationship Id="rId37" Type="http://schemas.openxmlformats.org/officeDocument/2006/relationships/image" Target="../media/image606.png"/><Relationship Id="rId38" Type="http://schemas.openxmlformats.org/officeDocument/2006/relationships/image" Target="../media/image607.png"/><Relationship Id="rId39" Type="http://schemas.openxmlformats.org/officeDocument/2006/relationships/image" Target="../media/image608.png"/><Relationship Id="rId40" Type="http://schemas.openxmlformats.org/officeDocument/2006/relationships/image" Target="../media/image609.png"/><Relationship Id="rId41" Type="http://schemas.openxmlformats.org/officeDocument/2006/relationships/image" Target="../media/image610.png"/><Relationship Id="rId42" Type="http://schemas.openxmlformats.org/officeDocument/2006/relationships/image" Target="../media/image611.png"/><Relationship Id="rId43" Type="http://schemas.openxmlformats.org/officeDocument/2006/relationships/image" Target="../media/image612.png"/><Relationship Id="rId44" Type="http://schemas.openxmlformats.org/officeDocument/2006/relationships/image" Target="../media/image613.png"/><Relationship Id="rId45" Type="http://schemas.openxmlformats.org/officeDocument/2006/relationships/image" Target="../media/image614.png"/><Relationship Id="rId46" Type="http://schemas.openxmlformats.org/officeDocument/2006/relationships/image" Target="../media/image615.png"/><Relationship Id="rId47" Type="http://schemas.openxmlformats.org/officeDocument/2006/relationships/image" Target="../media/image616.png"/><Relationship Id="rId48" Type="http://schemas.openxmlformats.org/officeDocument/2006/relationships/image" Target="../media/image617.png"/><Relationship Id="rId49" Type="http://schemas.openxmlformats.org/officeDocument/2006/relationships/image" Target="../media/image618.png"/><Relationship Id="rId50" Type="http://schemas.openxmlformats.org/officeDocument/2006/relationships/image" Target="../media/image619.png"/><Relationship Id="rId51" Type="http://schemas.openxmlformats.org/officeDocument/2006/relationships/image" Target="../media/image620.png"/><Relationship Id="rId52" Type="http://schemas.openxmlformats.org/officeDocument/2006/relationships/image" Target="../media/image621.png"/><Relationship Id="rId53" Type="http://schemas.openxmlformats.org/officeDocument/2006/relationships/image" Target="../media/image622.png"/><Relationship Id="rId54" Type="http://schemas.openxmlformats.org/officeDocument/2006/relationships/image" Target="../media/image623.png"/><Relationship Id="rId55" Type="http://schemas.openxmlformats.org/officeDocument/2006/relationships/image" Target="../media/image624.png"/><Relationship Id="rId56" Type="http://schemas.openxmlformats.org/officeDocument/2006/relationships/image" Target="../media/image625.png"/><Relationship Id="rId57" Type="http://schemas.openxmlformats.org/officeDocument/2006/relationships/image" Target="../media/image626.png"/><Relationship Id="rId58" Type="http://schemas.openxmlformats.org/officeDocument/2006/relationships/image" Target="../media/image627.png"/><Relationship Id="rId59" Type="http://schemas.openxmlformats.org/officeDocument/2006/relationships/image" Target="../media/image628.png"/><Relationship Id="rId60" Type="http://schemas.openxmlformats.org/officeDocument/2006/relationships/image" Target="../media/image629.png"/><Relationship Id="rId61" Type="http://schemas.openxmlformats.org/officeDocument/2006/relationships/image" Target="../media/image630.png"/><Relationship Id="rId62" Type="http://schemas.openxmlformats.org/officeDocument/2006/relationships/image" Target="../media/image631.png"/><Relationship Id="rId63" Type="http://schemas.openxmlformats.org/officeDocument/2006/relationships/image" Target="../media/image632.png"/><Relationship Id="rId64" Type="http://schemas.openxmlformats.org/officeDocument/2006/relationships/image" Target="../media/image633.png"/><Relationship Id="rId65" Type="http://schemas.openxmlformats.org/officeDocument/2006/relationships/image" Target="../media/image634.jpg"/><Relationship Id="rId66" Type="http://schemas.openxmlformats.org/officeDocument/2006/relationships/image" Target="../media/image635.jpg"/><Relationship Id="rId67" Type="http://schemas.openxmlformats.org/officeDocument/2006/relationships/image" Target="../media/image636.png"/><Relationship Id="rId68" Type="http://schemas.openxmlformats.org/officeDocument/2006/relationships/image" Target="../media/image637.png"/><Relationship Id="rId69" Type="http://schemas.openxmlformats.org/officeDocument/2006/relationships/image" Target="../media/image638.png"/><Relationship Id="rId70" Type="http://schemas.openxmlformats.org/officeDocument/2006/relationships/image" Target="../media/image639.png"/><Relationship Id="rId71" Type="http://schemas.openxmlformats.org/officeDocument/2006/relationships/image" Target="../media/image640.png"/><Relationship Id="rId72" Type="http://schemas.openxmlformats.org/officeDocument/2006/relationships/image" Target="../media/image641.png"/><Relationship Id="rId73" Type="http://schemas.openxmlformats.org/officeDocument/2006/relationships/image" Target="../media/image642.png"/><Relationship Id="rId74" Type="http://schemas.openxmlformats.org/officeDocument/2006/relationships/image" Target="../media/image643.png"/><Relationship Id="rId75" Type="http://schemas.openxmlformats.org/officeDocument/2006/relationships/image" Target="../media/image644.png"/><Relationship Id="rId76" Type="http://schemas.openxmlformats.org/officeDocument/2006/relationships/image" Target="../media/image645.png"/><Relationship Id="rId77" Type="http://schemas.openxmlformats.org/officeDocument/2006/relationships/image" Target="../media/image646.png"/><Relationship Id="rId78" Type="http://schemas.openxmlformats.org/officeDocument/2006/relationships/image" Target="../media/image647.png"/><Relationship Id="rId79" Type="http://schemas.openxmlformats.org/officeDocument/2006/relationships/image" Target="../media/image648.png"/><Relationship Id="rId80" Type="http://schemas.openxmlformats.org/officeDocument/2006/relationships/image" Target="../media/image649.png"/><Relationship Id="rId81" Type="http://schemas.openxmlformats.org/officeDocument/2006/relationships/image" Target="../media/image650.png"/><Relationship Id="rId82" Type="http://schemas.openxmlformats.org/officeDocument/2006/relationships/image" Target="../media/image651.png"/><Relationship Id="rId83" Type="http://schemas.openxmlformats.org/officeDocument/2006/relationships/image" Target="../media/image652.png"/><Relationship Id="rId84" Type="http://schemas.openxmlformats.org/officeDocument/2006/relationships/image" Target="../media/image653.png"/><Relationship Id="rId85" Type="http://schemas.openxmlformats.org/officeDocument/2006/relationships/image" Target="../media/image654.png"/><Relationship Id="rId86" Type="http://schemas.openxmlformats.org/officeDocument/2006/relationships/image" Target="../media/image655.png"/><Relationship Id="rId87" Type="http://schemas.openxmlformats.org/officeDocument/2006/relationships/image" Target="../media/image65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7.jpg"/><Relationship Id="rId3" Type="http://schemas.openxmlformats.org/officeDocument/2006/relationships/image" Target="../media/image658.png"/><Relationship Id="rId4" Type="http://schemas.openxmlformats.org/officeDocument/2006/relationships/image" Target="../media/image659.png"/><Relationship Id="rId5" Type="http://schemas.openxmlformats.org/officeDocument/2006/relationships/image" Target="../media/image660.png"/><Relationship Id="rId6" Type="http://schemas.openxmlformats.org/officeDocument/2006/relationships/image" Target="../media/image661.png"/><Relationship Id="rId7" Type="http://schemas.openxmlformats.org/officeDocument/2006/relationships/image" Target="../media/image662.png"/><Relationship Id="rId8" Type="http://schemas.openxmlformats.org/officeDocument/2006/relationships/image" Target="../media/image663.png"/><Relationship Id="rId9" Type="http://schemas.openxmlformats.org/officeDocument/2006/relationships/image" Target="../media/image664.png"/><Relationship Id="rId10" Type="http://schemas.openxmlformats.org/officeDocument/2006/relationships/image" Target="../media/image665.png"/><Relationship Id="rId11" Type="http://schemas.openxmlformats.org/officeDocument/2006/relationships/image" Target="../media/image666.png"/><Relationship Id="rId12" Type="http://schemas.openxmlformats.org/officeDocument/2006/relationships/image" Target="../media/image667.png"/><Relationship Id="rId13" Type="http://schemas.openxmlformats.org/officeDocument/2006/relationships/image" Target="../media/image668.png"/><Relationship Id="rId14" Type="http://schemas.openxmlformats.org/officeDocument/2006/relationships/image" Target="../media/image669.png"/><Relationship Id="rId15" Type="http://schemas.openxmlformats.org/officeDocument/2006/relationships/image" Target="../media/image670.png"/><Relationship Id="rId16" Type="http://schemas.openxmlformats.org/officeDocument/2006/relationships/image" Target="../media/image671.png"/><Relationship Id="rId17" Type="http://schemas.openxmlformats.org/officeDocument/2006/relationships/image" Target="../media/image672.png"/><Relationship Id="rId18" Type="http://schemas.openxmlformats.org/officeDocument/2006/relationships/image" Target="../media/image673.png"/><Relationship Id="rId19" Type="http://schemas.openxmlformats.org/officeDocument/2006/relationships/image" Target="../media/image674.png"/><Relationship Id="rId20" Type="http://schemas.openxmlformats.org/officeDocument/2006/relationships/image" Target="../media/image675.png"/><Relationship Id="rId21" Type="http://schemas.openxmlformats.org/officeDocument/2006/relationships/image" Target="../media/image676.png"/><Relationship Id="rId22" Type="http://schemas.openxmlformats.org/officeDocument/2006/relationships/image" Target="../media/image677.png"/><Relationship Id="rId23" Type="http://schemas.openxmlformats.org/officeDocument/2006/relationships/image" Target="../media/image678.png"/><Relationship Id="rId24" Type="http://schemas.openxmlformats.org/officeDocument/2006/relationships/image" Target="../media/image679.png"/><Relationship Id="rId25" Type="http://schemas.openxmlformats.org/officeDocument/2006/relationships/image" Target="../media/image680.png"/><Relationship Id="rId26" Type="http://schemas.openxmlformats.org/officeDocument/2006/relationships/image" Target="../media/image681.png"/><Relationship Id="rId27" Type="http://schemas.openxmlformats.org/officeDocument/2006/relationships/image" Target="../media/image682.png"/><Relationship Id="rId28" Type="http://schemas.openxmlformats.org/officeDocument/2006/relationships/image" Target="../media/image683.png"/><Relationship Id="rId29" Type="http://schemas.openxmlformats.org/officeDocument/2006/relationships/image" Target="../media/image684.png"/><Relationship Id="rId30" Type="http://schemas.openxmlformats.org/officeDocument/2006/relationships/image" Target="../media/image685.png"/><Relationship Id="rId31" Type="http://schemas.openxmlformats.org/officeDocument/2006/relationships/image" Target="../media/image686.png"/><Relationship Id="rId32" Type="http://schemas.openxmlformats.org/officeDocument/2006/relationships/image" Target="../media/image687.png"/><Relationship Id="rId33" Type="http://schemas.openxmlformats.org/officeDocument/2006/relationships/image" Target="../media/image688.png"/><Relationship Id="rId34" Type="http://schemas.openxmlformats.org/officeDocument/2006/relationships/image" Target="../media/image689.png"/><Relationship Id="rId35" Type="http://schemas.openxmlformats.org/officeDocument/2006/relationships/image" Target="../media/image655.png"/><Relationship Id="rId36" Type="http://schemas.openxmlformats.org/officeDocument/2006/relationships/image" Target="../media/image65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0.png"/><Relationship Id="rId3" Type="http://schemas.openxmlformats.org/officeDocument/2006/relationships/image" Target="../media/image691.png"/><Relationship Id="rId4" Type="http://schemas.openxmlformats.org/officeDocument/2006/relationships/image" Target="../media/image692.png"/><Relationship Id="rId5" Type="http://schemas.openxmlformats.org/officeDocument/2006/relationships/image" Target="../media/image693.png"/><Relationship Id="rId6" Type="http://schemas.openxmlformats.org/officeDocument/2006/relationships/image" Target="../media/image694.png"/><Relationship Id="rId7" Type="http://schemas.openxmlformats.org/officeDocument/2006/relationships/image" Target="../media/image695.png"/><Relationship Id="rId8" Type="http://schemas.openxmlformats.org/officeDocument/2006/relationships/image" Target="../media/image696.png"/><Relationship Id="rId9" Type="http://schemas.openxmlformats.org/officeDocument/2006/relationships/image" Target="../media/image697.png"/><Relationship Id="rId10" Type="http://schemas.openxmlformats.org/officeDocument/2006/relationships/image" Target="../media/image698.png"/><Relationship Id="rId11" Type="http://schemas.openxmlformats.org/officeDocument/2006/relationships/image" Target="../media/image699.png"/><Relationship Id="rId12" Type="http://schemas.openxmlformats.org/officeDocument/2006/relationships/image" Target="../media/image700.png"/><Relationship Id="rId13" Type="http://schemas.openxmlformats.org/officeDocument/2006/relationships/image" Target="../media/image701.png"/><Relationship Id="rId14" Type="http://schemas.openxmlformats.org/officeDocument/2006/relationships/image" Target="../media/image702.png"/><Relationship Id="rId15" Type="http://schemas.openxmlformats.org/officeDocument/2006/relationships/image" Target="../media/image703.png"/><Relationship Id="rId16" Type="http://schemas.openxmlformats.org/officeDocument/2006/relationships/image" Target="../media/image704.png"/><Relationship Id="rId17" Type="http://schemas.openxmlformats.org/officeDocument/2006/relationships/image" Target="../media/image705.png"/><Relationship Id="rId18" Type="http://schemas.openxmlformats.org/officeDocument/2006/relationships/image" Target="../media/image706.png"/><Relationship Id="rId19" Type="http://schemas.openxmlformats.org/officeDocument/2006/relationships/image" Target="../media/image707.png"/><Relationship Id="rId20" Type="http://schemas.openxmlformats.org/officeDocument/2006/relationships/image" Target="../media/image708.png"/><Relationship Id="rId21" Type="http://schemas.openxmlformats.org/officeDocument/2006/relationships/image" Target="../media/image709.png"/><Relationship Id="rId22" Type="http://schemas.openxmlformats.org/officeDocument/2006/relationships/image" Target="../media/image710.png"/><Relationship Id="rId23" Type="http://schemas.openxmlformats.org/officeDocument/2006/relationships/image" Target="../media/image711.png"/><Relationship Id="rId24" Type="http://schemas.openxmlformats.org/officeDocument/2006/relationships/image" Target="../media/image712.png"/><Relationship Id="rId25" Type="http://schemas.openxmlformats.org/officeDocument/2006/relationships/image" Target="../media/image713.png"/><Relationship Id="rId26" Type="http://schemas.openxmlformats.org/officeDocument/2006/relationships/image" Target="../media/image714.png"/><Relationship Id="rId27" Type="http://schemas.openxmlformats.org/officeDocument/2006/relationships/image" Target="../media/image715.png"/><Relationship Id="rId28" Type="http://schemas.openxmlformats.org/officeDocument/2006/relationships/image" Target="../media/image716.png"/><Relationship Id="rId29" Type="http://schemas.openxmlformats.org/officeDocument/2006/relationships/image" Target="../media/image717.png"/><Relationship Id="rId30" Type="http://schemas.openxmlformats.org/officeDocument/2006/relationships/image" Target="../media/image718.png"/><Relationship Id="rId31" Type="http://schemas.openxmlformats.org/officeDocument/2006/relationships/image" Target="../media/image719.png"/><Relationship Id="rId32" Type="http://schemas.openxmlformats.org/officeDocument/2006/relationships/image" Target="../media/image720.png"/><Relationship Id="rId33" Type="http://schemas.openxmlformats.org/officeDocument/2006/relationships/image" Target="../media/image721.png"/><Relationship Id="rId34" Type="http://schemas.openxmlformats.org/officeDocument/2006/relationships/image" Target="../media/image722.png"/><Relationship Id="rId35" Type="http://schemas.openxmlformats.org/officeDocument/2006/relationships/image" Target="../media/image723.png"/><Relationship Id="rId36" Type="http://schemas.openxmlformats.org/officeDocument/2006/relationships/image" Target="../media/image724.png"/><Relationship Id="rId37" Type="http://schemas.openxmlformats.org/officeDocument/2006/relationships/image" Target="../media/image725.png"/><Relationship Id="rId38" Type="http://schemas.openxmlformats.org/officeDocument/2006/relationships/image" Target="../media/image726.png"/><Relationship Id="rId39" Type="http://schemas.openxmlformats.org/officeDocument/2006/relationships/image" Target="../media/image727.png"/><Relationship Id="rId40" Type="http://schemas.openxmlformats.org/officeDocument/2006/relationships/image" Target="../media/image728.png"/><Relationship Id="rId41" Type="http://schemas.openxmlformats.org/officeDocument/2006/relationships/image" Target="../media/image729.png"/><Relationship Id="rId42" Type="http://schemas.openxmlformats.org/officeDocument/2006/relationships/image" Target="../media/image730.png"/><Relationship Id="rId43" Type="http://schemas.openxmlformats.org/officeDocument/2006/relationships/image" Target="../media/image731.png"/><Relationship Id="rId44" Type="http://schemas.openxmlformats.org/officeDocument/2006/relationships/image" Target="../media/image732.png"/><Relationship Id="rId45" Type="http://schemas.openxmlformats.org/officeDocument/2006/relationships/image" Target="../media/image733.png"/><Relationship Id="rId46" Type="http://schemas.openxmlformats.org/officeDocument/2006/relationships/image" Target="../media/image734.png"/><Relationship Id="rId47" Type="http://schemas.openxmlformats.org/officeDocument/2006/relationships/image" Target="../media/image735.png"/><Relationship Id="rId48" Type="http://schemas.openxmlformats.org/officeDocument/2006/relationships/image" Target="../media/image736.png"/><Relationship Id="rId49" Type="http://schemas.openxmlformats.org/officeDocument/2006/relationships/image" Target="../media/image737.png"/><Relationship Id="rId50" Type="http://schemas.openxmlformats.org/officeDocument/2006/relationships/image" Target="../media/image738.png"/><Relationship Id="rId51" Type="http://schemas.openxmlformats.org/officeDocument/2006/relationships/image" Target="../media/image739.png"/><Relationship Id="rId52" Type="http://schemas.openxmlformats.org/officeDocument/2006/relationships/image" Target="../media/image740.png"/><Relationship Id="rId53" Type="http://schemas.openxmlformats.org/officeDocument/2006/relationships/image" Target="../media/image741.png"/><Relationship Id="rId54" Type="http://schemas.openxmlformats.org/officeDocument/2006/relationships/image" Target="../media/image742.png"/><Relationship Id="rId55" Type="http://schemas.openxmlformats.org/officeDocument/2006/relationships/image" Target="../media/image743.png"/><Relationship Id="rId56" Type="http://schemas.openxmlformats.org/officeDocument/2006/relationships/image" Target="../media/image744.png"/><Relationship Id="rId57" Type="http://schemas.openxmlformats.org/officeDocument/2006/relationships/image" Target="../media/image745.png"/><Relationship Id="rId58" Type="http://schemas.openxmlformats.org/officeDocument/2006/relationships/image" Target="../media/image746.png"/><Relationship Id="rId59" Type="http://schemas.openxmlformats.org/officeDocument/2006/relationships/image" Target="../media/image747.png"/><Relationship Id="rId60" Type="http://schemas.openxmlformats.org/officeDocument/2006/relationships/image" Target="../media/image748.png"/><Relationship Id="rId61" Type="http://schemas.openxmlformats.org/officeDocument/2006/relationships/image" Target="../media/image749.png"/><Relationship Id="rId62" Type="http://schemas.openxmlformats.org/officeDocument/2006/relationships/image" Target="../media/image750.png"/><Relationship Id="rId63" Type="http://schemas.openxmlformats.org/officeDocument/2006/relationships/image" Target="../media/image75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2.png"/><Relationship Id="rId3" Type="http://schemas.openxmlformats.org/officeDocument/2006/relationships/image" Target="../media/image753.png"/><Relationship Id="rId4" Type="http://schemas.openxmlformats.org/officeDocument/2006/relationships/image" Target="../media/image754.png"/><Relationship Id="rId5" Type="http://schemas.openxmlformats.org/officeDocument/2006/relationships/image" Target="../media/image755.png"/><Relationship Id="rId6" Type="http://schemas.openxmlformats.org/officeDocument/2006/relationships/image" Target="../media/image756.png"/><Relationship Id="rId7" Type="http://schemas.openxmlformats.org/officeDocument/2006/relationships/image" Target="../media/image757.png"/><Relationship Id="rId8" Type="http://schemas.openxmlformats.org/officeDocument/2006/relationships/image" Target="../media/image758.png"/><Relationship Id="rId9" Type="http://schemas.openxmlformats.org/officeDocument/2006/relationships/image" Target="../media/image759.png"/><Relationship Id="rId10" Type="http://schemas.openxmlformats.org/officeDocument/2006/relationships/image" Target="../media/image760.png"/><Relationship Id="rId11" Type="http://schemas.openxmlformats.org/officeDocument/2006/relationships/image" Target="../media/image761.png"/><Relationship Id="rId12" Type="http://schemas.openxmlformats.org/officeDocument/2006/relationships/image" Target="../media/image762.png"/><Relationship Id="rId13" Type="http://schemas.openxmlformats.org/officeDocument/2006/relationships/image" Target="../media/image763.png"/><Relationship Id="rId14" Type="http://schemas.openxmlformats.org/officeDocument/2006/relationships/image" Target="../media/image764.png"/><Relationship Id="rId15" Type="http://schemas.openxmlformats.org/officeDocument/2006/relationships/image" Target="../media/image765.png"/><Relationship Id="rId16" Type="http://schemas.openxmlformats.org/officeDocument/2006/relationships/image" Target="../media/image766.png"/><Relationship Id="rId17" Type="http://schemas.openxmlformats.org/officeDocument/2006/relationships/image" Target="../media/image767.png"/><Relationship Id="rId18" Type="http://schemas.openxmlformats.org/officeDocument/2006/relationships/image" Target="../media/image768.png"/><Relationship Id="rId19" Type="http://schemas.openxmlformats.org/officeDocument/2006/relationships/image" Target="../media/image769.png"/><Relationship Id="rId20" Type="http://schemas.openxmlformats.org/officeDocument/2006/relationships/image" Target="../media/image770.png"/><Relationship Id="rId21" Type="http://schemas.openxmlformats.org/officeDocument/2006/relationships/image" Target="../media/image771.png"/><Relationship Id="rId22" Type="http://schemas.openxmlformats.org/officeDocument/2006/relationships/image" Target="../media/image772.jpg"/><Relationship Id="rId23" Type="http://schemas.openxmlformats.org/officeDocument/2006/relationships/image" Target="../media/image773.png"/><Relationship Id="rId24" Type="http://schemas.openxmlformats.org/officeDocument/2006/relationships/image" Target="../media/image774.png"/><Relationship Id="rId25" Type="http://schemas.openxmlformats.org/officeDocument/2006/relationships/image" Target="../media/image775.png"/><Relationship Id="rId26" Type="http://schemas.openxmlformats.org/officeDocument/2006/relationships/image" Target="../media/image776.png"/><Relationship Id="rId27" Type="http://schemas.openxmlformats.org/officeDocument/2006/relationships/image" Target="../media/image777.png"/><Relationship Id="rId28" Type="http://schemas.openxmlformats.org/officeDocument/2006/relationships/image" Target="../media/image778.png"/><Relationship Id="rId29" Type="http://schemas.openxmlformats.org/officeDocument/2006/relationships/image" Target="../media/image779.png"/><Relationship Id="rId30" Type="http://schemas.openxmlformats.org/officeDocument/2006/relationships/image" Target="../media/image780.png"/><Relationship Id="rId31" Type="http://schemas.openxmlformats.org/officeDocument/2006/relationships/image" Target="../media/image781.png"/><Relationship Id="rId32" Type="http://schemas.openxmlformats.org/officeDocument/2006/relationships/image" Target="../media/image782.png"/><Relationship Id="rId33" Type="http://schemas.openxmlformats.org/officeDocument/2006/relationships/image" Target="../media/image783.png"/><Relationship Id="rId34" Type="http://schemas.openxmlformats.org/officeDocument/2006/relationships/image" Target="../media/image784.png"/><Relationship Id="rId35" Type="http://schemas.openxmlformats.org/officeDocument/2006/relationships/image" Target="../media/image785.png"/><Relationship Id="rId36" Type="http://schemas.openxmlformats.org/officeDocument/2006/relationships/image" Target="../media/image786.png"/><Relationship Id="rId37" Type="http://schemas.openxmlformats.org/officeDocument/2006/relationships/image" Target="../media/image787.png"/><Relationship Id="rId38" Type="http://schemas.openxmlformats.org/officeDocument/2006/relationships/image" Target="../media/image788.png"/><Relationship Id="rId39" Type="http://schemas.openxmlformats.org/officeDocument/2006/relationships/image" Target="../media/image789.png"/><Relationship Id="rId40" Type="http://schemas.openxmlformats.org/officeDocument/2006/relationships/image" Target="../media/image790.png"/><Relationship Id="rId41" Type="http://schemas.openxmlformats.org/officeDocument/2006/relationships/image" Target="../media/image791.png"/><Relationship Id="rId42" Type="http://schemas.openxmlformats.org/officeDocument/2006/relationships/image" Target="../media/image792.png"/><Relationship Id="rId43" Type="http://schemas.openxmlformats.org/officeDocument/2006/relationships/image" Target="../media/image793.png"/><Relationship Id="rId44" Type="http://schemas.openxmlformats.org/officeDocument/2006/relationships/image" Target="../media/image794.png"/><Relationship Id="rId45" Type="http://schemas.openxmlformats.org/officeDocument/2006/relationships/image" Target="../media/image795.png"/><Relationship Id="rId46" Type="http://schemas.openxmlformats.org/officeDocument/2006/relationships/image" Target="../media/image796.png"/><Relationship Id="rId47" Type="http://schemas.openxmlformats.org/officeDocument/2006/relationships/image" Target="../media/image797.png"/><Relationship Id="rId48" Type="http://schemas.openxmlformats.org/officeDocument/2006/relationships/image" Target="../media/image798.png"/><Relationship Id="rId49" Type="http://schemas.openxmlformats.org/officeDocument/2006/relationships/image" Target="../media/image799.png"/><Relationship Id="rId50" Type="http://schemas.openxmlformats.org/officeDocument/2006/relationships/image" Target="../media/image800.png"/><Relationship Id="rId51" Type="http://schemas.openxmlformats.org/officeDocument/2006/relationships/image" Target="../media/image801.png"/><Relationship Id="rId52" Type="http://schemas.openxmlformats.org/officeDocument/2006/relationships/image" Target="../media/image802.png"/><Relationship Id="rId53" Type="http://schemas.openxmlformats.org/officeDocument/2006/relationships/image" Target="../media/image803.png"/><Relationship Id="rId54" Type="http://schemas.openxmlformats.org/officeDocument/2006/relationships/image" Target="../media/image804.png"/><Relationship Id="rId55" Type="http://schemas.openxmlformats.org/officeDocument/2006/relationships/image" Target="../media/image805.png"/><Relationship Id="rId56" Type="http://schemas.openxmlformats.org/officeDocument/2006/relationships/image" Target="../media/image806.png"/><Relationship Id="rId57" Type="http://schemas.openxmlformats.org/officeDocument/2006/relationships/image" Target="../media/image807.png"/><Relationship Id="rId58" Type="http://schemas.openxmlformats.org/officeDocument/2006/relationships/image" Target="../media/image708.png"/><Relationship Id="rId59" Type="http://schemas.openxmlformats.org/officeDocument/2006/relationships/image" Target="../media/image709.png"/><Relationship Id="rId60" Type="http://schemas.openxmlformats.org/officeDocument/2006/relationships/image" Target="../media/image710.png"/><Relationship Id="rId61" Type="http://schemas.openxmlformats.org/officeDocument/2006/relationships/image" Target="../media/image711.png"/><Relationship Id="rId62" Type="http://schemas.openxmlformats.org/officeDocument/2006/relationships/image" Target="../media/image71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8.png"/><Relationship Id="rId3" Type="http://schemas.openxmlformats.org/officeDocument/2006/relationships/image" Target="../media/image809.png"/><Relationship Id="rId4" Type="http://schemas.openxmlformats.org/officeDocument/2006/relationships/image" Target="../media/image810.png"/><Relationship Id="rId5" Type="http://schemas.openxmlformats.org/officeDocument/2006/relationships/image" Target="../media/image811.png"/><Relationship Id="rId6" Type="http://schemas.openxmlformats.org/officeDocument/2006/relationships/image" Target="../media/image812.png"/><Relationship Id="rId7" Type="http://schemas.openxmlformats.org/officeDocument/2006/relationships/image" Target="../media/image813.png"/><Relationship Id="rId8" Type="http://schemas.openxmlformats.org/officeDocument/2006/relationships/image" Target="../media/image814.png"/><Relationship Id="rId9" Type="http://schemas.openxmlformats.org/officeDocument/2006/relationships/image" Target="../media/image815.png"/><Relationship Id="rId10" Type="http://schemas.openxmlformats.org/officeDocument/2006/relationships/image" Target="../media/image816.png"/><Relationship Id="rId11" Type="http://schemas.openxmlformats.org/officeDocument/2006/relationships/image" Target="../media/image817.png"/><Relationship Id="rId12" Type="http://schemas.openxmlformats.org/officeDocument/2006/relationships/image" Target="../media/image818.png"/><Relationship Id="rId13" Type="http://schemas.openxmlformats.org/officeDocument/2006/relationships/image" Target="../media/image819.png"/><Relationship Id="rId14" Type="http://schemas.openxmlformats.org/officeDocument/2006/relationships/image" Target="../media/image820.png"/><Relationship Id="rId15" Type="http://schemas.openxmlformats.org/officeDocument/2006/relationships/image" Target="../media/image821.png"/><Relationship Id="rId16" Type="http://schemas.openxmlformats.org/officeDocument/2006/relationships/image" Target="../media/image822.png"/><Relationship Id="rId17" Type="http://schemas.openxmlformats.org/officeDocument/2006/relationships/image" Target="../media/image823.png"/><Relationship Id="rId18" Type="http://schemas.openxmlformats.org/officeDocument/2006/relationships/image" Target="../media/image824.png"/><Relationship Id="rId19" Type="http://schemas.openxmlformats.org/officeDocument/2006/relationships/image" Target="../media/image825.png"/><Relationship Id="rId20" Type="http://schemas.openxmlformats.org/officeDocument/2006/relationships/image" Target="../media/image826.png"/><Relationship Id="rId21" Type="http://schemas.openxmlformats.org/officeDocument/2006/relationships/image" Target="../media/image827.png"/><Relationship Id="rId22" Type="http://schemas.openxmlformats.org/officeDocument/2006/relationships/image" Target="../media/image828.png"/><Relationship Id="rId23" Type="http://schemas.openxmlformats.org/officeDocument/2006/relationships/image" Target="../media/image829.png"/><Relationship Id="rId24" Type="http://schemas.openxmlformats.org/officeDocument/2006/relationships/image" Target="../media/image830.png"/><Relationship Id="rId25" Type="http://schemas.openxmlformats.org/officeDocument/2006/relationships/image" Target="../media/image831.png"/><Relationship Id="rId26" Type="http://schemas.openxmlformats.org/officeDocument/2006/relationships/image" Target="../media/image832.png"/><Relationship Id="rId27" Type="http://schemas.openxmlformats.org/officeDocument/2006/relationships/image" Target="../media/image833.png"/><Relationship Id="rId28" Type="http://schemas.openxmlformats.org/officeDocument/2006/relationships/image" Target="../media/image834.png"/><Relationship Id="rId29" Type="http://schemas.openxmlformats.org/officeDocument/2006/relationships/image" Target="../media/image835.png"/><Relationship Id="rId30" Type="http://schemas.openxmlformats.org/officeDocument/2006/relationships/image" Target="../media/image83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7.jpg"/><Relationship Id="rId3" Type="http://schemas.openxmlformats.org/officeDocument/2006/relationships/image" Target="../media/image838.png"/><Relationship Id="rId4" Type="http://schemas.openxmlformats.org/officeDocument/2006/relationships/image" Target="../media/image839.png"/><Relationship Id="rId5" Type="http://schemas.openxmlformats.org/officeDocument/2006/relationships/image" Target="../media/image840.png"/><Relationship Id="rId6" Type="http://schemas.openxmlformats.org/officeDocument/2006/relationships/image" Target="../media/image841.png"/><Relationship Id="rId7" Type="http://schemas.openxmlformats.org/officeDocument/2006/relationships/image" Target="../media/image842.png"/><Relationship Id="rId8" Type="http://schemas.openxmlformats.org/officeDocument/2006/relationships/image" Target="../media/image84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4.jpg"/><Relationship Id="rId3" Type="http://schemas.openxmlformats.org/officeDocument/2006/relationships/image" Target="../media/image845.png"/><Relationship Id="rId4" Type="http://schemas.openxmlformats.org/officeDocument/2006/relationships/image" Target="../media/image84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Relationship Id="rId29" Type="http://schemas.openxmlformats.org/officeDocument/2006/relationships/image" Target="../media/image52.png"/><Relationship Id="rId30" Type="http://schemas.openxmlformats.org/officeDocument/2006/relationships/image" Target="../media/image53.png"/><Relationship Id="rId31" Type="http://schemas.openxmlformats.org/officeDocument/2006/relationships/image" Target="../media/image54.png"/><Relationship Id="rId32" Type="http://schemas.openxmlformats.org/officeDocument/2006/relationships/image" Target="../media/image55.png"/><Relationship Id="rId33" Type="http://schemas.openxmlformats.org/officeDocument/2006/relationships/image" Target="../media/image56.png"/><Relationship Id="rId34" Type="http://schemas.openxmlformats.org/officeDocument/2006/relationships/image" Target="../media/image57.png"/><Relationship Id="rId35" Type="http://schemas.openxmlformats.org/officeDocument/2006/relationships/image" Target="../media/image58.png"/><Relationship Id="rId36" Type="http://schemas.openxmlformats.org/officeDocument/2006/relationships/image" Target="../media/image59.png"/><Relationship Id="rId37" Type="http://schemas.openxmlformats.org/officeDocument/2006/relationships/image" Target="../media/image60.png"/><Relationship Id="rId38" Type="http://schemas.openxmlformats.org/officeDocument/2006/relationships/image" Target="../media/image61.png"/><Relationship Id="rId39" Type="http://schemas.openxmlformats.org/officeDocument/2006/relationships/image" Target="../media/image62.png"/><Relationship Id="rId40" Type="http://schemas.openxmlformats.org/officeDocument/2006/relationships/image" Target="../media/image63.png"/><Relationship Id="rId41" Type="http://schemas.openxmlformats.org/officeDocument/2006/relationships/image" Target="../media/image64.png"/><Relationship Id="rId42" Type="http://schemas.openxmlformats.org/officeDocument/2006/relationships/image" Target="../media/image65.png"/><Relationship Id="rId43" Type="http://schemas.openxmlformats.org/officeDocument/2006/relationships/image" Target="../media/image66.png"/><Relationship Id="rId44" Type="http://schemas.openxmlformats.org/officeDocument/2006/relationships/image" Target="../media/image67.png"/><Relationship Id="rId45" Type="http://schemas.openxmlformats.org/officeDocument/2006/relationships/image" Target="../media/image68.png"/><Relationship Id="rId46" Type="http://schemas.openxmlformats.org/officeDocument/2006/relationships/image" Target="../media/image69.png"/><Relationship Id="rId47" Type="http://schemas.openxmlformats.org/officeDocument/2006/relationships/image" Target="../media/image70.png"/><Relationship Id="rId48" Type="http://schemas.openxmlformats.org/officeDocument/2006/relationships/image" Target="../media/image71.png"/><Relationship Id="rId49" Type="http://schemas.openxmlformats.org/officeDocument/2006/relationships/image" Target="../media/image72.png"/><Relationship Id="rId50" Type="http://schemas.openxmlformats.org/officeDocument/2006/relationships/image" Target="../media/image73.png"/><Relationship Id="rId51" Type="http://schemas.openxmlformats.org/officeDocument/2006/relationships/image" Target="../media/image74.png"/><Relationship Id="rId52" Type="http://schemas.openxmlformats.org/officeDocument/2006/relationships/image" Target="../media/image75.png"/><Relationship Id="rId53" Type="http://schemas.openxmlformats.org/officeDocument/2006/relationships/image" Target="../media/image76.png"/><Relationship Id="rId54" Type="http://schemas.openxmlformats.org/officeDocument/2006/relationships/image" Target="../media/image77.png"/><Relationship Id="rId55" Type="http://schemas.openxmlformats.org/officeDocument/2006/relationships/image" Target="../media/image78.png"/><Relationship Id="rId56" Type="http://schemas.openxmlformats.org/officeDocument/2006/relationships/image" Target="../media/image79.png"/><Relationship Id="rId57" Type="http://schemas.openxmlformats.org/officeDocument/2006/relationships/image" Target="../media/image80.png"/><Relationship Id="rId58" Type="http://schemas.openxmlformats.org/officeDocument/2006/relationships/image" Target="../media/image81.png"/><Relationship Id="rId59" Type="http://schemas.openxmlformats.org/officeDocument/2006/relationships/image" Target="../media/image82.png"/><Relationship Id="rId60" Type="http://schemas.openxmlformats.org/officeDocument/2006/relationships/image" Target="../media/image83.png"/><Relationship Id="rId61" Type="http://schemas.openxmlformats.org/officeDocument/2006/relationships/image" Target="../media/image84.png"/><Relationship Id="rId62" Type="http://schemas.openxmlformats.org/officeDocument/2006/relationships/image" Target="../media/image85.png"/><Relationship Id="rId63" Type="http://schemas.openxmlformats.org/officeDocument/2006/relationships/image" Target="../media/image86.png"/><Relationship Id="rId64" Type="http://schemas.openxmlformats.org/officeDocument/2006/relationships/image" Target="../media/image87.png"/><Relationship Id="rId65" Type="http://schemas.openxmlformats.org/officeDocument/2006/relationships/image" Target="../media/image88.png"/><Relationship Id="rId66" Type="http://schemas.openxmlformats.org/officeDocument/2006/relationships/image" Target="../media/image89.png"/><Relationship Id="rId67" Type="http://schemas.openxmlformats.org/officeDocument/2006/relationships/image" Target="../media/image90.png"/><Relationship Id="rId68" Type="http://schemas.openxmlformats.org/officeDocument/2006/relationships/image" Target="../media/image91.png"/><Relationship Id="rId69" Type="http://schemas.openxmlformats.org/officeDocument/2006/relationships/image" Target="../media/image92.png"/><Relationship Id="rId70" Type="http://schemas.openxmlformats.org/officeDocument/2006/relationships/image" Target="../media/image93.png"/><Relationship Id="rId71" Type="http://schemas.openxmlformats.org/officeDocument/2006/relationships/image" Target="../media/image94.png"/><Relationship Id="rId72" Type="http://schemas.openxmlformats.org/officeDocument/2006/relationships/image" Target="../media/image95.png"/><Relationship Id="rId73" Type="http://schemas.openxmlformats.org/officeDocument/2006/relationships/image" Target="../media/image96.png"/><Relationship Id="rId74" Type="http://schemas.openxmlformats.org/officeDocument/2006/relationships/image" Target="../media/image97.png"/><Relationship Id="rId75" Type="http://schemas.openxmlformats.org/officeDocument/2006/relationships/image" Target="../media/image98.png"/><Relationship Id="rId76" Type="http://schemas.openxmlformats.org/officeDocument/2006/relationships/image" Target="../media/image99.png"/><Relationship Id="rId77" Type="http://schemas.openxmlformats.org/officeDocument/2006/relationships/image" Target="../media/image100.png"/><Relationship Id="rId78" Type="http://schemas.openxmlformats.org/officeDocument/2006/relationships/image" Target="../media/image101.png"/><Relationship Id="rId79" Type="http://schemas.openxmlformats.org/officeDocument/2006/relationships/image" Target="../media/image102.png"/><Relationship Id="rId80" Type="http://schemas.openxmlformats.org/officeDocument/2006/relationships/image" Target="../media/image103.png"/><Relationship Id="rId81" Type="http://schemas.openxmlformats.org/officeDocument/2006/relationships/image" Target="../media/image104.png"/><Relationship Id="rId82" Type="http://schemas.openxmlformats.org/officeDocument/2006/relationships/image" Target="../media/image105.png"/><Relationship Id="rId83" Type="http://schemas.openxmlformats.org/officeDocument/2006/relationships/image" Target="../media/image106.png"/><Relationship Id="rId84" Type="http://schemas.openxmlformats.org/officeDocument/2006/relationships/image" Target="../media/image107.png"/><Relationship Id="rId85" Type="http://schemas.openxmlformats.org/officeDocument/2006/relationships/image" Target="../media/image108.png"/><Relationship Id="rId86" Type="http://schemas.openxmlformats.org/officeDocument/2006/relationships/image" Target="../media/image109.png"/><Relationship Id="rId87" Type="http://schemas.openxmlformats.org/officeDocument/2006/relationships/image" Target="../media/image110.png"/><Relationship Id="rId88" Type="http://schemas.openxmlformats.org/officeDocument/2006/relationships/image" Target="../media/image111.png"/><Relationship Id="rId89" Type="http://schemas.openxmlformats.org/officeDocument/2006/relationships/image" Target="../media/image112.png"/><Relationship Id="rId90" Type="http://schemas.openxmlformats.org/officeDocument/2006/relationships/image" Target="../media/image113.png"/><Relationship Id="rId91" Type="http://schemas.openxmlformats.org/officeDocument/2006/relationships/image" Target="../media/image114.png"/><Relationship Id="rId92" Type="http://schemas.openxmlformats.org/officeDocument/2006/relationships/image" Target="../media/image115.png"/><Relationship Id="rId93" Type="http://schemas.openxmlformats.org/officeDocument/2006/relationships/image" Target="../media/image116.png"/><Relationship Id="rId94" Type="http://schemas.openxmlformats.org/officeDocument/2006/relationships/image" Target="../media/image117.png"/><Relationship Id="rId95" Type="http://schemas.openxmlformats.org/officeDocument/2006/relationships/image" Target="../media/image118.png"/><Relationship Id="rId96" Type="http://schemas.openxmlformats.org/officeDocument/2006/relationships/image" Target="../media/image119.png"/><Relationship Id="rId97" Type="http://schemas.openxmlformats.org/officeDocument/2006/relationships/image" Target="../media/image120.png"/><Relationship Id="rId98" Type="http://schemas.openxmlformats.org/officeDocument/2006/relationships/image" Target="../media/image121.png"/><Relationship Id="rId99" Type="http://schemas.openxmlformats.org/officeDocument/2006/relationships/image" Target="../media/image122.png"/><Relationship Id="rId100" Type="http://schemas.openxmlformats.org/officeDocument/2006/relationships/image" Target="../media/image123.png"/><Relationship Id="rId101" Type="http://schemas.openxmlformats.org/officeDocument/2006/relationships/image" Target="../media/image124.png"/><Relationship Id="rId102" Type="http://schemas.openxmlformats.org/officeDocument/2006/relationships/image" Target="../media/image125.png"/><Relationship Id="rId103" Type="http://schemas.openxmlformats.org/officeDocument/2006/relationships/image" Target="../media/image126.png"/><Relationship Id="rId104" Type="http://schemas.openxmlformats.org/officeDocument/2006/relationships/image" Target="../media/image127.png"/><Relationship Id="rId105" Type="http://schemas.openxmlformats.org/officeDocument/2006/relationships/image" Target="../media/image128.png"/><Relationship Id="rId106" Type="http://schemas.openxmlformats.org/officeDocument/2006/relationships/image" Target="../media/image12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jp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142.png"/><Relationship Id="rId15" Type="http://schemas.openxmlformats.org/officeDocument/2006/relationships/image" Target="../media/image143.png"/><Relationship Id="rId16" Type="http://schemas.openxmlformats.org/officeDocument/2006/relationships/image" Target="../media/image144.png"/><Relationship Id="rId17" Type="http://schemas.openxmlformats.org/officeDocument/2006/relationships/image" Target="../media/image145.png"/><Relationship Id="rId18" Type="http://schemas.openxmlformats.org/officeDocument/2006/relationships/image" Target="../media/image146.png"/><Relationship Id="rId19" Type="http://schemas.openxmlformats.org/officeDocument/2006/relationships/image" Target="../media/image147.png"/><Relationship Id="rId20" Type="http://schemas.openxmlformats.org/officeDocument/2006/relationships/image" Target="../media/image148.png"/><Relationship Id="rId21" Type="http://schemas.openxmlformats.org/officeDocument/2006/relationships/image" Target="../media/image149.jpg"/><Relationship Id="rId22" Type="http://schemas.openxmlformats.org/officeDocument/2006/relationships/image" Target="../media/image150.png"/><Relationship Id="rId23" Type="http://schemas.openxmlformats.org/officeDocument/2006/relationships/image" Target="../media/image151.png"/><Relationship Id="rId24" Type="http://schemas.openxmlformats.org/officeDocument/2006/relationships/image" Target="../media/image152.png"/><Relationship Id="rId25" Type="http://schemas.openxmlformats.org/officeDocument/2006/relationships/image" Target="../media/image153.png"/><Relationship Id="rId26" Type="http://schemas.openxmlformats.org/officeDocument/2006/relationships/image" Target="../media/image154.png"/><Relationship Id="rId27" Type="http://schemas.openxmlformats.org/officeDocument/2006/relationships/image" Target="../media/image155.png"/><Relationship Id="rId28" Type="http://schemas.openxmlformats.org/officeDocument/2006/relationships/image" Target="../media/image156.png"/><Relationship Id="rId29" Type="http://schemas.openxmlformats.org/officeDocument/2006/relationships/image" Target="../media/image157.png"/><Relationship Id="rId30" Type="http://schemas.openxmlformats.org/officeDocument/2006/relationships/image" Target="../media/image158.png"/><Relationship Id="rId31" Type="http://schemas.openxmlformats.org/officeDocument/2006/relationships/image" Target="../media/image159.png"/><Relationship Id="rId32" Type="http://schemas.openxmlformats.org/officeDocument/2006/relationships/image" Target="../media/image160.png"/><Relationship Id="rId33" Type="http://schemas.openxmlformats.org/officeDocument/2006/relationships/image" Target="../media/image161.png"/><Relationship Id="rId34" Type="http://schemas.openxmlformats.org/officeDocument/2006/relationships/image" Target="../media/image162.png"/><Relationship Id="rId35" Type="http://schemas.openxmlformats.org/officeDocument/2006/relationships/image" Target="../media/image163.png"/><Relationship Id="rId36" Type="http://schemas.openxmlformats.org/officeDocument/2006/relationships/image" Target="../media/image164.png"/><Relationship Id="rId37" Type="http://schemas.openxmlformats.org/officeDocument/2006/relationships/image" Target="../media/image165.png"/><Relationship Id="rId38" Type="http://schemas.openxmlformats.org/officeDocument/2006/relationships/image" Target="../media/image166.png"/><Relationship Id="rId39" Type="http://schemas.openxmlformats.org/officeDocument/2006/relationships/image" Target="../media/image167.png"/><Relationship Id="rId40" Type="http://schemas.openxmlformats.org/officeDocument/2006/relationships/image" Target="../media/image168.png"/><Relationship Id="rId41" Type="http://schemas.openxmlformats.org/officeDocument/2006/relationships/image" Target="../media/image169.png"/><Relationship Id="rId42" Type="http://schemas.openxmlformats.org/officeDocument/2006/relationships/image" Target="../media/image170.png"/><Relationship Id="rId43" Type="http://schemas.openxmlformats.org/officeDocument/2006/relationships/image" Target="../media/image171.png"/><Relationship Id="rId44" Type="http://schemas.openxmlformats.org/officeDocument/2006/relationships/image" Target="../media/image172.png"/><Relationship Id="rId45" Type="http://schemas.openxmlformats.org/officeDocument/2006/relationships/image" Target="../media/image173.png"/><Relationship Id="rId46" Type="http://schemas.openxmlformats.org/officeDocument/2006/relationships/image" Target="../media/image174.png"/><Relationship Id="rId47" Type="http://schemas.openxmlformats.org/officeDocument/2006/relationships/image" Target="../media/image175.png"/><Relationship Id="rId48" Type="http://schemas.openxmlformats.org/officeDocument/2006/relationships/image" Target="../media/image176.png"/><Relationship Id="rId49" Type="http://schemas.openxmlformats.org/officeDocument/2006/relationships/image" Target="../media/image177.png"/><Relationship Id="rId50" Type="http://schemas.openxmlformats.org/officeDocument/2006/relationships/image" Target="../media/image178.png"/><Relationship Id="rId51" Type="http://schemas.openxmlformats.org/officeDocument/2006/relationships/image" Target="../media/image179.png"/><Relationship Id="rId52" Type="http://schemas.openxmlformats.org/officeDocument/2006/relationships/image" Target="../media/image180.png"/><Relationship Id="rId53" Type="http://schemas.openxmlformats.org/officeDocument/2006/relationships/image" Target="../media/image181.png"/><Relationship Id="rId54" Type="http://schemas.openxmlformats.org/officeDocument/2006/relationships/image" Target="../media/image182.png"/><Relationship Id="rId55" Type="http://schemas.openxmlformats.org/officeDocument/2006/relationships/image" Target="../media/image183.png"/><Relationship Id="rId56" Type="http://schemas.openxmlformats.org/officeDocument/2006/relationships/image" Target="../media/image184.png"/><Relationship Id="rId57" Type="http://schemas.openxmlformats.org/officeDocument/2006/relationships/image" Target="../media/image185.png"/><Relationship Id="rId58" Type="http://schemas.openxmlformats.org/officeDocument/2006/relationships/image" Target="../media/image186.png"/><Relationship Id="rId59" Type="http://schemas.openxmlformats.org/officeDocument/2006/relationships/image" Target="../media/image187.png"/><Relationship Id="rId60" Type="http://schemas.openxmlformats.org/officeDocument/2006/relationships/image" Target="../media/image188.png"/><Relationship Id="rId61" Type="http://schemas.openxmlformats.org/officeDocument/2006/relationships/image" Target="../media/image189.png"/><Relationship Id="rId62" Type="http://schemas.openxmlformats.org/officeDocument/2006/relationships/image" Target="../media/image190.png"/><Relationship Id="rId63" Type="http://schemas.openxmlformats.org/officeDocument/2006/relationships/image" Target="../media/image191.png"/><Relationship Id="rId64" Type="http://schemas.openxmlformats.org/officeDocument/2006/relationships/image" Target="../media/image192.png"/><Relationship Id="rId65" Type="http://schemas.openxmlformats.org/officeDocument/2006/relationships/image" Target="../media/image193.png"/><Relationship Id="rId66" Type="http://schemas.openxmlformats.org/officeDocument/2006/relationships/image" Target="../media/image194.png"/><Relationship Id="rId67" Type="http://schemas.openxmlformats.org/officeDocument/2006/relationships/image" Target="../media/image195.png"/><Relationship Id="rId68" Type="http://schemas.openxmlformats.org/officeDocument/2006/relationships/image" Target="../media/image196.png"/><Relationship Id="rId69" Type="http://schemas.openxmlformats.org/officeDocument/2006/relationships/image" Target="../media/image197.png"/><Relationship Id="rId70" Type="http://schemas.openxmlformats.org/officeDocument/2006/relationships/image" Target="../media/image198.png"/><Relationship Id="rId71" Type="http://schemas.openxmlformats.org/officeDocument/2006/relationships/image" Target="../media/image199.png"/><Relationship Id="rId72" Type="http://schemas.openxmlformats.org/officeDocument/2006/relationships/image" Target="../media/image200.png"/><Relationship Id="rId73" Type="http://schemas.openxmlformats.org/officeDocument/2006/relationships/image" Target="../media/image201.png"/><Relationship Id="rId74" Type="http://schemas.openxmlformats.org/officeDocument/2006/relationships/image" Target="../media/image202.jpg"/><Relationship Id="rId75" Type="http://schemas.openxmlformats.org/officeDocument/2006/relationships/image" Target="../media/image203.png"/><Relationship Id="rId76" Type="http://schemas.openxmlformats.org/officeDocument/2006/relationships/image" Target="../media/image204.png"/><Relationship Id="rId77" Type="http://schemas.openxmlformats.org/officeDocument/2006/relationships/image" Target="../media/image205.jpg"/><Relationship Id="rId78" Type="http://schemas.openxmlformats.org/officeDocument/2006/relationships/image" Target="../media/image206.png"/><Relationship Id="rId79" Type="http://schemas.openxmlformats.org/officeDocument/2006/relationships/image" Target="../media/image207.png"/><Relationship Id="rId80" Type="http://schemas.openxmlformats.org/officeDocument/2006/relationships/image" Target="../media/image208.png"/><Relationship Id="rId81" Type="http://schemas.openxmlformats.org/officeDocument/2006/relationships/image" Target="../media/image209.png"/><Relationship Id="rId82" Type="http://schemas.openxmlformats.org/officeDocument/2006/relationships/image" Target="../media/image210.png"/><Relationship Id="rId83" Type="http://schemas.openxmlformats.org/officeDocument/2006/relationships/image" Target="../media/image211.png"/><Relationship Id="rId84" Type="http://schemas.openxmlformats.org/officeDocument/2006/relationships/image" Target="../media/image212.png"/><Relationship Id="rId85" Type="http://schemas.openxmlformats.org/officeDocument/2006/relationships/image" Target="../media/image213.png"/><Relationship Id="rId86" Type="http://schemas.openxmlformats.org/officeDocument/2006/relationships/image" Target="../media/image2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5.jpg"/><Relationship Id="rId3" Type="http://schemas.openxmlformats.org/officeDocument/2006/relationships/image" Target="../media/image216.png"/><Relationship Id="rId4" Type="http://schemas.openxmlformats.org/officeDocument/2006/relationships/image" Target="../media/image217.png"/><Relationship Id="rId5" Type="http://schemas.openxmlformats.org/officeDocument/2006/relationships/image" Target="../media/image218.png"/><Relationship Id="rId6" Type="http://schemas.openxmlformats.org/officeDocument/2006/relationships/image" Target="../media/image219.png"/><Relationship Id="rId7" Type="http://schemas.openxmlformats.org/officeDocument/2006/relationships/image" Target="../media/image220.png"/><Relationship Id="rId8" Type="http://schemas.openxmlformats.org/officeDocument/2006/relationships/image" Target="../media/image221.png"/><Relationship Id="rId9" Type="http://schemas.openxmlformats.org/officeDocument/2006/relationships/image" Target="../media/image222.png"/><Relationship Id="rId10" Type="http://schemas.openxmlformats.org/officeDocument/2006/relationships/image" Target="../media/image223.png"/><Relationship Id="rId11" Type="http://schemas.openxmlformats.org/officeDocument/2006/relationships/image" Target="../media/image224.png"/><Relationship Id="rId12" Type="http://schemas.openxmlformats.org/officeDocument/2006/relationships/image" Target="../media/image225.png"/><Relationship Id="rId13" Type="http://schemas.openxmlformats.org/officeDocument/2006/relationships/image" Target="../media/image226.png"/><Relationship Id="rId14" Type="http://schemas.openxmlformats.org/officeDocument/2006/relationships/image" Target="../media/image227.png"/><Relationship Id="rId15" Type="http://schemas.openxmlformats.org/officeDocument/2006/relationships/image" Target="../media/image228.png"/><Relationship Id="rId16" Type="http://schemas.openxmlformats.org/officeDocument/2006/relationships/image" Target="../media/image229.png"/><Relationship Id="rId17" Type="http://schemas.openxmlformats.org/officeDocument/2006/relationships/image" Target="../media/image230.png"/><Relationship Id="rId18" Type="http://schemas.openxmlformats.org/officeDocument/2006/relationships/image" Target="../media/image231.png"/><Relationship Id="rId19" Type="http://schemas.openxmlformats.org/officeDocument/2006/relationships/image" Target="../media/image232.png"/><Relationship Id="rId20" Type="http://schemas.openxmlformats.org/officeDocument/2006/relationships/image" Target="../media/image233.png"/><Relationship Id="rId21" Type="http://schemas.openxmlformats.org/officeDocument/2006/relationships/image" Target="../media/image234.png"/><Relationship Id="rId22" Type="http://schemas.openxmlformats.org/officeDocument/2006/relationships/image" Target="../media/image235.png"/><Relationship Id="rId23" Type="http://schemas.openxmlformats.org/officeDocument/2006/relationships/image" Target="../media/image236.png"/><Relationship Id="rId24" Type="http://schemas.openxmlformats.org/officeDocument/2006/relationships/image" Target="../media/image237.png"/><Relationship Id="rId25" Type="http://schemas.openxmlformats.org/officeDocument/2006/relationships/image" Target="../media/image238.png"/><Relationship Id="rId26" Type="http://schemas.openxmlformats.org/officeDocument/2006/relationships/image" Target="../media/image239.png"/><Relationship Id="rId27" Type="http://schemas.openxmlformats.org/officeDocument/2006/relationships/image" Target="../media/image240.png"/><Relationship Id="rId28" Type="http://schemas.openxmlformats.org/officeDocument/2006/relationships/image" Target="../media/image241.png"/><Relationship Id="rId29" Type="http://schemas.openxmlformats.org/officeDocument/2006/relationships/image" Target="../media/image242.png"/><Relationship Id="rId30" Type="http://schemas.openxmlformats.org/officeDocument/2006/relationships/image" Target="../media/image243.png"/><Relationship Id="rId31" Type="http://schemas.openxmlformats.org/officeDocument/2006/relationships/image" Target="../media/image244.png"/><Relationship Id="rId32" Type="http://schemas.openxmlformats.org/officeDocument/2006/relationships/image" Target="../media/image245.png"/><Relationship Id="rId33" Type="http://schemas.openxmlformats.org/officeDocument/2006/relationships/image" Target="../media/image246.png"/><Relationship Id="rId34" Type="http://schemas.openxmlformats.org/officeDocument/2006/relationships/image" Target="../media/image247.png"/><Relationship Id="rId35" Type="http://schemas.openxmlformats.org/officeDocument/2006/relationships/image" Target="../media/image248.png"/><Relationship Id="rId36" Type="http://schemas.openxmlformats.org/officeDocument/2006/relationships/image" Target="../media/image249.png"/><Relationship Id="rId37" Type="http://schemas.openxmlformats.org/officeDocument/2006/relationships/image" Target="../media/image250.png"/><Relationship Id="rId38" Type="http://schemas.openxmlformats.org/officeDocument/2006/relationships/image" Target="../media/image251.png"/><Relationship Id="rId39" Type="http://schemas.openxmlformats.org/officeDocument/2006/relationships/image" Target="../media/image252.png"/><Relationship Id="rId40" Type="http://schemas.openxmlformats.org/officeDocument/2006/relationships/image" Target="../media/image253.png"/><Relationship Id="rId41" Type="http://schemas.openxmlformats.org/officeDocument/2006/relationships/image" Target="../media/image254.png"/><Relationship Id="rId42" Type="http://schemas.openxmlformats.org/officeDocument/2006/relationships/image" Target="../media/image255.png"/><Relationship Id="rId43" Type="http://schemas.openxmlformats.org/officeDocument/2006/relationships/image" Target="../media/image256.png"/><Relationship Id="rId44" Type="http://schemas.openxmlformats.org/officeDocument/2006/relationships/image" Target="../media/image257.png"/><Relationship Id="rId45" Type="http://schemas.openxmlformats.org/officeDocument/2006/relationships/image" Target="../media/image258.png"/><Relationship Id="rId46" Type="http://schemas.openxmlformats.org/officeDocument/2006/relationships/image" Target="../media/image259.png"/><Relationship Id="rId47" Type="http://schemas.openxmlformats.org/officeDocument/2006/relationships/image" Target="../media/image260.png"/><Relationship Id="rId48" Type="http://schemas.openxmlformats.org/officeDocument/2006/relationships/image" Target="../media/image196.png"/><Relationship Id="rId49" Type="http://schemas.openxmlformats.org/officeDocument/2006/relationships/image" Target="../media/image261.png"/><Relationship Id="rId50" Type="http://schemas.openxmlformats.org/officeDocument/2006/relationships/image" Target="../media/image262.png"/><Relationship Id="rId51" Type="http://schemas.openxmlformats.org/officeDocument/2006/relationships/image" Target="../media/image263.png"/><Relationship Id="rId52" Type="http://schemas.openxmlformats.org/officeDocument/2006/relationships/image" Target="../media/image264.png"/><Relationship Id="rId53" Type="http://schemas.openxmlformats.org/officeDocument/2006/relationships/image" Target="../media/image265.png"/><Relationship Id="rId54" Type="http://schemas.openxmlformats.org/officeDocument/2006/relationships/image" Target="../media/image266.png"/><Relationship Id="rId55" Type="http://schemas.openxmlformats.org/officeDocument/2006/relationships/image" Target="../media/image267.png"/><Relationship Id="rId56" Type="http://schemas.openxmlformats.org/officeDocument/2006/relationships/image" Target="../media/image268.png"/><Relationship Id="rId57" Type="http://schemas.openxmlformats.org/officeDocument/2006/relationships/image" Target="../media/image269.png"/><Relationship Id="rId58" Type="http://schemas.openxmlformats.org/officeDocument/2006/relationships/image" Target="../media/image270.png"/><Relationship Id="rId59" Type="http://schemas.openxmlformats.org/officeDocument/2006/relationships/image" Target="../media/image271.png"/><Relationship Id="rId60" Type="http://schemas.openxmlformats.org/officeDocument/2006/relationships/image" Target="../media/image272.png"/><Relationship Id="rId61" Type="http://schemas.openxmlformats.org/officeDocument/2006/relationships/image" Target="../media/image273.png"/><Relationship Id="rId62" Type="http://schemas.openxmlformats.org/officeDocument/2006/relationships/image" Target="../media/image274.png"/><Relationship Id="rId63" Type="http://schemas.openxmlformats.org/officeDocument/2006/relationships/image" Target="../media/image275.png"/><Relationship Id="rId64" Type="http://schemas.openxmlformats.org/officeDocument/2006/relationships/image" Target="../media/image27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7.png"/><Relationship Id="rId3" Type="http://schemas.openxmlformats.org/officeDocument/2006/relationships/image" Target="../media/image278.png"/><Relationship Id="rId4" Type="http://schemas.openxmlformats.org/officeDocument/2006/relationships/image" Target="../media/image279.png"/><Relationship Id="rId5" Type="http://schemas.openxmlformats.org/officeDocument/2006/relationships/image" Target="../media/image280.png"/><Relationship Id="rId6" Type="http://schemas.openxmlformats.org/officeDocument/2006/relationships/image" Target="../media/image281.png"/><Relationship Id="rId7" Type="http://schemas.openxmlformats.org/officeDocument/2006/relationships/image" Target="../media/image282.jpg"/><Relationship Id="rId8" Type="http://schemas.openxmlformats.org/officeDocument/2006/relationships/image" Target="../media/image283.jpg"/><Relationship Id="rId9" Type="http://schemas.openxmlformats.org/officeDocument/2006/relationships/image" Target="../media/image284.jpg"/><Relationship Id="rId10" Type="http://schemas.openxmlformats.org/officeDocument/2006/relationships/image" Target="../media/image285.png"/><Relationship Id="rId11" Type="http://schemas.openxmlformats.org/officeDocument/2006/relationships/image" Target="../media/image286.png"/><Relationship Id="rId12" Type="http://schemas.openxmlformats.org/officeDocument/2006/relationships/image" Target="../media/image287.png"/><Relationship Id="rId13" Type="http://schemas.openxmlformats.org/officeDocument/2006/relationships/image" Target="../media/image288.png"/><Relationship Id="rId14" Type="http://schemas.openxmlformats.org/officeDocument/2006/relationships/image" Target="../media/image289.png"/><Relationship Id="rId15" Type="http://schemas.openxmlformats.org/officeDocument/2006/relationships/image" Target="../media/image290.png"/><Relationship Id="rId16" Type="http://schemas.openxmlformats.org/officeDocument/2006/relationships/image" Target="../media/image291.png"/><Relationship Id="rId17" Type="http://schemas.openxmlformats.org/officeDocument/2006/relationships/image" Target="../media/image292.png"/><Relationship Id="rId18" Type="http://schemas.openxmlformats.org/officeDocument/2006/relationships/image" Target="../media/image293.png"/><Relationship Id="rId19" Type="http://schemas.openxmlformats.org/officeDocument/2006/relationships/image" Target="../media/image294.png"/><Relationship Id="rId20" Type="http://schemas.openxmlformats.org/officeDocument/2006/relationships/image" Target="../media/image295.png"/><Relationship Id="rId21" Type="http://schemas.openxmlformats.org/officeDocument/2006/relationships/image" Target="../media/image296.png"/><Relationship Id="rId22" Type="http://schemas.openxmlformats.org/officeDocument/2006/relationships/image" Target="../media/image297.png"/><Relationship Id="rId23" Type="http://schemas.openxmlformats.org/officeDocument/2006/relationships/image" Target="../media/image298.png"/><Relationship Id="rId24" Type="http://schemas.openxmlformats.org/officeDocument/2006/relationships/image" Target="../media/image299.png"/><Relationship Id="rId25" Type="http://schemas.openxmlformats.org/officeDocument/2006/relationships/image" Target="../media/image300.png"/><Relationship Id="rId26" Type="http://schemas.openxmlformats.org/officeDocument/2006/relationships/image" Target="../media/image301.png"/><Relationship Id="rId27" Type="http://schemas.openxmlformats.org/officeDocument/2006/relationships/image" Target="../media/image302.png"/><Relationship Id="rId28" Type="http://schemas.openxmlformats.org/officeDocument/2006/relationships/image" Target="../media/image303.png"/><Relationship Id="rId29" Type="http://schemas.openxmlformats.org/officeDocument/2006/relationships/image" Target="../media/image304.png"/><Relationship Id="rId30" Type="http://schemas.openxmlformats.org/officeDocument/2006/relationships/image" Target="../media/image305.png"/><Relationship Id="rId31" Type="http://schemas.openxmlformats.org/officeDocument/2006/relationships/image" Target="../media/image306.png"/><Relationship Id="rId32" Type="http://schemas.openxmlformats.org/officeDocument/2006/relationships/image" Target="../media/image307.png"/><Relationship Id="rId33" Type="http://schemas.openxmlformats.org/officeDocument/2006/relationships/image" Target="../media/image308.png"/><Relationship Id="rId34" Type="http://schemas.openxmlformats.org/officeDocument/2006/relationships/image" Target="../media/image309.png"/><Relationship Id="rId35" Type="http://schemas.openxmlformats.org/officeDocument/2006/relationships/image" Target="../media/image310.png"/><Relationship Id="rId36" Type="http://schemas.openxmlformats.org/officeDocument/2006/relationships/image" Target="../media/image311.png"/><Relationship Id="rId37" Type="http://schemas.openxmlformats.org/officeDocument/2006/relationships/image" Target="../media/image312.png"/><Relationship Id="rId38" Type="http://schemas.openxmlformats.org/officeDocument/2006/relationships/image" Target="../media/image313.png"/><Relationship Id="rId39" Type="http://schemas.openxmlformats.org/officeDocument/2006/relationships/image" Target="../media/image314.png"/><Relationship Id="rId40" Type="http://schemas.openxmlformats.org/officeDocument/2006/relationships/image" Target="../media/image315.png"/><Relationship Id="rId41" Type="http://schemas.openxmlformats.org/officeDocument/2006/relationships/image" Target="../media/image316.png"/><Relationship Id="rId42" Type="http://schemas.openxmlformats.org/officeDocument/2006/relationships/image" Target="../media/image317.png"/><Relationship Id="rId43" Type="http://schemas.openxmlformats.org/officeDocument/2006/relationships/image" Target="../media/image318.png"/><Relationship Id="rId44" Type="http://schemas.openxmlformats.org/officeDocument/2006/relationships/image" Target="../media/image319.png"/><Relationship Id="rId45" Type="http://schemas.openxmlformats.org/officeDocument/2006/relationships/image" Target="../media/image320.jpg"/><Relationship Id="rId46" Type="http://schemas.openxmlformats.org/officeDocument/2006/relationships/image" Target="../media/image321.jpg"/><Relationship Id="rId47" Type="http://schemas.openxmlformats.org/officeDocument/2006/relationships/image" Target="../media/image322.jpg"/><Relationship Id="rId48" Type="http://schemas.openxmlformats.org/officeDocument/2006/relationships/image" Target="../media/image323.png"/><Relationship Id="rId49" Type="http://schemas.openxmlformats.org/officeDocument/2006/relationships/image" Target="../media/image324.png"/><Relationship Id="rId50" Type="http://schemas.openxmlformats.org/officeDocument/2006/relationships/image" Target="../media/image325.png"/><Relationship Id="rId51" Type="http://schemas.openxmlformats.org/officeDocument/2006/relationships/image" Target="../media/image326.png"/><Relationship Id="rId52" Type="http://schemas.openxmlformats.org/officeDocument/2006/relationships/image" Target="../media/image327.png"/><Relationship Id="rId53" Type="http://schemas.openxmlformats.org/officeDocument/2006/relationships/image" Target="../media/image328.png"/><Relationship Id="rId54" Type="http://schemas.openxmlformats.org/officeDocument/2006/relationships/image" Target="../media/image329.png"/><Relationship Id="rId55" Type="http://schemas.openxmlformats.org/officeDocument/2006/relationships/image" Target="../media/image330.png"/><Relationship Id="rId56" Type="http://schemas.openxmlformats.org/officeDocument/2006/relationships/image" Target="../media/image331.png"/><Relationship Id="rId57" Type="http://schemas.openxmlformats.org/officeDocument/2006/relationships/image" Target="../media/image332.png"/><Relationship Id="rId58" Type="http://schemas.openxmlformats.org/officeDocument/2006/relationships/image" Target="../media/image333.png"/><Relationship Id="rId59" Type="http://schemas.openxmlformats.org/officeDocument/2006/relationships/image" Target="../media/image334.png"/><Relationship Id="rId60" Type="http://schemas.openxmlformats.org/officeDocument/2006/relationships/image" Target="../media/image335.png"/><Relationship Id="rId61" Type="http://schemas.openxmlformats.org/officeDocument/2006/relationships/image" Target="../media/image336.png"/><Relationship Id="rId62" Type="http://schemas.openxmlformats.org/officeDocument/2006/relationships/image" Target="../media/image337.png"/><Relationship Id="rId63" Type="http://schemas.openxmlformats.org/officeDocument/2006/relationships/image" Target="../media/image338.png"/><Relationship Id="rId64" Type="http://schemas.openxmlformats.org/officeDocument/2006/relationships/image" Target="../media/image339.png"/><Relationship Id="rId65" Type="http://schemas.openxmlformats.org/officeDocument/2006/relationships/image" Target="../media/image340.png"/><Relationship Id="rId66" Type="http://schemas.openxmlformats.org/officeDocument/2006/relationships/image" Target="../media/image341.png"/><Relationship Id="rId67" Type="http://schemas.openxmlformats.org/officeDocument/2006/relationships/image" Target="../media/image342.png"/><Relationship Id="rId68" Type="http://schemas.openxmlformats.org/officeDocument/2006/relationships/image" Target="../media/image343.png"/><Relationship Id="rId69" Type="http://schemas.openxmlformats.org/officeDocument/2006/relationships/image" Target="../media/image344.png"/><Relationship Id="rId70" Type="http://schemas.openxmlformats.org/officeDocument/2006/relationships/image" Target="../media/image345.png"/><Relationship Id="rId71" Type="http://schemas.openxmlformats.org/officeDocument/2006/relationships/image" Target="../media/image346.png"/><Relationship Id="rId72" Type="http://schemas.openxmlformats.org/officeDocument/2006/relationships/image" Target="../media/image347.png"/><Relationship Id="rId73" Type="http://schemas.openxmlformats.org/officeDocument/2006/relationships/image" Target="../media/image348.png"/><Relationship Id="rId74" Type="http://schemas.openxmlformats.org/officeDocument/2006/relationships/image" Target="../media/image349.png"/><Relationship Id="rId75" Type="http://schemas.openxmlformats.org/officeDocument/2006/relationships/image" Target="../media/image350.png"/><Relationship Id="rId76" Type="http://schemas.openxmlformats.org/officeDocument/2006/relationships/image" Target="../media/image351.png"/><Relationship Id="rId77" Type="http://schemas.openxmlformats.org/officeDocument/2006/relationships/image" Target="../media/image352.png"/><Relationship Id="rId78" Type="http://schemas.openxmlformats.org/officeDocument/2006/relationships/image" Target="../media/image353.png"/><Relationship Id="rId79" Type="http://schemas.openxmlformats.org/officeDocument/2006/relationships/image" Target="../media/image354.png"/><Relationship Id="rId80" Type="http://schemas.openxmlformats.org/officeDocument/2006/relationships/image" Target="../media/image355.png"/><Relationship Id="rId81" Type="http://schemas.openxmlformats.org/officeDocument/2006/relationships/image" Target="../media/image356.png"/><Relationship Id="rId82" Type="http://schemas.openxmlformats.org/officeDocument/2006/relationships/image" Target="../media/image357.png"/><Relationship Id="rId83" Type="http://schemas.openxmlformats.org/officeDocument/2006/relationships/image" Target="../media/image358.png"/><Relationship Id="rId84" Type="http://schemas.openxmlformats.org/officeDocument/2006/relationships/image" Target="../media/image359.png"/><Relationship Id="rId85" Type="http://schemas.openxmlformats.org/officeDocument/2006/relationships/image" Target="../media/image360.png"/><Relationship Id="rId86" Type="http://schemas.openxmlformats.org/officeDocument/2006/relationships/image" Target="../media/image361.png"/><Relationship Id="rId87" Type="http://schemas.openxmlformats.org/officeDocument/2006/relationships/image" Target="../media/image362.png"/><Relationship Id="rId88" Type="http://schemas.openxmlformats.org/officeDocument/2006/relationships/image" Target="../media/image363.png"/><Relationship Id="rId89" Type="http://schemas.openxmlformats.org/officeDocument/2006/relationships/image" Target="../media/image364.png"/><Relationship Id="rId90" Type="http://schemas.openxmlformats.org/officeDocument/2006/relationships/image" Target="../media/image365.png"/><Relationship Id="rId91" Type="http://schemas.openxmlformats.org/officeDocument/2006/relationships/image" Target="../media/image366.png"/><Relationship Id="rId92" Type="http://schemas.openxmlformats.org/officeDocument/2006/relationships/image" Target="../media/image367.png"/><Relationship Id="rId93" Type="http://schemas.openxmlformats.org/officeDocument/2006/relationships/image" Target="../media/image368.png"/><Relationship Id="rId94" Type="http://schemas.openxmlformats.org/officeDocument/2006/relationships/image" Target="../media/image369.png"/><Relationship Id="rId95" Type="http://schemas.openxmlformats.org/officeDocument/2006/relationships/image" Target="../media/image370.png"/><Relationship Id="rId96" Type="http://schemas.openxmlformats.org/officeDocument/2006/relationships/image" Target="../media/image371.png"/><Relationship Id="rId97" Type="http://schemas.openxmlformats.org/officeDocument/2006/relationships/image" Target="../media/image372.png"/><Relationship Id="rId98" Type="http://schemas.openxmlformats.org/officeDocument/2006/relationships/image" Target="../media/image37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Relationship Id="rId7" Type="http://schemas.openxmlformats.org/officeDocument/2006/relationships/image" Target="../media/image379.png"/><Relationship Id="rId8" Type="http://schemas.openxmlformats.org/officeDocument/2006/relationships/image" Target="../media/image380.png"/><Relationship Id="rId9" Type="http://schemas.openxmlformats.org/officeDocument/2006/relationships/image" Target="../media/image381.png"/><Relationship Id="rId10" Type="http://schemas.openxmlformats.org/officeDocument/2006/relationships/image" Target="../media/image382.png"/><Relationship Id="rId11" Type="http://schemas.openxmlformats.org/officeDocument/2006/relationships/image" Target="../media/image383.png"/><Relationship Id="rId12" Type="http://schemas.openxmlformats.org/officeDocument/2006/relationships/image" Target="../media/image384.png"/><Relationship Id="rId13" Type="http://schemas.openxmlformats.org/officeDocument/2006/relationships/image" Target="../media/image385.png"/><Relationship Id="rId14" Type="http://schemas.openxmlformats.org/officeDocument/2006/relationships/image" Target="../media/image386.png"/><Relationship Id="rId15" Type="http://schemas.openxmlformats.org/officeDocument/2006/relationships/image" Target="../media/image387.png"/><Relationship Id="rId16" Type="http://schemas.openxmlformats.org/officeDocument/2006/relationships/image" Target="../media/image388.png"/><Relationship Id="rId17" Type="http://schemas.openxmlformats.org/officeDocument/2006/relationships/image" Target="../media/image389.png"/><Relationship Id="rId18" Type="http://schemas.openxmlformats.org/officeDocument/2006/relationships/image" Target="../media/image390.png"/><Relationship Id="rId19" Type="http://schemas.openxmlformats.org/officeDocument/2006/relationships/image" Target="../media/image391.png"/><Relationship Id="rId20" Type="http://schemas.openxmlformats.org/officeDocument/2006/relationships/image" Target="../media/image392.png"/><Relationship Id="rId21" Type="http://schemas.openxmlformats.org/officeDocument/2006/relationships/image" Target="../media/image393.png"/><Relationship Id="rId22" Type="http://schemas.openxmlformats.org/officeDocument/2006/relationships/image" Target="../media/image394.png"/><Relationship Id="rId23" Type="http://schemas.openxmlformats.org/officeDocument/2006/relationships/image" Target="../media/image395.png"/><Relationship Id="rId24" Type="http://schemas.openxmlformats.org/officeDocument/2006/relationships/image" Target="../media/image396.png"/><Relationship Id="rId25" Type="http://schemas.openxmlformats.org/officeDocument/2006/relationships/image" Target="../media/image397.png"/><Relationship Id="rId26" Type="http://schemas.openxmlformats.org/officeDocument/2006/relationships/image" Target="../media/image398.png"/><Relationship Id="rId27" Type="http://schemas.openxmlformats.org/officeDocument/2006/relationships/image" Target="../media/image399.png"/><Relationship Id="rId28" Type="http://schemas.openxmlformats.org/officeDocument/2006/relationships/image" Target="../media/image400.png"/><Relationship Id="rId29" Type="http://schemas.openxmlformats.org/officeDocument/2006/relationships/image" Target="../media/image401.png"/><Relationship Id="rId30" Type="http://schemas.openxmlformats.org/officeDocument/2006/relationships/image" Target="../media/image402.png"/><Relationship Id="rId31" Type="http://schemas.openxmlformats.org/officeDocument/2006/relationships/image" Target="../media/image40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png"/><Relationship Id="rId9" Type="http://schemas.openxmlformats.org/officeDocument/2006/relationships/image" Target="../media/image411.png"/><Relationship Id="rId10" Type="http://schemas.openxmlformats.org/officeDocument/2006/relationships/image" Target="../media/image412.png"/><Relationship Id="rId11" Type="http://schemas.openxmlformats.org/officeDocument/2006/relationships/image" Target="../media/image413.png"/><Relationship Id="rId12" Type="http://schemas.openxmlformats.org/officeDocument/2006/relationships/image" Target="../media/image414.png"/><Relationship Id="rId13" Type="http://schemas.openxmlformats.org/officeDocument/2006/relationships/image" Target="../media/image415.png"/><Relationship Id="rId14" Type="http://schemas.openxmlformats.org/officeDocument/2006/relationships/image" Target="../media/image416.png"/><Relationship Id="rId15" Type="http://schemas.openxmlformats.org/officeDocument/2006/relationships/image" Target="../media/image417.png"/><Relationship Id="rId16" Type="http://schemas.openxmlformats.org/officeDocument/2006/relationships/image" Target="../media/image418.png"/><Relationship Id="rId17" Type="http://schemas.openxmlformats.org/officeDocument/2006/relationships/image" Target="../media/image419.png"/><Relationship Id="rId18" Type="http://schemas.openxmlformats.org/officeDocument/2006/relationships/image" Target="../media/image420.png"/><Relationship Id="rId19" Type="http://schemas.openxmlformats.org/officeDocument/2006/relationships/image" Target="../media/image421.png"/><Relationship Id="rId20" Type="http://schemas.openxmlformats.org/officeDocument/2006/relationships/image" Target="../media/image422.png"/><Relationship Id="rId21" Type="http://schemas.openxmlformats.org/officeDocument/2006/relationships/image" Target="../media/image355.png"/><Relationship Id="rId22" Type="http://schemas.openxmlformats.org/officeDocument/2006/relationships/image" Target="../media/image423.png"/><Relationship Id="rId23" Type="http://schemas.openxmlformats.org/officeDocument/2006/relationships/image" Target="../media/image424.png"/><Relationship Id="rId24" Type="http://schemas.openxmlformats.org/officeDocument/2006/relationships/image" Target="../media/image425.png"/><Relationship Id="rId25" Type="http://schemas.openxmlformats.org/officeDocument/2006/relationships/image" Target="../media/image426.png"/><Relationship Id="rId26" Type="http://schemas.openxmlformats.org/officeDocument/2006/relationships/image" Target="../media/image427.jpg"/><Relationship Id="rId27" Type="http://schemas.openxmlformats.org/officeDocument/2006/relationships/image" Target="../media/image428.png"/><Relationship Id="rId28" Type="http://schemas.openxmlformats.org/officeDocument/2006/relationships/image" Target="../media/image429.png"/><Relationship Id="rId29" Type="http://schemas.openxmlformats.org/officeDocument/2006/relationships/image" Target="../media/image430.png"/><Relationship Id="rId30" Type="http://schemas.openxmlformats.org/officeDocument/2006/relationships/image" Target="../media/image431.png"/><Relationship Id="rId31" Type="http://schemas.openxmlformats.org/officeDocument/2006/relationships/image" Target="../media/image432.png"/><Relationship Id="rId32" Type="http://schemas.openxmlformats.org/officeDocument/2006/relationships/image" Target="../media/image433.png"/><Relationship Id="rId33" Type="http://schemas.openxmlformats.org/officeDocument/2006/relationships/image" Target="../media/image434.png"/><Relationship Id="rId34" Type="http://schemas.openxmlformats.org/officeDocument/2006/relationships/image" Target="../media/image435.png"/><Relationship Id="rId35" Type="http://schemas.openxmlformats.org/officeDocument/2006/relationships/image" Target="../media/image436.png"/><Relationship Id="rId36" Type="http://schemas.openxmlformats.org/officeDocument/2006/relationships/image" Target="../media/image437.png"/><Relationship Id="rId37" Type="http://schemas.openxmlformats.org/officeDocument/2006/relationships/image" Target="../media/image438.png"/><Relationship Id="rId38" Type="http://schemas.openxmlformats.org/officeDocument/2006/relationships/image" Target="../media/image439.png"/><Relationship Id="rId39" Type="http://schemas.openxmlformats.org/officeDocument/2006/relationships/image" Target="../media/image440.png"/><Relationship Id="rId40" Type="http://schemas.openxmlformats.org/officeDocument/2006/relationships/image" Target="../media/image441.png"/><Relationship Id="rId41" Type="http://schemas.openxmlformats.org/officeDocument/2006/relationships/image" Target="../media/image442.png"/><Relationship Id="rId42" Type="http://schemas.openxmlformats.org/officeDocument/2006/relationships/image" Target="../media/image443.png"/><Relationship Id="rId43" Type="http://schemas.openxmlformats.org/officeDocument/2006/relationships/image" Target="../media/image444.png"/><Relationship Id="rId44" Type="http://schemas.openxmlformats.org/officeDocument/2006/relationships/image" Target="../media/image445.png"/><Relationship Id="rId45" Type="http://schemas.openxmlformats.org/officeDocument/2006/relationships/image" Target="../media/image446.png"/><Relationship Id="rId46" Type="http://schemas.openxmlformats.org/officeDocument/2006/relationships/image" Target="../media/image447.png"/><Relationship Id="rId47" Type="http://schemas.openxmlformats.org/officeDocument/2006/relationships/image" Target="../media/image448.png"/><Relationship Id="rId48" Type="http://schemas.openxmlformats.org/officeDocument/2006/relationships/image" Target="../media/image449.png"/><Relationship Id="rId49" Type="http://schemas.openxmlformats.org/officeDocument/2006/relationships/image" Target="../media/image450.png"/><Relationship Id="rId50" Type="http://schemas.openxmlformats.org/officeDocument/2006/relationships/image" Target="../media/image451.png"/><Relationship Id="rId51" Type="http://schemas.openxmlformats.org/officeDocument/2006/relationships/image" Target="../media/image452.png"/><Relationship Id="rId52" Type="http://schemas.openxmlformats.org/officeDocument/2006/relationships/image" Target="../media/image453.png"/><Relationship Id="rId53" Type="http://schemas.openxmlformats.org/officeDocument/2006/relationships/image" Target="../media/image454.png"/><Relationship Id="rId54" Type="http://schemas.openxmlformats.org/officeDocument/2006/relationships/image" Target="../media/image455.png"/><Relationship Id="rId55" Type="http://schemas.openxmlformats.org/officeDocument/2006/relationships/image" Target="../media/image456.png"/><Relationship Id="rId56" Type="http://schemas.openxmlformats.org/officeDocument/2006/relationships/image" Target="../media/image457.png"/><Relationship Id="rId57" Type="http://schemas.openxmlformats.org/officeDocument/2006/relationships/image" Target="../media/image458.png"/><Relationship Id="rId58" Type="http://schemas.openxmlformats.org/officeDocument/2006/relationships/image" Target="../media/image459.png"/><Relationship Id="rId59" Type="http://schemas.openxmlformats.org/officeDocument/2006/relationships/image" Target="../media/image460.png"/><Relationship Id="rId60" Type="http://schemas.openxmlformats.org/officeDocument/2006/relationships/image" Target="../media/image461.png"/><Relationship Id="rId61" Type="http://schemas.openxmlformats.org/officeDocument/2006/relationships/image" Target="../media/image46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3.png"/><Relationship Id="rId3" Type="http://schemas.openxmlformats.org/officeDocument/2006/relationships/image" Target="../media/image464.png"/><Relationship Id="rId4" Type="http://schemas.openxmlformats.org/officeDocument/2006/relationships/image" Target="../media/image465.png"/><Relationship Id="rId5" Type="http://schemas.openxmlformats.org/officeDocument/2006/relationships/image" Target="../media/image466.png"/><Relationship Id="rId6" Type="http://schemas.openxmlformats.org/officeDocument/2006/relationships/image" Target="../media/image467.png"/><Relationship Id="rId7" Type="http://schemas.openxmlformats.org/officeDocument/2006/relationships/image" Target="../media/image468.png"/><Relationship Id="rId8" Type="http://schemas.openxmlformats.org/officeDocument/2006/relationships/image" Target="../media/image469.png"/><Relationship Id="rId9" Type="http://schemas.openxmlformats.org/officeDocument/2006/relationships/image" Target="../media/image470.png"/><Relationship Id="rId10" Type="http://schemas.openxmlformats.org/officeDocument/2006/relationships/image" Target="../media/image471.png"/><Relationship Id="rId11" Type="http://schemas.openxmlformats.org/officeDocument/2006/relationships/image" Target="../media/image472.png"/><Relationship Id="rId12" Type="http://schemas.openxmlformats.org/officeDocument/2006/relationships/image" Target="../media/image473.jpg"/><Relationship Id="rId13" Type="http://schemas.openxmlformats.org/officeDocument/2006/relationships/image" Target="../media/image474.jpg"/><Relationship Id="rId14" Type="http://schemas.openxmlformats.org/officeDocument/2006/relationships/image" Target="../media/image475.jpg"/><Relationship Id="rId15" Type="http://schemas.openxmlformats.org/officeDocument/2006/relationships/image" Target="../media/image476.png"/><Relationship Id="rId16" Type="http://schemas.openxmlformats.org/officeDocument/2006/relationships/image" Target="../media/image477.png"/><Relationship Id="rId17" Type="http://schemas.openxmlformats.org/officeDocument/2006/relationships/image" Target="../media/image478.png"/><Relationship Id="rId18" Type="http://schemas.openxmlformats.org/officeDocument/2006/relationships/image" Target="../media/image479.png"/><Relationship Id="rId19" Type="http://schemas.openxmlformats.org/officeDocument/2006/relationships/image" Target="../media/image480.png"/><Relationship Id="rId20" Type="http://schemas.openxmlformats.org/officeDocument/2006/relationships/image" Target="../media/image481.png"/><Relationship Id="rId21" Type="http://schemas.openxmlformats.org/officeDocument/2006/relationships/image" Target="../media/image482.png"/><Relationship Id="rId22" Type="http://schemas.openxmlformats.org/officeDocument/2006/relationships/image" Target="../media/image483.png"/><Relationship Id="rId23" Type="http://schemas.openxmlformats.org/officeDocument/2006/relationships/image" Target="../media/image484.png"/><Relationship Id="rId24" Type="http://schemas.openxmlformats.org/officeDocument/2006/relationships/image" Target="../media/image485.png"/><Relationship Id="rId25" Type="http://schemas.openxmlformats.org/officeDocument/2006/relationships/image" Target="../media/image486.png"/><Relationship Id="rId26" Type="http://schemas.openxmlformats.org/officeDocument/2006/relationships/image" Target="../media/image487.png"/><Relationship Id="rId27" Type="http://schemas.openxmlformats.org/officeDocument/2006/relationships/image" Target="../media/image488.png"/><Relationship Id="rId28" Type="http://schemas.openxmlformats.org/officeDocument/2006/relationships/image" Target="../media/image489.png"/><Relationship Id="rId29" Type="http://schemas.openxmlformats.org/officeDocument/2006/relationships/image" Target="../media/image490.png"/><Relationship Id="rId30" Type="http://schemas.openxmlformats.org/officeDocument/2006/relationships/image" Target="../media/image491.png"/><Relationship Id="rId31" Type="http://schemas.openxmlformats.org/officeDocument/2006/relationships/image" Target="../media/image492.png"/><Relationship Id="rId32" Type="http://schemas.openxmlformats.org/officeDocument/2006/relationships/image" Target="../media/image493.png"/><Relationship Id="rId33" Type="http://schemas.openxmlformats.org/officeDocument/2006/relationships/image" Target="../media/image494.png"/><Relationship Id="rId34" Type="http://schemas.openxmlformats.org/officeDocument/2006/relationships/image" Target="../media/image495.png"/><Relationship Id="rId35" Type="http://schemas.openxmlformats.org/officeDocument/2006/relationships/image" Target="../media/image496.png"/><Relationship Id="rId36" Type="http://schemas.openxmlformats.org/officeDocument/2006/relationships/image" Target="../media/image497.png"/><Relationship Id="rId37" Type="http://schemas.openxmlformats.org/officeDocument/2006/relationships/image" Target="../media/image498.png"/><Relationship Id="rId38" Type="http://schemas.openxmlformats.org/officeDocument/2006/relationships/image" Target="../media/image499.png"/><Relationship Id="rId39" Type="http://schemas.openxmlformats.org/officeDocument/2006/relationships/image" Target="../media/image500.png"/><Relationship Id="rId40" Type="http://schemas.openxmlformats.org/officeDocument/2006/relationships/image" Target="../media/image501.png"/><Relationship Id="rId41" Type="http://schemas.openxmlformats.org/officeDocument/2006/relationships/image" Target="../media/image502.jpg"/><Relationship Id="rId42" Type="http://schemas.openxmlformats.org/officeDocument/2006/relationships/image" Target="../media/image503.jpg"/><Relationship Id="rId43" Type="http://schemas.openxmlformats.org/officeDocument/2006/relationships/image" Target="../media/image504.png"/><Relationship Id="rId44" Type="http://schemas.openxmlformats.org/officeDocument/2006/relationships/image" Target="../media/image505.png"/><Relationship Id="rId45" Type="http://schemas.openxmlformats.org/officeDocument/2006/relationships/image" Target="../media/image506.png"/><Relationship Id="rId46" Type="http://schemas.openxmlformats.org/officeDocument/2006/relationships/image" Target="../media/image507.png"/><Relationship Id="rId47" Type="http://schemas.openxmlformats.org/officeDocument/2006/relationships/image" Target="../media/image508.png"/><Relationship Id="rId48" Type="http://schemas.openxmlformats.org/officeDocument/2006/relationships/image" Target="../media/image509.png"/><Relationship Id="rId49" Type="http://schemas.openxmlformats.org/officeDocument/2006/relationships/image" Target="../media/image510.png"/><Relationship Id="rId50" Type="http://schemas.openxmlformats.org/officeDocument/2006/relationships/image" Target="../media/image511.png"/><Relationship Id="rId51" Type="http://schemas.openxmlformats.org/officeDocument/2006/relationships/image" Target="../media/image512.png"/><Relationship Id="rId52" Type="http://schemas.openxmlformats.org/officeDocument/2006/relationships/image" Target="../media/image513.png"/><Relationship Id="rId53" Type="http://schemas.openxmlformats.org/officeDocument/2006/relationships/image" Target="../media/image514.png"/><Relationship Id="rId54" Type="http://schemas.openxmlformats.org/officeDocument/2006/relationships/image" Target="../media/image515.png"/><Relationship Id="rId55" Type="http://schemas.openxmlformats.org/officeDocument/2006/relationships/image" Target="../media/image516.png"/><Relationship Id="rId56" Type="http://schemas.openxmlformats.org/officeDocument/2006/relationships/image" Target="../media/image517.png"/><Relationship Id="rId57" Type="http://schemas.openxmlformats.org/officeDocument/2006/relationships/image" Target="../media/image518.png"/><Relationship Id="rId58" Type="http://schemas.openxmlformats.org/officeDocument/2006/relationships/image" Target="../media/image519.png"/><Relationship Id="rId59" Type="http://schemas.openxmlformats.org/officeDocument/2006/relationships/image" Target="../media/image520.png"/><Relationship Id="rId60" Type="http://schemas.openxmlformats.org/officeDocument/2006/relationships/image" Target="../media/image521.png"/><Relationship Id="rId61" Type="http://schemas.openxmlformats.org/officeDocument/2006/relationships/image" Target="../media/image522.png"/><Relationship Id="rId62" Type="http://schemas.openxmlformats.org/officeDocument/2006/relationships/image" Target="../media/image523.png"/><Relationship Id="rId63" Type="http://schemas.openxmlformats.org/officeDocument/2006/relationships/image" Target="../media/image524.png"/><Relationship Id="rId64" Type="http://schemas.openxmlformats.org/officeDocument/2006/relationships/image" Target="../media/image525.png"/><Relationship Id="rId65" Type="http://schemas.openxmlformats.org/officeDocument/2006/relationships/image" Target="../media/image526.png"/><Relationship Id="rId66" Type="http://schemas.openxmlformats.org/officeDocument/2006/relationships/image" Target="../media/image527.png"/><Relationship Id="rId67" Type="http://schemas.openxmlformats.org/officeDocument/2006/relationships/image" Target="../media/image528.png"/><Relationship Id="rId68" Type="http://schemas.openxmlformats.org/officeDocument/2006/relationships/image" Target="../media/image52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0.jpg"/><Relationship Id="rId3" Type="http://schemas.openxmlformats.org/officeDocument/2006/relationships/image" Target="../media/image531.jpg"/><Relationship Id="rId4" Type="http://schemas.openxmlformats.org/officeDocument/2006/relationships/image" Target="../media/image532.png"/><Relationship Id="rId5" Type="http://schemas.openxmlformats.org/officeDocument/2006/relationships/image" Target="../media/image533.png"/><Relationship Id="rId6" Type="http://schemas.openxmlformats.org/officeDocument/2006/relationships/image" Target="../media/image534.png"/><Relationship Id="rId7" Type="http://schemas.openxmlformats.org/officeDocument/2006/relationships/image" Target="../media/image535.png"/><Relationship Id="rId8" Type="http://schemas.openxmlformats.org/officeDocument/2006/relationships/image" Target="../media/image536.png"/><Relationship Id="rId9" Type="http://schemas.openxmlformats.org/officeDocument/2006/relationships/image" Target="../media/image537.png"/><Relationship Id="rId10" Type="http://schemas.openxmlformats.org/officeDocument/2006/relationships/image" Target="../media/image538.png"/><Relationship Id="rId11" Type="http://schemas.openxmlformats.org/officeDocument/2006/relationships/image" Target="../media/image539.png"/><Relationship Id="rId12" Type="http://schemas.openxmlformats.org/officeDocument/2006/relationships/image" Target="../media/image540.png"/><Relationship Id="rId13" Type="http://schemas.openxmlformats.org/officeDocument/2006/relationships/image" Target="../media/image541.png"/><Relationship Id="rId14" Type="http://schemas.openxmlformats.org/officeDocument/2006/relationships/image" Target="../media/image542.png"/><Relationship Id="rId15" Type="http://schemas.openxmlformats.org/officeDocument/2006/relationships/image" Target="../media/image543.png"/><Relationship Id="rId16" Type="http://schemas.openxmlformats.org/officeDocument/2006/relationships/image" Target="../media/image544.png"/><Relationship Id="rId17" Type="http://schemas.openxmlformats.org/officeDocument/2006/relationships/image" Target="../media/image545.png"/><Relationship Id="rId18" Type="http://schemas.openxmlformats.org/officeDocument/2006/relationships/image" Target="../media/image546.png"/><Relationship Id="rId19" Type="http://schemas.openxmlformats.org/officeDocument/2006/relationships/image" Target="../media/image547.png"/><Relationship Id="rId20" Type="http://schemas.openxmlformats.org/officeDocument/2006/relationships/image" Target="../media/image548.png"/><Relationship Id="rId21" Type="http://schemas.openxmlformats.org/officeDocument/2006/relationships/image" Target="../media/image549.png"/><Relationship Id="rId22" Type="http://schemas.openxmlformats.org/officeDocument/2006/relationships/image" Target="../media/image550.png"/><Relationship Id="rId23" Type="http://schemas.openxmlformats.org/officeDocument/2006/relationships/image" Target="../media/image551.png"/><Relationship Id="rId24" Type="http://schemas.openxmlformats.org/officeDocument/2006/relationships/image" Target="../media/image552.png"/><Relationship Id="rId25" Type="http://schemas.openxmlformats.org/officeDocument/2006/relationships/image" Target="../media/image553.png"/><Relationship Id="rId26" Type="http://schemas.openxmlformats.org/officeDocument/2006/relationships/image" Target="../media/image554.png"/><Relationship Id="rId27" Type="http://schemas.openxmlformats.org/officeDocument/2006/relationships/image" Target="../media/image555.png"/><Relationship Id="rId28" Type="http://schemas.openxmlformats.org/officeDocument/2006/relationships/image" Target="../media/image556.png"/><Relationship Id="rId29" Type="http://schemas.openxmlformats.org/officeDocument/2006/relationships/image" Target="../media/image557.png"/><Relationship Id="rId30" Type="http://schemas.openxmlformats.org/officeDocument/2006/relationships/image" Target="../media/image558.png"/><Relationship Id="rId31" Type="http://schemas.openxmlformats.org/officeDocument/2006/relationships/image" Target="../media/image559.png"/><Relationship Id="rId32" Type="http://schemas.openxmlformats.org/officeDocument/2006/relationships/image" Target="../media/image560.png"/><Relationship Id="rId33" Type="http://schemas.openxmlformats.org/officeDocument/2006/relationships/image" Target="../media/image561.png"/><Relationship Id="rId34" Type="http://schemas.openxmlformats.org/officeDocument/2006/relationships/image" Target="../media/image562.png"/><Relationship Id="rId35" Type="http://schemas.openxmlformats.org/officeDocument/2006/relationships/image" Target="../media/image563.png"/><Relationship Id="rId36" Type="http://schemas.openxmlformats.org/officeDocument/2006/relationships/image" Target="../media/image564.png"/><Relationship Id="rId37" Type="http://schemas.openxmlformats.org/officeDocument/2006/relationships/image" Target="../media/image565.png"/><Relationship Id="rId38" Type="http://schemas.openxmlformats.org/officeDocument/2006/relationships/image" Target="../media/image566.png"/><Relationship Id="rId39" Type="http://schemas.openxmlformats.org/officeDocument/2006/relationships/image" Target="../media/image567.png"/><Relationship Id="rId40" Type="http://schemas.openxmlformats.org/officeDocument/2006/relationships/image" Target="../media/image568.png"/><Relationship Id="rId41" Type="http://schemas.openxmlformats.org/officeDocument/2006/relationships/image" Target="../media/image569.png"/><Relationship Id="rId42" Type="http://schemas.openxmlformats.org/officeDocument/2006/relationships/image" Target="../media/image57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183" y="121188"/>
            <a:ext cx="761999" cy="47869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8" y="725423"/>
              <a:ext cx="755904" cy="1798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0538" y="5666232"/>
              <a:ext cx="1383919" cy="2438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538" y="5910071"/>
              <a:ext cx="598551" cy="2441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6868" y="0"/>
              <a:ext cx="1793875" cy="68001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0538" y="2618485"/>
              <a:ext cx="6966711" cy="6705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0538" y="3288741"/>
              <a:ext cx="3885438" cy="6708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8480" y="3288741"/>
              <a:ext cx="3171952" cy="67086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71681" y="1161745"/>
              <a:ext cx="111639" cy="3055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32489" y="1130276"/>
              <a:ext cx="248774" cy="25612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753042" y="779381"/>
              <a:ext cx="295910" cy="281940"/>
            </a:xfrm>
            <a:custGeom>
              <a:avLst/>
              <a:gdLst/>
              <a:ahLst/>
              <a:cxnLst/>
              <a:rect l="l" t="t" r="r" b="b"/>
              <a:pathLst>
                <a:path w="295910" h="281940">
                  <a:moveTo>
                    <a:pt x="295826" y="0"/>
                  </a:moveTo>
                  <a:lnTo>
                    <a:pt x="244878" y="19746"/>
                  </a:lnTo>
                  <a:lnTo>
                    <a:pt x="199325" y="39857"/>
                  </a:lnTo>
                  <a:lnTo>
                    <a:pt x="155068" y="62467"/>
                  </a:lnTo>
                  <a:lnTo>
                    <a:pt x="112313" y="87867"/>
                  </a:lnTo>
                  <a:lnTo>
                    <a:pt x="71265" y="116348"/>
                  </a:lnTo>
                  <a:lnTo>
                    <a:pt x="35758" y="146867"/>
                  </a:lnTo>
                  <a:lnTo>
                    <a:pt x="8073" y="184287"/>
                  </a:lnTo>
                  <a:lnTo>
                    <a:pt x="0" y="207968"/>
                  </a:lnTo>
                  <a:lnTo>
                    <a:pt x="1475" y="229063"/>
                  </a:lnTo>
                  <a:lnTo>
                    <a:pt x="32612" y="261437"/>
                  </a:lnTo>
                  <a:lnTo>
                    <a:pt x="70766" y="274224"/>
                  </a:lnTo>
                  <a:lnTo>
                    <a:pt x="115858" y="280136"/>
                  </a:lnTo>
                  <a:lnTo>
                    <a:pt x="138750" y="281026"/>
                  </a:lnTo>
                  <a:lnTo>
                    <a:pt x="163600" y="280769"/>
                  </a:lnTo>
                  <a:lnTo>
                    <a:pt x="171881" y="281639"/>
                  </a:lnTo>
                  <a:lnTo>
                    <a:pt x="217291" y="236945"/>
                  </a:lnTo>
                  <a:lnTo>
                    <a:pt x="175797" y="232823"/>
                  </a:lnTo>
                  <a:lnTo>
                    <a:pt x="160073" y="230289"/>
                  </a:lnTo>
                  <a:lnTo>
                    <a:pt x="105669" y="206216"/>
                  </a:lnTo>
                  <a:lnTo>
                    <a:pt x="92190" y="163959"/>
                  </a:lnTo>
                  <a:lnTo>
                    <a:pt x="103166" y="137768"/>
                  </a:lnTo>
                  <a:lnTo>
                    <a:pt x="137248" y="98848"/>
                  </a:lnTo>
                  <a:lnTo>
                    <a:pt x="184525" y="62657"/>
                  </a:lnTo>
                  <a:lnTo>
                    <a:pt x="220361" y="40793"/>
                  </a:lnTo>
                  <a:lnTo>
                    <a:pt x="257576" y="21345"/>
                  </a:lnTo>
                  <a:lnTo>
                    <a:pt x="295826" y="3680"/>
                  </a:lnTo>
                  <a:lnTo>
                    <a:pt x="295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2487" y="1272233"/>
              <a:ext cx="152767" cy="13039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32269" y="1272841"/>
              <a:ext cx="103689" cy="13040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335960" y="716350"/>
              <a:ext cx="191135" cy="231775"/>
            </a:xfrm>
            <a:custGeom>
              <a:avLst/>
              <a:gdLst/>
              <a:ahLst/>
              <a:cxnLst/>
              <a:rect l="l" t="t" r="r" b="b"/>
              <a:pathLst>
                <a:path w="191135" h="231775">
                  <a:moveTo>
                    <a:pt x="109222" y="0"/>
                  </a:moveTo>
                  <a:lnTo>
                    <a:pt x="109222" y="3067"/>
                  </a:lnTo>
                  <a:lnTo>
                    <a:pt x="127101" y="9041"/>
                  </a:lnTo>
                  <a:lnTo>
                    <a:pt x="135546" y="12879"/>
                  </a:lnTo>
                  <a:lnTo>
                    <a:pt x="143597" y="17738"/>
                  </a:lnTo>
                  <a:lnTo>
                    <a:pt x="156487" y="29231"/>
                  </a:lnTo>
                  <a:lnTo>
                    <a:pt x="163916" y="42550"/>
                  </a:lnTo>
                  <a:lnTo>
                    <a:pt x="165937" y="57700"/>
                  </a:lnTo>
                  <a:lnTo>
                    <a:pt x="162603" y="74686"/>
                  </a:lnTo>
                  <a:lnTo>
                    <a:pt x="139132" y="112225"/>
                  </a:lnTo>
                  <a:lnTo>
                    <a:pt x="100063" y="147956"/>
                  </a:lnTo>
                  <a:lnTo>
                    <a:pt x="36722" y="189268"/>
                  </a:lnTo>
                  <a:lnTo>
                    <a:pt x="3073" y="206933"/>
                  </a:lnTo>
                  <a:lnTo>
                    <a:pt x="0" y="214856"/>
                  </a:lnTo>
                  <a:lnTo>
                    <a:pt x="69205" y="194230"/>
                  </a:lnTo>
                  <a:lnTo>
                    <a:pt x="102177" y="172702"/>
                  </a:lnTo>
                  <a:lnTo>
                    <a:pt x="133761" y="148758"/>
                  </a:lnTo>
                  <a:lnTo>
                    <a:pt x="164832" y="118547"/>
                  </a:lnTo>
                  <a:lnTo>
                    <a:pt x="187142" y="81434"/>
                  </a:lnTo>
                  <a:lnTo>
                    <a:pt x="191081" y="63442"/>
                  </a:lnTo>
                  <a:lnTo>
                    <a:pt x="189147" y="47228"/>
                  </a:lnTo>
                  <a:lnTo>
                    <a:pt x="154920" y="13454"/>
                  </a:lnTo>
                  <a:lnTo>
                    <a:pt x="111681" y="1226"/>
                  </a:lnTo>
                  <a:lnTo>
                    <a:pt x="109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91406" y="1271713"/>
              <a:ext cx="108209" cy="13288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0880" y="1271620"/>
              <a:ext cx="107974" cy="13302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92869" y="1271561"/>
              <a:ext cx="107845" cy="13356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0641" y="956921"/>
              <a:ext cx="250923" cy="9246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044560" y="710221"/>
              <a:ext cx="401955" cy="73025"/>
            </a:xfrm>
            <a:custGeom>
              <a:avLst/>
              <a:gdLst/>
              <a:ahLst/>
              <a:cxnLst/>
              <a:rect l="l" t="t" r="r" b="b"/>
              <a:pathLst>
                <a:path w="401955" h="73025">
                  <a:moveTo>
                    <a:pt x="18999" y="67995"/>
                  </a:moveTo>
                  <a:lnTo>
                    <a:pt x="9829" y="66154"/>
                  </a:lnTo>
                  <a:lnTo>
                    <a:pt x="0" y="71005"/>
                  </a:lnTo>
                  <a:lnTo>
                    <a:pt x="1231" y="71615"/>
                  </a:lnTo>
                  <a:lnTo>
                    <a:pt x="3073" y="72237"/>
                  </a:lnTo>
                  <a:lnTo>
                    <a:pt x="4305" y="72847"/>
                  </a:lnTo>
                  <a:lnTo>
                    <a:pt x="8610" y="71005"/>
                  </a:lnTo>
                  <a:lnTo>
                    <a:pt x="18999" y="67995"/>
                  </a:lnTo>
                  <a:close/>
                </a:path>
                <a:path w="401955" h="73025">
                  <a:moveTo>
                    <a:pt x="401840" y="6743"/>
                  </a:moveTo>
                  <a:lnTo>
                    <a:pt x="398767" y="4292"/>
                  </a:lnTo>
                  <a:lnTo>
                    <a:pt x="394474" y="4902"/>
                  </a:lnTo>
                  <a:lnTo>
                    <a:pt x="390829" y="4902"/>
                  </a:lnTo>
                  <a:lnTo>
                    <a:pt x="385914" y="2451"/>
                  </a:lnTo>
                  <a:lnTo>
                    <a:pt x="380377" y="3073"/>
                  </a:lnTo>
                  <a:lnTo>
                    <a:pt x="375462" y="3073"/>
                  </a:lnTo>
                  <a:lnTo>
                    <a:pt x="370547" y="0"/>
                  </a:lnTo>
                  <a:lnTo>
                    <a:pt x="365061" y="0"/>
                  </a:lnTo>
                  <a:lnTo>
                    <a:pt x="357682" y="1841"/>
                  </a:lnTo>
                  <a:lnTo>
                    <a:pt x="365061" y="3073"/>
                  </a:lnTo>
                  <a:lnTo>
                    <a:pt x="369925" y="4292"/>
                  </a:lnTo>
                  <a:lnTo>
                    <a:pt x="399389" y="8585"/>
                  </a:lnTo>
                  <a:lnTo>
                    <a:pt x="400621" y="7975"/>
                  </a:lnTo>
                  <a:lnTo>
                    <a:pt x="401840" y="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42714" y="634916"/>
              <a:ext cx="528955" cy="504825"/>
            </a:xfrm>
            <a:custGeom>
              <a:avLst/>
              <a:gdLst/>
              <a:ahLst/>
              <a:cxnLst/>
              <a:rect l="l" t="t" r="r" b="b"/>
              <a:pathLst>
                <a:path w="528955" h="504825">
                  <a:moveTo>
                    <a:pt x="527621" y="0"/>
                  </a:moveTo>
                  <a:lnTo>
                    <a:pt x="522703" y="4907"/>
                  </a:lnTo>
                  <a:lnTo>
                    <a:pt x="518399" y="8588"/>
                  </a:lnTo>
                  <a:lnTo>
                    <a:pt x="514762" y="12268"/>
                  </a:lnTo>
                  <a:lnTo>
                    <a:pt x="192629" y="320215"/>
                  </a:lnTo>
                  <a:lnTo>
                    <a:pt x="160585" y="351493"/>
                  </a:lnTo>
                  <a:lnTo>
                    <a:pt x="144332" y="366767"/>
                  </a:lnTo>
                  <a:lnTo>
                    <a:pt x="127618" y="381410"/>
                  </a:lnTo>
                  <a:lnTo>
                    <a:pt x="114738" y="391160"/>
                  </a:lnTo>
                  <a:lnTo>
                    <a:pt x="102770" y="401999"/>
                  </a:lnTo>
                  <a:lnTo>
                    <a:pt x="91720" y="413871"/>
                  </a:lnTo>
                  <a:lnTo>
                    <a:pt x="81598" y="426718"/>
                  </a:lnTo>
                  <a:lnTo>
                    <a:pt x="21203" y="484484"/>
                  </a:lnTo>
                  <a:lnTo>
                    <a:pt x="0" y="504466"/>
                  </a:lnTo>
                  <a:lnTo>
                    <a:pt x="8586" y="504466"/>
                  </a:lnTo>
                  <a:lnTo>
                    <a:pt x="11654" y="501404"/>
                  </a:lnTo>
                  <a:lnTo>
                    <a:pt x="15338" y="499569"/>
                  </a:lnTo>
                  <a:lnTo>
                    <a:pt x="177311" y="414469"/>
                  </a:lnTo>
                  <a:lnTo>
                    <a:pt x="183748" y="411898"/>
                  </a:lnTo>
                  <a:lnTo>
                    <a:pt x="190119" y="409497"/>
                  </a:lnTo>
                  <a:lnTo>
                    <a:pt x="196373" y="406981"/>
                  </a:lnTo>
                  <a:lnTo>
                    <a:pt x="202465" y="404061"/>
                  </a:lnTo>
                  <a:lnTo>
                    <a:pt x="220028" y="394267"/>
                  </a:lnTo>
                  <a:lnTo>
                    <a:pt x="273009" y="366105"/>
                  </a:lnTo>
                  <a:lnTo>
                    <a:pt x="274853" y="364883"/>
                  </a:lnTo>
                  <a:lnTo>
                    <a:pt x="276697" y="364270"/>
                  </a:lnTo>
                  <a:lnTo>
                    <a:pt x="278541" y="363048"/>
                  </a:lnTo>
                  <a:lnTo>
                    <a:pt x="273009" y="363048"/>
                  </a:lnTo>
                  <a:lnTo>
                    <a:pt x="385304" y="303652"/>
                  </a:lnTo>
                  <a:lnTo>
                    <a:pt x="390786" y="300585"/>
                  </a:lnTo>
                  <a:lnTo>
                    <a:pt x="394474" y="299971"/>
                  </a:lnTo>
                  <a:lnTo>
                    <a:pt x="496937" y="299971"/>
                  </a:lnTo>
                  <a:lnTo>
                    <a:pt x="496953" y="294673"/>
                  </a:lnTo>
                  <a:lnTo>
                    <a:pt x="495705" y="288367"/>
                  </a:lnTo>
                  <a:lnTo>
                    <a:pt x="495705" y="285913"/>
                  </a:lnTo>
                  <a:lnTo>
                    <a:pt x="495090" y="282846"/>
                  </a:lnTo>
                  <a:lnTo>
                    <a:pt x="501906" y="230556"/>
                  </a:lnTo>
                  <a:lnTo>
                    <a:pt x="507987" y="181340"/>
                  </a:lnTo>
                  <a:lnTo>
                    <a:pt x="513974" y="132126"/>
                  </a:lnTo>
                  <a:lnTo>
                    <a:pt x="519895" y="82911"/>
                  </a:lnTo>
                  <a:lnTo>
                    <a:pt x="525777" y="33688"/>
                  </a:lnTo>
                  <a:lnTo>
                    <a:pt x="526929" y="25750"/>
                  </a:lnTo>
                  <a:lnTo>
                    <a:pt x="528082" y="17534"/>
                  </a:lnTo>
                  <a:lnTo>
                    <a:pt x="528543" y="8973"/>
                  </a:lnTo>
                  <a:lnTo>
                    <a:pt x="527621" y="0"/>
                  </a:lnTo>
                  <a:close/>
                </a:path>
                <a:path w="528955" h="504825">
                  <a:moveTo>
                    <a:pt x="496937" y="299971"/>
                  </a:moveTo>
                  <a:lnTo>
                    <a:pt x="394474" y="299971"/>
                  </a:lnTo>
                  <a:lnTo>
                    <a:pt x="398778" y="306105"/>
                  </a:lnTo>
                  <a:lnTo>
                    <a:pt x="403081" y="312853"/>
                  </a:lnTo>
                  <a:lnTo>
                    <a:pt x="408055" y="318437"/>
                  </a:lnTo>
                  <a:lnTo>
                    <a:pt x="412917" y="323844"/>
                  </a:lnTo>
                  <a:lnTo>
                    <a:pt x="412302" y="323844"/>
                  </a:lnTo>
                  <a:lnTo>
                    <a:pt x="412302" y="324458"/>
                  </a:lnTo>
                  <a:lnTo>
                    <a:pt x="411688" y="324458"/>
                  </a:lnTo>
                  <a:lnTo>
                    <a:pt x="416555" y="331205"/>
                  </a:lnTo>
                  <a:lnTo>
                    <a:pt x="420858" y="337953"/>
                  </a:lnTo>
                  <a:lnTo>
                    <a:pt x="428850" y="341618"/>
                  </a:lnTo>
                  <a:lnTo>
                    <a:pt x="454234" y="370547"/>
                  </a:lnTo>
                  <a:lnTo>
                    <a:pt x="467421" y="385354"/>
                  </a:lnTo>
                  <a:lnTo>
                    <a:pt x="481002" y="400391"/>
                  </a:lnTo>
                  <a:lnTo>
                    <a:pt x="481616" y="396716"/>
                  </a:lnTo>
                  <a:lnTo>
                    <a:pt x="482231" y="395494"/>
                  </a:lnTo>
                  <a:lnTo>
                    <a:pt x="487220" y="353328"/>
                  </a:lnTo>
                  <a:lnTo>
                    <a:pt x="492631" y="312853"/>
                  </a:lnTo>
                  <a:lnTo>
                    <a:pt x="495532" y="306863"/>
                  </a:lnTo>
                  <a:lnTo>
                    <a:pt x="496934" y="300821"/>
                  </a:lnTo>
                  <a:lnTo>
                    <a:pt x="496937" y="299971"/>
                  </a:lnTo>
                  <a:close/>
                </a:path>
              </a:pathLst>
            </a:custGeom>
            <a:solidFill>
              <a:srgbClr val="C200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640249" y="1271620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19" h="134619">
                  <a:moveTo>
                    <a:pt x="66260" y="0"/>
                  </a:moveTo>
                  <a:lnTo>
                    <a:pt x="40033" y="5280"/>
                  </a:lnTo>
                  <a:lnTo>
                    <a:pt x="18866" y="19743"/>
                  </a:lnTo>
                  <a:lnTo>
                    <a:pt x="4831" y="41322"/>
                  </a:lnTo>
                  <a:lnTo>
                    <a:pt x="0" y="67953"/>
                  </a:lnTo>
                  <a:lnTo>
                    <a:pt x="5272" y="93523"/>
                  </a:lnTo>
                  <a:lnTo>
                    <a:pt x="19632" y="114558"/>
                  </a:lnTo>
                  <a:lnTo>
                    <a:pt x="40895" y="128820"/>
                  </a:lnTo>
                  <a:lnTo>
                    <a:pt x="66875" y="134072"/>
                  </a:lnTo>
                  <a:lnTo>
                    <a:pt x="92435" y="128820"/>
                  </a:lnTo>
                  <a:lnTo>
                    <a:pt x="92793" y="128820"/>
                  </a:lnTo>
                  <a:lnTo>
                    <a:pt x="114421" y="114175"/>
                  </a:lnTo>
                  <a:lnTo>
                    <a:pt x="117542" y="109585"/>
                  </a:lnTo>
                  <a:lnTo>
                    <a:pt x="66875" y="109585"/>
                  </a:lnTo>
                  <a:lnTo>
                    <a:pt x="50165" y="106160"/>
                  </a:lnTo>
                  <a:lnTo>
                    <a:pt x="36736" y="96881"/>
                  </a:lnTo>
                  <a:lnTo>
                    <a:pt x="27793" y="83240"/>
                  </a:lnTo>
                  <a:lnTo>
                    <a:pt x="24544" y="66731"/>
                  </a:lnTo>
                  <a:lnTo>
                    <a:pt x="27870" y="50402"/>
                  </a:lnTo>
                  <a:lnTo>
                    <a:pt x="36889" y="37114"/>
                  </a:lnTo>
                  <a:lnTo>
                    <a:pt x="50165" y="28074"/>
                  </a:lnTo>
                  <a:lnTo>
                    <a:pt x="66260" y="24486"/>
                  </a:lnTo>
                  <a:lnTo>
                    <a:pt x="117487" y="24486"/>
                  </a:lnTo>
                  <a:lnTo>
                    <a:pt x="114220" y="19743"/>
                  </a:lnTo>
                  <a:lnTo>
                    <a:pt x="114115" y="19590"/>
                  </a:lnTo>
                  <a:lnTo>
                    <a:pt x="92632" y="5280"/>
                  </a:lnTo>
                  <a:lnTo>
                    <a:pt x="66260" y="0"/>
                  </a:lnTo>
                  <a:close/>
                </a:path>
                <a:path w="134619" h="134619">
                  <a:moveTo>
                    <a:pt x="117487" y="24486"/>
                  </a:moveTo>
                  <a:lnTo>
                    <a:pt x="66260" y="24486"/>
                  </a:lnTo>
                  <a:lnTo>
                    <a:pt x="83066" y="27470"/>
                  </a:lnTo>
                  <a:lnTo>
                    <a:pt x="96707" y="36424"/>
                  </a:lnTo>
                  <a:lnTo>
                    <a:pt x="105861" y="49971"/>
                  </a:lnTo>
                  <a:lnTo>
                    <a:pt x="109206" y="66731"/>
                  </a:lnTo>
                  <a:lnTo>
                    <a:pt x="105871" y="83240"/>
                  </a:lnTo>
                  <a:lnTo>
                    <a:pt x="96784" y="96881"/>
                  </a:lnTo>
                  <a:lnTo>
                    <a:pt x="83325" y="106160"/>
                  </a:lnTo>
                  <a:lnTo>
                    <a:pt x="66875" y="109585"/>
                  </a:lnTo>
                  <a:lnTo>
                    <a:pt x="117542" y="109585"/>
                  </a:lnTo>
                  <a:lnTo>
                    <a:pt x="128992" y="92749"/>
                  </a:lnTo>
                  <a:lnTo>
                    <a:pt x="134360" y="66731"/>
                  </a:lnTo>
                  <a:lnTo>
                    <a:pt x="128837" y="41323"/>
                  </a:lnTo>
                  <a:lnTo>
                    <a:pt x="128725" y="40807"/>
                  </a:lnTo>
                  <a:lnTo>
                    <a:pt x="117487" y="24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42106" y="1271620"/>
              <a:ext cx="134375" cy="134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88113" y="1271006"/>
              <a:ext cx="134375" cy="13407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529203" y="1274068"/>
              <a:ext cx="94615" cy="132080"/>
            </a:xfrm>
            <a:custGeom>
              <a:avLst/>
              <a:gdLst/>
              <a:ahLst/>
              <a:cxnLst/>
              <a:rect l="l" t="t" r="r" b="b"/>
              <a:pathLst>
                <a:path w="94615" h="132080">
                  <a:moveTo>
                    <a:pt x="25563" y="127948"/>
                  </a:moveTo>
                  <a:lnTo>
                    <a:pt x="17177" y="127948"/>
                  </a:lnTo>
                  <a:lnTo>
                    <a:pt x="25768" y="131623"/>
                  </a:lnTo>
                  <a:lnTo>
                    <a:pt x="25700" y="130401"/>
                  </a:lnTo>
                  <a:lnTo>
                    <a:pt x="25597" y="128561"/>
                  </a:lnTo>
                  <a:lnTo>
                    <a:pt x="25563" y="127948"/>
                  </a:lnTo>
                  <a:close/>
                </a:path>
                <a:path w="94615" h="132080">
                  <a:moveTo>
                    <a:pt x="33152" y="0"/>
                  </a:moveTo>
                  <a:lnTo>
                    <a:pt x="0" y="0"/>
                  </a:lnTo>
                  <a:lnTo>
                    <a:pt x="90" y="73771"/>
                  </a:lnTo>
                  <a:lnTo>
                    <a:pt x="210" y="85707"/>
                  </a:lnTo>
                  <a:lnTo>
                    <a:pt x="321" y="93053"/>
                  </a:lnTo>
                  <a:lnTo>
                    <a:pt x="425" y="99942"/>
                  </a:lnTo>
                  <a:lnTo>
                    <a:pt x="518" y="106122"/>
                  </a:lnTo>
                  <a:lnTo>
                    <a:pt x="578" y="120602"/>
                  </a:lnTo>
                  <a:lnTo>
                    <a:pt x="144" y="127948"/>
                  </a:lnTo>
                  <a:lnTo>
                    <a:pt x="108" y="128561"/>
                  </a:lnTo>
                  <a:lnTo>
                    <a:pt x="0" y="130401"/>
                  </a:lnTo>
                  <a:lnTo>
                    <a:pt x="6746" y="128561"/>
                  </a:lnTo>
                  <a:lnTo>
                    <a:pt x="12269" y="127948"/>
                  </a:lnTo>
                  <a:lnTo>
                    <a:pt x="25563" y="127948"/>
                  </a:lnTo>
                  <a:lnTo>
                    <a:pt x="25153" y="120602"/>
                  </a:lnTo>
                  <a:lnTo>
                    <a:pt x="25240" y="113716"/>
                  </a:lnTo>
                  <a:lnTo>
                    <a:pt x="25384" y="106829"/>
                  </a:lnTo>
                  <a:lnTo>
                    <a:pt x="25413" y="99942"/>
                  </a:lnTo>
                  <a:lnTo>
                    <a:pt x="25153" y="93053"/>
                  </a:lnTo>
                  <a:lnTo>
                    <a:pt x="24539" y="87542"/>
                  </a:lnTo>
                  <a:lnTo>
                    <a:pt x="26993" y="85707"/>
                  </a:lnTo>
                  <a:lnTo>
                    <a:pt x="54600" y="85707"/>
                  </a:lnTo>
                  <a:lnTo>
                    <a:pt x="69978" y="82150"/>
                  </a:lnTo>
                  <a:lnTo>
                    <a:pt x="82364" y="73771"/>
                  </a:lnTo>
                  <a:lnTo>
                    <a:pt x="90839" y="61258"/>
                  </a:lnTo>
                  <a:lnTo>
                    <a:pt x="24548" y="61258"/>
                  </a:lnTo>
                  <a:lnTo>
                    <a:pt x="23924" y="58772"/>
                  </a:lnTo>
                  <a:lnTo>
                    <a:pt x="23924" y="56323"/>
                  </a:lnTo>
                  <a:lnTo>
                    <a:pt x="24539" y="51426"/>
                  </a:lnTo>
                  <a:lnTo>
                    <a:pt x="24588" y="41018"/>
                  </a:lnTo>
                  <a:lnTo>
                    <a:pt x="24821" y="32445"/>
                  </a:lnTo>
                  <a:lnTo>
                    <a:pt x="24826" y="32235"/>
                  </a:lnTo>
                  <a:lnTo>
                    <a:pt x="26839" y="26782"/>
                  </a:lnTo>
                  <a:lnTo>
                    <a:pt x="32304" y="24773"/>
                  </a:lnTo>
                  <a:lnTo>
                    <a:pt x="42945" y="24486"/>
                  </a:lnTo>
                  <a:lnTo>
                    <a:pt x="90370" y="24486"/>
                  </a:lnTo>
                  <a:lnTo>
                    <a:pt x="86274" y="16451"/>
                  </a:lnTo>
                  <a:lnTo>
                    <a:pt x="75240" y="7162"/>
                  </a:lnTo>
                  <a:lnTo>
                    <a:pt x="60123" y="1835"/>
                  </a:lnTo>
                  <a:lnTo>
                    <a:pt x="46683" y="342"/>
                  </a:lnTo>
                  <a:lnTo>
                    <a:pt x="33152" y="0"/>
                  </a:lnTo>
                  <a:close/>
                </a:path>
                <a:path w="94615" h="132080">
                  <a:moveTo>
                    <a:pt x="47239" y="85707"/>
                  </a:moveTo>
                  <a:lnTo>
                    <a:pt x="32515" y="85707"/>
                  </a:lnTo>
                  <a:lnTo>
                    <a:pt x="39877" y="86321"/>
                  </a:lnTo>
                  <a:lnTo>
                    <a:pt x="47239" y="85707"/>
                  </a:lnTo>
                  <a:close/>
                </a:path>
                <a:path w="94615" h="132080">
                  <a:moveTo>
                    <a:pt x="90370" y="24486"/>
                  </a:moveTo>
                  <a:lnTo>
                    <a:pt x="47239" y="24486"/>
                  </a:lnTo>
                  <a:lnTo>
                    <a:pt x="50922" y="25099"/>
                  </a:lnTo>
                  <a:lnTo>
                    <a:pt x="55215" y="25713"/>
                  </a:lnTo>
                  <a:lnTo>
                    <a:pt x="63806" y="27548"/>
                  </a:lnTo>
                  <a:lnTo>
                    <a:pt x="68714" y="32445"/>
                  </a:lnTo>
                  <a:lnTo>
                    <a:pt x="69329" y="41018"/>
                  </a:lnTo>
                  <a:lnTo>
                    <a:pt x="69939" y="50199"/>
                  </a:lnTo>
                  <a:lnTo>
                    <a:pt x="65645" y="56323"/>
                  </a:lnTo>
                  <a:lnTo>
                    <a:pt x="56445" y="59380"/>
                  </a:lnTo>
                  <a:lnTo>
                    <a:pt x="49445" y="60873"/>
                  </a:lnTo>
                  <a:lnTo>
                    <a:pt x="41518" y="61258"/>
                  </a:lnTo>
                  <a:lnTo>
                    <a:pt x="90839" y="61258"/>
                  </a:lnTo>
                  <a:lnTo>
                    <a:pt x="94483" y="45302"/>
                  </a:lnTo>
                  <a:lnTo>
                    <a:pt x="92823" y="29298"/>
                  </a:lnTo>
                  <a:lnTo>
                    <a:pt x="90370" y="24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61203" y="810768"/>
              <a:ext cx="2161031" cy="43738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55264" y="833627"/>
              <a:ext cx="1258824" cy="437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5071" y="0"/>
            <a:ext cx="11858625" cy="6652895"/>
            <a:chOff x="195071" y="0"/>
            <a:chExt cx="11858625" cy="66528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687" y="748283"/>
              <a:ext cx="10407732" cy="58186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39367" y="0"/>
              <a:ext cx="5339080" cy="3112135"/>
            </a:xfrm>
            <a:custGeom>
              <a:avLst/>
              <a:gdLst/>
              <a:ahLst/>
              <a:cxnLst/>
              <a:rect l="l" t="t" r="r" b="b"/>
              <a:pathLst>
                <a:path w="5339080" h="3112135">
                  <a:moveTo>
                    <a:pt x="5301937" y="0"/>
                  </a:moveTo>
                  <a:lnTo>
                    <a:pt x="36634" y="0"/>
                  </a:lnTo>
                  <a:lnTo>
                    <a:pt x="34182" y="14394"/>
                  </a:lnTo>
                  <a:lnTo>
                    <a:pt x="27086" y="61012"/>
                  </a:lnTo>
                  <a:lnTo>
                    <a:pt x="20797" y="107890"/>
                  </a:lnTo>
                  <a:lnTo>
                    <a:pt x="15323" y="155021"/>
                  </a:lnTo>
                  <a:lnTo>
                    <a:pt x="10671" y="202399"/>
                  </a:lnTo>
                  <a:lnTo>
                    <a:pt x="6849" y="250015"/>
                  </a:lnTo>
                  <a:lnTo>
                    <a:pt x="3863" y="297863"/>
                  </a:lnTo>
                  <a:lnTo>
                    <a:pt x="1722" y="345935"/>
                  </a:lnTo>
                  <a:lnTo>
                    <a:pt x="431" y="394223"/>
                  </a:lnTo>
                  <a:lnTo>
                    <a:pt x="0" y="442722"/>
                  </a:lnTo>
                  <a:lnTo>
                    <a:pt x="431" y="491220"/>
                  </a:lnTo>
                  <a:lnTo>
                    <a:pt x="1722" y="539508"/>
                  </a:lnTo>
                  <a:lnTo>
                    <a:pt x="3863" y="587580"/>
                  </a:lnTo>
                  <a:lnTo>
                    <a:pt x="6849" y="635428"/>
                  </a:lnTo>
                  <a:lnTo>
                    <a:pt x="10671" y="683044"/>
                  </a:lnTo>
                  <a:lnTo>
                    <a:pt x="15323" y="730422"/>
                  </a:lnTo>
                  <a:lnTo>
                    <a:pt x="20797" y="777553"/>
                  </a:lnTo>
                  <a:lnTo>
                    <a:pt x="27086" y="824431"/>
                  </a:lnTo>
                  <a:lnTo>
                    <a:pt x="34182" y="871049"/>
                  </a:lnTo>
                  <a:lnTo>
                    <a:pt x="42078" y="917399"/>
                  </a:lnTo>
                  <a:lnTo>
                    <a:pt x="50768" y="963473"/>
                  </a:lnTo>
                  <a:lnTo>
                    <a:pt x="60243" y="1009265"/>
                  </a:lnTo>
                  <a:lnTo>
                    <a:pt x="70497" y="1054767"/>
                  </a:lnTo>
                  <a:lnTo>
                    <a:pt x="81521" y="1099973"/>
                  </a:lnTo>
                  <a:lnTo>
                    <a:pt x="93310" y="1144874"/>
                  </a:lnTo>
                  <a:lnTo>
                    <a:pt x="105855" y="1189463"/>
                  </a:lnTo>
                  <a:lnTo>
                    <a:pt x="119149" y="1233733"/>
                  </a:lnTo>
                  <a:lnTo>
                    <a:pt x="133185" y="1277677"/>
                  </a:lnTo>
                  <a:lnTo>
                    <a:pt x="147956" y="1321288"/>
                  </a:lnTo>
                  <a:lnTo>
                    <a:pt x="163454" y="1364557"/>
                  </a:lnTo>
                  <a:lnTo>
                    <a:pt x="179672" y="1407479"/>
                  </a:lnTo>
                  <a:lnTo>
                    <a:pt x="196602" y="1450045"/>
                  </a:lnTo>
                  <a:lnTo>
                    <a:pt x="214239" y="1492249"/>
                  </a:lnTo>
                  <a:lnTo>
                    <a:pt x="232573" y="1534082"/>
                  </a:lnTo>
                  <a:lnTo>
                    <a:pt x="251598" y="1575539"/>
                  </a:lnTo>
                  <a:lnTo>
                    <a:pt x="271307" y="1616610"/>
                  </a:lnTo>
                  <a:lnTo>
                    <a:pt x="291692" y="1657290"/>
                  </a:lnTo>
                  <a:lnTo>
                    <a:pt x="312746" y="1697571"/>
                  </a:lnTo>
                  <a:lnTo>
                    <a:pt x="334462" y="1737445"/>
                  </a:lnTo>
                  <a:lnTo>
                    <a:pt x="356832" y="1776905"/>
                  </a:lnTo>
                  <a:lnTo>
                    <a:pt x="379849" y="1815945"/>
                  </a:lnTo>
                  <a:lnTo>
                    <a:pt x="403507" y="1854556"/>
                  </a:lnTo>
                  <a:lnTo>
                    <a:pt x="427796" y="1892731"/>
                  </a:lnTo>
                  <a:lnTo>
                    <a:pt x="452711" y="1930464"/>
                  </a:lnTo>
                  <a:lnTo>
                    <a:pt x="478244" y="1967746"/>
                  </a:lnTo>
                  <a:lnTo>
                    <a:pt x="504387" y="2004571"/>
                  </a:lnTo>
                  <a:lnTo>
                    <a:pt x="531134" y="2040931"/>
                  </a:lnTo>
                  <a:lnTo>
                    <a:pt x="558477" y="2076819"/>
                  </a:lnTo>
                  <a:lnTo>
                    <a:pt x="586408" y="2112228"/>
                  </a:lnTo>
                  <a:lnTo>
                    <a:pt x="614922" y="2147150"/>
                  </a:lnTo>
                  <a:lnTo>
                    <a:pt x="644009" y="2181578"/>
                  </a:lnTo>
                  <a:lnTo>
                    <a:pt x="673663" y="2215505"/>
                  </a:lnTo>
                  <a:lnTo>
                    <a:pt x="703877" y="2248923"/>
                  </a:lnTo>
                  <a:lnTo>
                    <a:pt x="734643" y="2281825"/>
                  </a:lnTo>
                  <a:lnTo>
                    <a:pt x="765954" y="2314204"/>
                  </a:lnTo>
                  <a:lnTo>
                    <a:pt x="797803" y="2346053"/>
                  </a:lnTo>
                  <a:lnTo>
                    <a:pt x="830182" y="2377364"/>
                  </a:lnTo>
                  <a:lnTo>
                    <a:pt x="863084" y="2408130"/>
                  </a:lnTo>
                  <a:lnTo>
                    <a:pt x="896502" y="2438344"/>
                  </a:lnTo>
                  <a:lnTo>
                    <a:pt x="930429" y="2467998"/>
                  </a:lnTo>
                  <a:lnTo>
                    <a:pt x="964857" y="2497085"/>
                  </a:lnTo>
                  <a:lnTo>
                    <a:pt x="999779" y="2525599"/>
                  </a:lnTo>
                  <a:lnTo>
                    <a:pt x="1035188" y="2553530"/>
                  </a:lnTo>
                  <a:lnTo>
                    <a:pt x="1071076" y="2580873"/>
                  </a:lnTo>
                  <a:lnTo>
                    <a:pt x="1107436" y="2607620"/>
                  </a:lnTo>
                  <a:lnTo>
                    <a:pt x="1144261" y="2633763"/>
                  </a:lnTo>
                  <a:lnTo>
                    <a:pt x="1181543" y="2659296"/>
                  </a:lnTo>
                  <a:lnTo>
                    <a:pt x="1219276" y="2684211"/>
                  </a:lnTo>
                  <a:lnTo>
                    <a:pt x="1257451" y="2708500"/>
                  </a:lnTo>
                  <a:lnTo>
                    <a:pt x="1296062" y="2732158"/>
                  </a:lnTo>
                  <a:lnTo>
                    <a:pt x="1335102" y="2755175"/>
                  </a:lnTo>
                  <a:lnTo>
                    <a:pt x="1374562" y="2777545"/>
                  </a:lnTo>
                  <a:lnTo>
                    <a:pt x="1414436" y="2799261"/>
                  </a:lnTo>
                  <a:lnTo>
                    <a:pt x="1454717" y="2820315"/>
                  </a:lnTo>
                  <a:lnTo>
                    <a:pt x="1495397" y="2840700"/>
                  </a:lnTo>
                  <a:lnTo>
                    <a:pt x="1536468" y="2860409"/>
                  </a:lnTo>
                  <a:lnTo>
                    <a:pt x="1577925" y="2879434"/>
                  </a:lnTo>
                  <a:lnTo>
                    <a:pt x="1619758" y="2897768"/>
                  </a:lnTo>
                  <a:lnTo>
                    <a:pt x="1661962" y="2915405"/>
                  </a:lnTo>
                  <a:lnTo>
                    <a:pt x="1704528" y="2932335"/>
                  </a:lnTo>
                  <a:lnTo>
                    <a:pt x="1747450" y="2948553"/>
                  </a:lnTo>
                  <a:lnTo>
                    <a:pt x="1790719" y="2964051"/>
                  </a:lnTo>
                  <a:lnTo>
                    <a:pt x="1834330" y="2978822"/>
                  </a:lnTo>
                  <a:lnTo>
                    <a:pt x="1878274" y="2992858"/>
                  </a:lnTo>
                  <a:lnTo>
                    <a:pt x="1922544" y="3006152"/>
                  </a:lnTo>
                  <a:lnTo>
                    <a:pt x="1967133" y="3018697"/>
                  </a:lnTo>
                  <a:lnTo>
                    <a:pt x="2012034" y="3030486"/>
                  </a:lnTo>
                  <a:lnTo>
                    <a:pt x="2057240" y="3041510"/>
                  </a:lnTo>
                  <a:lnTo>
                    <a:pt x="2102742" y="3051764"/>
                  </a:lnTo>
                  <a:lnTo>
                    <a:pt x="2148534" y="3061239"/>
                  </a:lnTo>
                  <a:lnTo>
                    <a:pt x="2194608" y="3069929"/>
                  </a:lnTo>
                  <a:lnTo>
                    <a:pt x="2240958" y="3077825"/>
                  </a:lnTo>
                  <a:lnTo>
                    <a:pt x="2287576" y="3084921"/>
                  </a:lnTo>
                  <a:lnTo>
                    <a:pt x="2334454" y="3091210"/>
                  </a:lnTo>
                  <a:lnTo>
                    <a:pt x="2381585" y="3096684"/>
                  </a:lnTo>
                  <a:lnTo>
                    <a:pt x="2428963" y="3101336"/>
                  </a:lnTo>
                  <a:lnTo>
                    <a:pt x="2476579" y="3105158"/>
                  </a:lnTo>
                  <a:lnTo>
                    <a:pt x="2524427" y="3108144"/>
                  </a:lnTo>
                  <a:lnTo>
                    <a:pt x="2572499" y="3110285"/>
                  </a:lnTo>
                  <a:lnTo>
                    <a:pt x="2620787" y="3111576"/>
                  </a:lnTo>
                  <a:lnTo>
                    <a:pt x="2669285" y="3112008"/>
                  </a:lnTo>
                  <a:lnTo>
                    <a:pt x="2717784" y="3111576"/>
                  </a:lnTo>
                  <a:lnTo>
                    <a:pt x="2766072" y="3110285"/>
                  </a:lnTo>
                  <a:lnTo>
                    <a:pt x="2814144" y="3108144"/>
                  </a:lnTo>
                  <a:lnTo>
                    <a:pt x="2861992" y="3105158"/>
                  </a:lnTo>
                  <a:lnTo>
                    <a:pt x="2909608" y="3101336"/>
                  </a:lnTo>
                  <a:lnTo>
                    <a:pt x="2956986" y="3096684"/>
                  </a:lnTo>
                  <a:lnTo>
                    <a:pt x="3004117" y="3091210"/>
                  </a:lnTo>
                  <a:lnTo>
                    <a:pt x="3050995" y="3084921"/>
                  </a:lnTo>
                  <a:lnTo>
                    <a:pt x="3097613" y="3077825"/>
                  </a:lnTo>
                  <a:lnTo>
                    <a:pt x="3143963" y="3069929"/>
                  </a:lnTo>
                  <a:lnTo>
                    <a:pt x="3190037" y="3061239"/>
                  </a:lnTo>
                  <a:lnTo>
                    <a:pt x="3235829" y="3051764"/>
                  </a:lnTo>
                  <a:lnTo>
                    <a:pt x="3281331" y="3041510"/>
                  </a:lnTo>
                  <a:lnTo>
                    <a:pt x="3326537" y="3030486"/>
                  </a:lnTo>
                  <a:lnTo>
                    <a:pt x="3371438" y="3018697"/>
                  </a:lnTo>
                  <a:lnTo>
                    <a:pt x="3416027" y="3006152"/>
                  </a:lnTo>
                  <a:lnTo>
                    <a:pt x="3460297" y="2992858"/>
                  </a:lnTo>
                  <a:lnTo>
                    <a:pt x="3504241" y="2978822"/>
                  </a:lnTo>
                  <a:lnTo>
                    <a:pt x="3547852" y="2964051"/>
                  </a:lnTo>
                  <a:lnTo>
                    <a:pt x="3591121" y="2948553"/>
                  </a:lnTo>
                  <a:lnTo>
                    <a:pt x="3634043" y="2932335"/>
                  </a:lnTo>
                  <a:lnTo>
                    <a:pt x="3676609" y="2915405"/>
                  </a:lnTo>
                  <a:lnTo>
                    <a:pt x="3718813" y="2897768"/>
                  </a:lnTo>
                  <a:lnTo>
                    <a:pt x="3760646" y="2879434"/>
                  </a:lnTo>
                  <a:lnTo>
                    <a:pt x="3802103" y="2860409"/>
                  </a:lnTo>
                  <a:lnTo>
                    <a:pt x="3843174" y="2840700"/>
                  </a:lnTo>
                  <a:lnTo>
                    <a:pt x="3883854" y="2820315"/>
                  </a:lnTo>
                  <a:lnTo>
                    <a:pt x="3924135" y="2799261"/>
                  </a:lnTo>
                  <a:lnTo>
                    <a:pt x="3964009" y="2777545"/>
                  </a:lnTo>
                  <a:lnTo>
                    <a:pt x="4003469" y="2755175"/>
                  </a:lnTo>
                  <a:lnTo>
                    <a:pt x="4042509" y="2732158"/>
                  </a:lnTo>
                  <a:lnTo>
                    <a:pt x="4081120" y="2708500"/>
                  </a:lnTo>
                  <a:lnTo>
                    <a:pt x="4119295" y="2684211"/>
                  </a:lnTo>
                  <a:lnTo>
                    <a:pt x="4157028" y="2659296"/>
                  </a:lnTo>
                  <a:lnTo>
                    <a:pt x="4194310" y="2633763"/>
                  </a:lnTo>
                  <a:lnTo>
                    <a:pt x="4231135" y="2607620"/>
                  </a:lnTo>
                  <a:lnTo>
                    <a:pt x="4267495" y="2580873"/>
                  </a:lnTo>
                  <a:lnTo>
                    <a:pt x="4303383" y="2553530"/>
                  </a:lnTo>
                  <a:lnTo>
                    <a:pt x="4338792" y="2525599"/>
                  </a:lnTo>
                  <a:lnTo>
                    <a:pt x="4373714" y="2497085"/>
                  </a:lnTo>
                  <a:lnTo>
                    <a:pt x="4408142" y="2467998"/>
                  </a:lnTo>
                  <a:lnTo>
                    <a:pt x="4442069" y="2438344"/>
                  </a:lnTo>
                  <a:lnTo>
                    <a:pt x="4475487" y="2408130"/>
                  </a:lnTo>
                  <a:lnTo>
                    <a:pt x="4508389" y="2377364"/>
                  </a:lnTo>
                  <a:lnTo>
                    <a:pt x="4540768" y="2346053"/>
                  </a:lnTo>
                  <a:lnTo>
                    <a:pt x="4572617" y="2314204"/>
                  </a:lnTo>
                  <a:lnTo>
                    <a:pt x="4603928" y="2281825"/>
                  </a:lnTo>
                  <a:lnTo>
                    <a:pt x="4634694" y="2248923"/>
                  </a:lnTo>
                  <a:lnTo>
                    <a:pt x="4664908" y="2215505"/>
                  </a:lnTo>
                  <a:lnTo>
                    <a:pt x="4694562" y="2181578"/>
                  </a:lnTo>
                  <a:lnTo>
                    <a:pt x="4723649" y="2147150"/>
                  </a:lnTo>
                  <a:lnTo>
                    <a:pt x="4752163" y="2112228"/>
                  </a:lnTo>
                  <a:lnTo>
                    <a:pt x="4780094" y="2076819"/>
                  </a:lnTo>
                  <a:lnTo>
                    <a:pt x="4807437" y="2040931"/>
                  </a:lnTo>
                  <a:lnTo>
                    <a:pt x="4834184" y="2004571"/>
                  </a:lnTo>
                  <a:lnTo>
                    <a:pt x="4860327" y="1967746"/>
                  </a:lnTo>
                  <a:lnTo>
                    <a:pt x="4885860" y="1930464"/>
                  </a:lnTo>
                  <a:lnTo>
                    <a:pt x="4910775" y="1892731"/>
                  </a:lnTo>
                  <a:lnTo>
                    <a:pt x="4935064" y="1854556"/>
                  </a:lnTo>
                  <a:lnTo>
                    <a:pt x="4958722" y="1815945"/>
                  </a:lnTo>
                  <a:lnTo>
                    <a:pt x="4981739" y="1776905"/>
                  </a:lnTo>
                  <a:lnTo>
                    <a:pt x="5004109" y="1737445"/>
                  </a:lnTo>
                  <a:lnTo>
                    <a:pt x="5025825" y="1697571"/>
                  </a:lnTo>
                  <a:lnTo>
                    <a:pt x="5046879" y="1657290"/>
                  </a:lnTo>
                  <a:lnTo>
                    <a:pt x="5067264" y="1616610"/>
                  </a:lnTo>
                  <a:lnTo>
                    <a:pt x="5086973" y="1575539"/>
                  </a:lnTo>
                  <a:lnTo>
                    <a:pt x="5105998" y="1534082"/>
                  </a:lnTo>
                  <a:lnTo>
                    <a:pt x="5124332" y="1492249"/>
                  </a:lnTo>
                  <a:lnTo>
                    <a:pt x="5141969" y="1450045"/>
                  </a:lnTo>
                  <a:lnTo>
                    <a:pt x="5158899" y="1407479"/>
                  </a:lnTo>
                  <a:lnTo>
                    <a:pt x="5175117" y="1364557"/>
                  </a:lnTo>
                  <a:lnTo>
                    <a:pt x="5190615" y="1321288"/>
                  </a:lnTo>
                  <a:lnTo>
                    <a:pt x="5205386" y="1277677"/>
                  </a:lnTo>
                  <a:lnTo>
                    <a:pt x="5219422" y="1233733"/>
                  </a:lnTo>
                  <a:lnTo>
                    <a:pt x="5232716" y="1189463"/>
                  </a:lnTo>
                  <a:lnTo>
                    <a:pt x="5245261" y="1144874"/>
                  </a:lnTo>
                  <a:lnTo>
                    <a:pt x="5257050" y="1099973"/>
                  </a:lnTo>
                  <a:lnTo>
                    <a:pt x="5268074" y="1054767"/>
                  </a:lnTo>
                  <a:lnTo>
                    <a:pt x="5278328" y="1009265"/>
                  </a:lnTo>
                  <a:lnTo>
                    <a:pt x="5287803" y="963473"/>
                  </a:lnTo>
                  <a:lnTo>
                    <a:pt x="5296493" y="917399"/>
                  </a:lnTo>
                  <a:lnTo>
                    <a:pt x="5304389" y="871049"/>
                  </a:lnTo>
                  <a:lnTo>
                    <a:pt x="5311485" y="824431"/>
                  </a:lnTo>
                  <a:lnTo>
                    <a:pt x="5317774" y="777553"/>
                  </a:lnTo>
                  <a:lnTo>
                    <a:pt x="5323248" y="730422"/>
                  </a:lnTo>
                  <a:lnTo>
                    <a:pt x="5327900" y="683044"/>
                  </a:lnTo>
                  <a:lnTo>
                    <a:pt x="5331722" y="635428"/>
                  </a:lnTo>
                  <a:lnTo>
                    <a:pt x="5334708" y="587580"/>
                  </a:lnTo>
                  <a:lnTo>
                    <a:pt x="5336849" y="539508"/>
                  </a:lnTo>
                  <a:lnTo>
                    <a:pt x="5338140" y="491220"/>
                  </a:lnTo>
                  <a:lnTo>
                    <a:pt x="5338572" y="442722"/>
                  </a:lnTo>
                  <a:lnTo>
                    <a:pt x="5338140" y="394223"/>
                  </a:lnTo>
                  <a:lnTo>
                    <a:pt x="5336849" y="345935"/>
                  </a:lnTo>
                  <a:lnTo>
                    <a:pt x="5334708" y="297863"/>
                  </a:lnTo>
                  <a:lnTo>
                    <a:pt x="5331722" y="250015"/>
                  </a:lnTo>
                  <a:lnTo>
                    <a:pt x="5327900" y="202399"/>
                  </a:lnTo>
                  <a:lnTo>
                    <a:pt x="5323248" y="155021"/>
                  </a:lnTo>
                  <a:lnTo>
                    <a:pt x="5317774" y="107890"/>
                  </a:lnTo>
                  <a:lnTo>
                    <a:pt x="5311485" y="61012"/>
                  </a:lnTo>
                  <a:lnTo>
                    <a:pt x="5304389" y="14394"/>
                  </a:lnTo>
                  <a:lnTo>
                    <a:pt x="5301937" y="0"/>
                  </a:lnTo>
                  <a:close/>
                </a:path>
              </a:pathLst>
            </a:custGeom>
            <a:solidFill>
              <a:srgbClr val="D5DCE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75815" y="0"/>
              <a:ext cx="4264660" cy="2796540"/>
            </a:xfrm>
            <a:custGeom>
              <a:avLst/>
              <a:gdLst/>
              <a:ahLst/>
              <a:cxnLst/>
              <a:rect l="l" t="t" r="r" b="b"/>
              <a:pathLst>
                <a:path w="4264660" h="2796540">
                  <a:moveTo>
                    <a:pt x="4158457" y="0"/>
                  </a:moveTo>
                  <a:lnTo>
                    <a:pt x="105694" y="0"/>
                  </a:lnTo>
                  <a:lnTo>
                    <a:pt x="100162" y="16739"/>
                  </a:lnTo>
                  <a:lnTo>
                    <a:pt x="86682" y="60713"/>
                  </a:lnTo>
                  <a:lnTo>
                    <a:pt x="74130" y="105085"/>
                  </a:lnTo>
                  <a:lnTo>
                    <a:pt x="62517" y="149843"/>
                  </a:lnTo>
                  <a:lnTo>
                    <a:pt x="51855" y="194976"/>
                  </a:lnTo>
                  <a:lnTo>
                    <a:pt x="42155" y="240474"/>
                  </a:lnTo>
                  <a:lnTo>
                    <a:pt x="33428" y="286323"/>
                  </a:lnTo>
                  <a:lnTo>
                    <a:pt x="25685" y="332515"/>
                  </a:lnTo>
                  <a:lnTo>
                    <a:pt x="18938" y="379036"/>
                  </a:lnTo>
                  <a:lnTo>
                    <a:pt x="13198" y="425876"/>
                  </a:lnTo>
                  <a:lnTo>
                    <a:pt x="8477" y="473024"/>
                  </a:lnTo>
                  <a:lnTo>
                    <a:pt x="4785" y="520468"/>
                  </a:lnTo>
                  <a:lnTo>
                    <a:pt x="2134" y="568196"/>
                  </a:lnTo>
                  <a:lnTo>
                    <a:pt x="535" y="616199"/>
                  </a:lnTo>
                  <a:lnTo>
                    <a:pt x="0" y="664463"/>
                  </a:lnTo>
                  <a:lnTo>
                    <a:pt x="535" y="712728"/>
                  </a:lnTo>
                  <a:lnTo>
                    <a:pt x="2134" y="760731"/>
                  </a:lnTo>
                  <a:lnTo>
                    <a:pt x="4785" y="808459"/>
                  </a:lnTo>
                  <a:lnTo>
                    <a:pt x="8477" y="855903"/>
                  </a:lnTo>
                  <a:lnTo>
                    <a:pt x="13198" y="903051"/>
                  </a:lnTo>
                  <a:lnTo>
                    <a:pt x="18938" y="949891"/>
                  </a:lnTo>
                  <a:lnTo>
                    <a:pt x="25685" y="996412"/>
                  </a:lnTo>
                  <a:lnTo>
                    <a:pt x="33428" y="1042604"/>
                  </a:lnTo>
                  <a:lnTo>
                    <a:pt x="42155" y="1088453"/>
                  </a:lnTo>
                  <a:lnTo>
                    <a:pt x="51855" y="1133951"/>
                  </a:lnTo>
                  <a:lnTo>
                    <a:pt x="62517" y="1179084"/>
                  </a:lnTo>
                  <a:lnTo>
                    <a:pt x="74130" y="1223842"/>
                  </a:lnTo>
                  <a:lnTo>
                    <a:pt x="86682" y="1268214"/>
                  </a:lnTo>
                  <a:lnTo>
                    <a:pt x="100162" y="1312188"/>
                  </a:lnTo>
                  <a:lnTo>
                    <a:pt x="114559" y="1355752"/>
                  </a:lnTo>
                  <a:lnTo>
                    <a:pt x="129862" y="1398897"/>
                  </a:lnTo>
                  <a:lnTo>
                    <a:pt x="146058" y="1441610"/>
                  </a:lnTo>
                  <a:lnTo>
                    <a:pt x="163138" y="1483880"/>
                  </a:lnTo>
                  <a:lnTo>
                    <a:pt x="181089" y="1525696"/>
                  </a:lnTo>
                  <a:lnTo>
                    <a:pt x="199900" y="1567046"/>
                  </a:lnTo>
                  <a:lnTo>
                    <a:pt x="219561" y="1607920"/>
                  </a:lnTo>
                  <a:lnTo>
                    <a:pt x="240059" y="1648305"/>
                  </a:lnTo>
                  <a:lnTo>
                    <a:pt x="261384" y="1688191"/>
                  </a:lnTo>
                  <a:lnTo>
                    <a:pt x="283524" y="1727567"/>
                  </a:lnTo>
                  <a:lnTo>
                    <a:pt x="306468" y="1766421"/>
                  </a:lnTo>
                  <a:lnTo>
                    <a:pt x="330205" y="1804741"/>
                  </a:lnTo>
                  <a:lnTo>
                    <a:pt x="354723" y="1842518"/>
                  </a:lnTo>
                  <a:lnTo>
                    <a:pt x="380011" y="1879738"/>
                  </a:lnTo>
                  <a:lnTo>
                    <a:pt x="406058" y="1916392"/>
                  </a:lnTo>
                  <a:lnTo>
                    <a:pt x="432853" y="1952467"/>
                  </a:lnTo>
                  <a:lnTo>
                    <a:pt x="460383" y="1987952"/>
                  </a:lnTo>
                  <a:lnTo>
                    <a:pt x="488639" y="2022837"/>
                  </a:lnTo>
                  <a:lnTo>
                    <a:pt x="517608" y="2057110"/>
                  </a:lnTo>
                  <a:lnTo>
                    <a:pt x="547280" y="2090759"/>
                  </a:lnTo>
                  <a:lnTo>
                    <a:pt x="577643" y="2123773"/>
                  </a:lnTo>
                  <a:lnTo>
                    <a:pt x="608686" y="2156142"/>
                  </a:lnTo>
                  <a:lnTo>
                    <a:pt x="640397" y="2187853"/>
                  </a:lnTo>
                  <a:lnTo>
                    <a:pt x="672766" y="2218896"/>
                  </a:lnTo>
                  <a:lnTo>
                    <a:pt x="705780" y="2249259"/>
                  </a:lnTo>
                  <a:lnTo>
                    <a:pt x="739429" y="2278931"/>
                  </a:lnTo>
                  <a:lnTo>
                    <a:pt x="773702" y="2307900"/>
                  </a:lnTo>
                  <a:lnTo>
                    <a:pt x="808587" y="2336156"/>
                  </a:lnTo>
                  <a:lnTo>
                    <a:pt x="844072" y="2363686"/>
                  </a:lnTo>
                  <a:lnTo>
                    <a:pt x="880147" y="2390481"/>
                  </a:lnTo>
                  <a:lnTo>
                    <a:pt x="916801" y="2416528"/>
                  </a:lnTo>
                  <a:lnTo>
                    <a:pt x="954021" y="2441816"/>
                  </a:lnTo>
                  <a:lnTo>
                    <a:pt x="991798" y="2466334"/>
                  </a:lnTo>
                  <a:lnTo>
                    <a:pt x="1030118" y="2490071"/>
                  </a:lnTo>
                  <a:lnTo>
                    <a:pt x="1068972" y="2513015"/>
                  </a:lnTo>
                  <a:lnTo>
                    <a:pt x="1108348" y="2535155"/>
                  </a:lnTo>
                  <a:lnTo>
                    <a:pt x="1148234" y="2556480"/>
                  </a:lnTo>
                  <a:lnTo>
                    <a:pt x="1188619" y="2576978"/>
                  </a:lnTo>
                  <a:lnTo>
                    <a:pt x="1229493" y="2596639"/>
                  </a:lnTo>
                  <a:lnTo>
                    <a:pt x="1270843" y="2615450"/>
                  </a:lnTo>
                  <a:lnTo>
                    <a:pt x="1312659" y="2633401"/>
                  </a:lnTo>
                  <a:lnTo>
                    <a:pt x="1354929" y="2650481"/>
                  </a:lnTo>
                  <a:lnTo>
                    <a:pt x="1397642" y="2666677"/>
                  </a:lnTo>
                  <a:lnTo>
                    <a:pt x="1440787" y="2681980"/>
                  </a:lnTo>
                  <a:lnTo>
                    <a:pt x="1484351" y="2696377"/>
                  </a:lnTo>
                  <a:lnTo>
                    <a:pt x="1528325" y="2709857"/>
                  </a:lnTo>
                  <a:lnTo>
                    <a:pt x="1572697" y="2722409"/>
                  </a:lnTo>
                  <a:lnTo>
                    <a:pt x="1617455" y="2734022"/>
                  </a:lnTo>
                  <a:lnTo>
                    <a:pt x="1662588" y="2744684"/>
                  </a:lnTo>
                  <a:lnTo>
                    <a:pt x="1708086" y="2754384"/>
                  </a:lnTo>
                  <a:lnTo>
                    <a:pt x="1753935" y="2763111"/>
                  </a:lnTo>
                  <a:lnTo>
                    <a:pt x="1800127" y="2770854"/>
                  </a:lnTo>
                  <a:lnTo>
                    <a:pt x="1846648" y="2777601"/>
                  </a:lnTo>
                  <a:lnTo>
                    <a:pt x="1893488" y="2783341"/>
                  </a:lnTo>
                  <a:lnTo>
                    <a:pt x="1940636" y="2788062"/>
                  </a:lnTo>
                  <a:lnTo>
                    <a:pt x="1988080" y="2791754"/>
                  </a:lnTo>
                  <a:lnTo>
                    <a:pt x="2035808" y="2794405"/>
                  </a:lnTo>
                  <a:lnTo>
                    <a:pt x="2083811" y="2796004"/>
                  </a:lnTo>
                  <a:lnTo>
                    <a:pt x="2132076" y="2796540"/>
                  </a:lnTo>
                  <a:lnTo>
                    <a:pt x="2180340" y="2796004"/>
                  </a:lnTo>
                  <a:lnTo>
                    <a:pt x="2228343" y="2794405"/>
                  </a:lnTo>
                  <a:lnTo>
                    <a:pt x="2276071" y="2791754"/>
                  </a:lnTo>
                  <a:lnTo>
                    <a:pt x="2323515" y="2788062"/>
                  </a:lnTo>
                  <a:lnTo>
                    <a:pt x="2370663" y="2783341"/>
                  </a:lnTo>
                  <a:lnTo>
                    <a:pt x="2417503" y="2777601"/>
                  </a:lnTo>
                  <a:lnTo>
                    <a:pt x="2464024" y="2770854"/>
                  </a:lnTo>
                  <a:lnTo>
                    <a:pt x="2510216" y="2763111"/>
                  </a:lnTo>
                  <a:lnTo>
                    <a:pt x="2556065" y="2754384"/>
                  </a:lnTo>
                  <a:lnTo>
                    <a:pt x="2601563" y="2744684"/>
                  </a:lnTo>
                  <a:lnTo>
                    <a:pt x="2646696" y="2734022"/>
                  </a:lnTo>
                  <a:lnTo>
                    <a:pt x="2691454" y="2722409"/>
                  </a:lnTo>
                  <a:lnTo>
                    <a:pt x="2735826" y="2709857"/>
                  </a:lnTo>
                  <a:lnTo>
                    <a:pt x="2779800" y="2696377"/>
                  </a:lnTo>
                  <a:lnTo>
                    <a:pt x="2823364" y="2681980"/>
                  </a:lnTo>
                  <a:lnTo>
                    <a:pt x="2866509" y="2666677"/>
                  </a:lnTo>
                  <a:lnTo>
                    <a:pt x="2909222" y="2650481"/>
                  </a:lnTo>
                  <a:lnTo>
                    <a:pt x="2951492" y="2633401"/>
                  </a:lnTo>
                  <a:lnTo>
                    <a:pt x="2993308" y="2615450"/>
                  </a:lnTo>
                  <a:lnTo>
                    <a:pt x="3034658" y="2596639"/>
                  </a:lnTo>
                  <a:lnTo>
                    <a:pt x="3075532" y="2576978"/>
                  </a:lnTo>
                  <a:lnTo>
                    <a:pt x="3115917" y="2556480"/>
                  </a:lnTo>
                  <a:lnTo>
                    <a:pt x="3155803" y="2535155"/>
                  </a:lnTo>
                  <a:lnTo>
                    <a:pt x="3195179" y="2513015"/>
                  </a:lnTo>
                  <a:lnTo>
                    <a:pt x="3234033" y="2490071"/>
                  </a:lnTo>
                  <a:lnTo>
                    <a:pt x="3272353" y="2466334"/>
                  </a:lnTo>
                  <a:lnTo>
                    <a:pt x="3310130" y="2441816"/>
                  </a:lnTo>
                  <a:lnTo>
                    <a:pt x="3347350" y="2416528"/>
                  </a:lnTo>
                  <a:lnTo>
                    <a:pt x="3384004" y="2390481"/>
                  </a:lnTo>
                  <a:lnTo>
                    <a:pt x="3420079" y="2363686"/>
                  </a:lnTo>
                  <a:lnTo>
                    <a:pt x="3455564" y="2336156"/>
                  </a:lnTo>
                  <a:lnTo>
                    <a:pt x="3490449" y="2307900"/>
                  </a:lnTo>
                  <a:lnTo>
                    <a:pt x="3524722" y="2278931"/>
                  </a:lnTo>
                  <a:lnTo>
                    <a:pt x="3558371" y="2249259"/>
                  </a:lnTo>
                  <a:lnTo>
                    <a:pt x="3591385" y="2218896"/>
                  </a:lnTo>
                  <a:lnTo>
                    <a:pt x="3623754" y="2187853"/>
                  </a:lnTo>
                  <a:lnTo>
                    <a:pt x="3655465" y="2156142"/>
                  </a:lnTo>
                  <a:lnTo>
                    <a:pt x="3686508" y="2123773"/>
                  </a:lnTo>
                  <a:lnTo>
                    <a:pt x="3716871" y="2090759"/>
                  </a:lnTo>
                  <a:lnTo>
                    <a:pt x="3746543" y="2057110"/>
                  </a:lnTo>
                  <a:lnTo>
                    <a:pt x="3775512" y="2022837"/>
                  </a:lnTo>
                  <a:lnTo>
                    <a:pt x="3803768" y="1987952"/>
                  </a:lnTo>
                  <a:lnTo>
                    <a:pt x="3831298" y="1952467"/>
                  </a:lnTo>
                  <a:lnTo>
                    <a:pt x="3858093" y="1916392"/>
                  </a:lnTo>
                  <a:lnTo>
                    <a:pt x="3884140" y="1879738"/>
                  </a:lnTo>
                  <a:lnTo>
                    <a:pt x="3909428" y="1842518"/>
                  </a:lnTo>
                  <a:lnTo>
                    <a:pt x="3933946" y="1804741"/>
                  </a:lnTo>
                  <a:lnTo>
                    <a:pt x="3957683" y="1766421"/>
                  </a:lnTo>
                  <a:lnTo>
                    <a:pt x="3980627" y="1727567"/>
                  </a:lnTo>
                  <a:lnTo>
                    <a:pt x="4002767" y="1688191"/>
                  </a:lnTo>
                  <a:lnTo>
                    <a:pt x="4024092" y="1648305"/>
                  </a:lnTo>
                  <a:lnTo>
                    <a:pt x="4044590" y="1607920"/>
                  </a:lnTo>
                  <a:lnTo>
                    <a:pt x="4064251" y="1567046"/>
                  </a:lnTo>
                  <a:lnTo>
                    <a:pt x="4083062" y="1525696"/>
                  </a:lnTo>
                  <a:lnTo>
                    <a:pt x="4101013" y="1483880"/>
                  </a:lnTo>
                  <a:lnTo>
                    <a:pt x="4118093" y="1441610"/>
                  </a:lnTo>
                  <a:lnTo>
                    <a:pt x="4134289" y="1398897"/>
                  </a:lnTo>
                  <a:lnTo>
                    <a:pt x="4149592" y="1355752"/>
                  </a:lnTo>
                  <a:lnTo>
                    <a:pt x="4163989" y="1312188"/>
                  </a:lnTo>
                  <a:lnTo>
                    <a:pt x="4177469" y="1268214"/>
                  </a:lnTo>
                  <a:lnTo>
                    <a:pt x="4190021" y="1223842"/>
                  </a:lnTo>
                  <a:lnTo>
                    <a:pt x="4201634" y="1179084"/>
                  </a:lnTo>
                  <a:lnTo>
                    <a:pt x="4212296" y="1133951"/>
                  </a:lnTo>
                  <a:lnTo>
                    <a:pt x="4221996" y="1088453"/>
                  </a:lnTo>
                  <a:lnTo>
                    <a:pt x="4230723" y="1042604"/>
                  </a:lnTo>
                  <a:lnTo>
                    <a:pt x="4238466" y="996412"/>
                  </a:lnTo>
                  <a:lnTo>
                    <a:pt x="4245213" y="949891"/>
                  </a:lnTo>
                  <a:lnTo>
                    <a:pt x="4250953" y="903051"/>
                  </a:lnTo>
                  <a:lnTo>
                    <a:pt x="4255674" y="855903"/>
                  </a:lnTo>
                  <a:lnTo>
                    <a:pt x="4259366" y="808459"/>
                  </a:lnTo>
                  <a:lnTo>
                    <a:pt x="4262017" y="760731"/>
                  </a:lnTo>
                  <a:lnTo>
                    <a:pt x="4263616" y="712728"/>
                  </a:lnTo>
                  <a:lnTo>
                    <a:pt x="4264152" y="664463"/>
                  </a:lnTo>
                  <a:lnTo>
                    <a:pt x="4263616" y="616199"/>
                  </a:lnTo>
                  <a:lnTo>
                    <a:pt x="4262017" y="568196"/>
                  </a:lnTo>
                  <a:lnTo>
                    <a:pt x="4259366" y="520468"/>
                  </a:lnTo>
                  <a:lnTo>
                    <a:pt x="4255674" y="473024"/>
                  </a:lnTo>
                  <a:lnTo>
                    <a:pt x="4250953" y="425876"/>
                  </a:lnTo>
                  <a:lnTo>
                    <a:pt x="4245213" y="379036"/>
                  </a:lnTo>
                  <a:lnTo>
                    <a:pt x="4238466" y="332515"/>
                  </a:lnTo>
                  <a:lnTo>
                    <a:pt x="4230723" y="286323"/>
                  </a:lnTo>
                  <a:lnTo>
                    <a:pt x="4221996" y="240474"/>
                  </a:lnTo>
                  <a:lnTo>
                    <a:pt x="4212296" y="194976"/>
                  </a:lnTo>
                  <a:lnTo>
                    <a:pt x="4201634" y="149843"/>
                  </a:lnTo>
                  <a:lnTo>
                    <a:pt x="4190021" y="105085"/>
                  </a:lnTo>
                  <a:lnTo>
                    <a:pt x="4177469" y="60713"/>
                  </a:lnTo>
                  <a:lnTo>
                    <a:pt x="4163989" y="16739"/>
                  </a:lnTo>
                  <a:lnTo>
                    <a:pt x="4158457" y="0"/>
                  </a:lnTo>
                  <a:close/>
                </a:path>
              </a:pathLst>
            </a:custGeom>
            <a:solidFill>
              <a:srgbClr val="ACB8C9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306" y="270713"/>
              <a:ext cx="5454142" cy="4270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196839" y="1645951"/>
              <a:ext cx="368300" cy="374650"/>
            </a:xfrm>
            <a:custGeom>
              <a:avLst/>
              <a:gdLst/>
              <a:ahLst/>
              <a:cxnLst/>
              <a:rect l="l" t="t" r="r" b="b"/>
              <a:pathLst>
                <a:path w="368300" h="374650">
                  <a:moveTo>
                    <a:pt x="299874" y="59878"/>
                  </a:moveTo>
                  <a:lnTo>
                    <a:pt x="0" y="365601"/>
                  </a:lnTo>
                  <a:lnTo>
                    <a:pt x="9144" y="374491"/>
                  </a:lnTo>
                  <a:lnTo>
                    <a:pt x="308917" y="68752"/>
                  </a:lnTo>
                  <a:lnTo>
                    <a:pt x="303530" y="65246"/>
                  </a:lnTo>
                  <a:lnTo>
                    <a:pt x="299874" y="59878"/>
                  </a:lnTo>
                  <a:close/>
                </a:path>
                <a:path w="368300" h="374650">
                  <a:moveTo>
                    <a:pt x="367430" y="33623"/>
                  </a:moveTo>
                  <a:lnTo>
                    <a:pt x="325627" y="33623"/>
                  </a:lnTo>
                  <a:lnTo>
                    <a:pt x="334645" y="42513"/>
                  </a:lnTo>
                  <a:lnTo>
                    <a:pt x="308917" y="68752"/>
                  </a:lnTo>
                  <a:lnTo>
                    <a:pt x="316194" y="73489"/>
                  </a:lnTo>
                  <a:lnTo>
                    <a:pt x="330549" y="76136"/>
                  </a:lnTo>
                  <a:lnTo>
                    <a:pt x="344856" y="73211"/>
                  </a:lnTo>
                  <a:lnTo>
                    <a:pt x="357377" y="64738"/>
                  </a:lnTo>
                  <a:lnTo>
                    <a:pt x="365621" y="52073"/>
                  </a:lnTo>
                  <a:lnTo>
                    <a:pt x="368268" y="37718"/>
                  </a:lnTo>
                  <a:lnTo>
                    <a:pt x="367430" y="33623"/>
                  </a:lnTo>
                  <a:close/>
                </a:path>
                <a:path w="368300" h="374650">
                  <a:moveTo>
                    <a:pt x="325627" y="33623"/>
                  </a:moveTo>
                  <a:lnTo>
                    <a:pt x="299874" y="59878"/>
                  </a:lnTo>
                  <a:lnTo>
                    <a:pt x="303530" y="65246"/>
                  </a:lnTo>
                  <a:lnTo>
                    <a:pt x="308917" y="68752"/>
                  </a:lnTo>
                  <a:lnTo>
                    <a:pt x="334645" y="42513"/>
                  </a:lnTo>
                  <a:lnTo>
                    <a:pt x="325627" y="33623"/>
                  </a:lnTo>
                  <a:close/>
                </a:path>
                <a:path w="368300" h="374650">
                  <a:moveTo>
                    <a:pt x="329850" y="0"/>
                  </a:moveTo>
                  <a:lnTo>
                    <a:pt x="315543" y="2924"/>
                  </a:lnTo>
                  <a:lnTo>
                    <a:pt x="303022" y="11398"/>
                  </a:lnTo>
                  <a:lnTo>
                    <a:pt x="294761" y="24062"/>
                  </a:lnTo>
                  <a:lnTo>
                    <a:pt x="292084" y="38417"/>
                  </a:lnTo>
                  <a:lnTo>
                    <a:pt x="295003" y="52724"/>
                  </a:lnTo>
                  <a:lnTo>
                    <a:pt x="299874" y="59878"/>
                  </a:lnTo>
                  <a:lnTo>
                    <a:pt x="325627" y="33623"/>
                  </a:lnTo>
                  <a:lnTo>
                    <a:pt x="367430" y="33623"/>
                  </a:lnTo>
                  <a:lnTo>
                    <a:pt x="365343" y="23411"/>
                  </a:lnTo>
                  <a:lnTo>
                    <a:pt x="356870" y="10890"/>
                  </a:lnTo>
                  <a:lnTo>
                    <a:pt x="344205" y="2647"/>
                  </a:lnTo>
                  <a:lnTo>
                    <a:pt x="32985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747003" y="3302508"/>
              <a:ext cx="847725" cy="76200"/>
            </a:xfrm>
            <a:custGeom>
              <a:avLst/>
              <a:gdLst/>
              <a:ahLst/>
              <a:cxnLst/>
              <a:rect l="l" t="t" r="r" b="b"/>
              <a:pathLst>
                <a:path w="847725" h="76200">
                  <a:moveTo>
                    <a:pt x="809244" y="0"/>
                  </a:moveTo>
                  <a:lnTo>
                    <a:pt x="794396" y="2988"/>
                  </a:lnTo>
                  <a:lnTo>
                    <a:pt x="782288" y="11144"/>
                  </a:lnTo>
                  <a:lnTo>
                    <a:pt x="774132" y="23252"/>
                  </a:lnTo>
                  <a:lnTo>
                    <a:pt x="771144" y="38100"/>
                  </a:lnTo>
                  <a:lnTo>
                    <a:pt x="774132" y="52947"/>
                  </a:lnTo>
                  <a:lnTo>
                    <a:pt x="782288" y="65055"/>
                  </a:lnTo>
                  <a:lnTo>
                    <a:pt x="794396" y="73211"/>
                  </a:lnTo>
                  <a:lnTo>
                    <a:pt x="809244" y="76200"/>
                  </a:lnTo>
                  <a:lnTo>
                    <a:pt x="824037" y="73211"/>
                  </a:lnTo>
                  <a:lnTo>
                    <a:pt x="836152" y="65055"/>
                  </a:lnTo>
                  <a:lnTo>
                    <a:pt x="844337" y="52947"/>
                  </a:lnTo>
                  <a:lnTo>
                    <a:pt x="846058" y="44450"/>
                  </a:lnTo>
                  <a:lnTo>
                    <a:pt x="809244" y="44450"/>
                  </a:lnTo>
                  <a:lnTo>
                    <a:pt x="809244" y="31750"/>
                  </a:lnTo>
                  <a:lnTo>
                    <a:pt x="846058" y="31750"/>
                  </a:lnTo>
                  <a:lnTo>
                    <a:pt x="844337" y="23252"/>
                  </a:lnTo>
                  <a:lnTo>
                    <a:pt x="836152" y="11144"/>
                  </a:lnTo>
                  <a:lnTo>
                    <a:pt x="824037" y="2988"/>
                  </a:lnTo>
                  <a:lnTo>
                    <a:pt x="809244" y="0"/>
                  </a:lnTo>
                  <a:close/>
                </a:path>
                <a:path w="847725" h="76200">
                  <a:moveTo>
                    <a:pt x="77242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72422" y="44450"/>
                  </a:lnTo>
                  <a:lnTo>
                    <a:pt x="771144" y="38100"/>
                  </a:lnTo>
                  <a:lnTo>
                    <a:pt x="772422" y="31750"/>
                  </a:lnTo>
                  <a:close/>
                </a:path>
                <a:path w="847725" h="76200">
                  <a:moveTo>
                    <a:pt x="846058" y="31750"/>
                  </a:moveTo>
                  <a:lnTo>
                    <a:pt x="809244" y="31750"/>
                  </a:lnTo>
                  <a:lnTo>
                    <a:pt x="809244" y="44450"/>
                  </a:lnTo>
                  <a:lnTo>
                    <a:pt x="846058" y="44450"/>
                  </a:lnTo>
                  <a:lnTo>
                    <a:pt x="847344" y="38100"/>
                  </a:lnTo>
                  <a:lnTo>
                    <a:pt x="846058" y="3175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75553" y="4047871"/>
              <a:ext cx="567690" cy="241935"/>
            </a:xfrm>
            <a:custGeom>
              <a:avLst/>
              <a:gdLst/>
              <a:ahLst/>
              <a:cxnLst/>
              <a:rect l="l" t="t" r="r" b="b"/>
              <a:pathLst>
                <a:path w="567689" h="241935">
                  <a:moveTo>
                    <a:pt x="492600" y="196870"/>
                  </a:moveTo>
                  <a:lnTo>
                    <a:pt x="515874" y="239521"/>
                  </a:lnTo>
                  <a:lnTo>
                    <a:pt x="530802" y="241925"/>
                  </a:lnTo>
                  <a:lnTo>
                    <a:pt x="545004" y="238553"/>
                  </a:lnTo>
                  <a:lnTo>
                    <a:pt x="556896" y="230110"/>
                  </a:lnTo>
                  <a:lnTo>
                    <a:pt x="564896" y="217296"/>
                  </a:lnTo>
                  <a:lnTo>
                    <a:pt x="566128" y="209803"/>
                  </a:lnTo>
                  <a:lnTo>
                    <a:pt x="527050" y="209803"/>
                  </a:lnTo>
                  <a:lnTo>
                    <a:pt x="492600" y="196870"/>
                  </a:lnTo>
                  <a:close/>
                </a:path>
                <a:path w="567689" h="241935">
                  <a:moveTo>
                    <a:pt x="497106" y="184952"/>
                  </a:moveTo>
                  <a:lnTo>
                    <a:pt x="493649" y="190499"/>
                  </a:lnTo>
                  <a:lnTo>
                    <a:pt x="492600" y="196870"/>
                  </a:lnTo>
                  <a:lnTo>
                    <a:pt x="527050" y="209803"/>
                  </a:lnTo>
                  <a:lnTo>
                    <a:pt x="531495" y="197865"/>
                  </a:lnTo>
                  <a:lnTo>
                    <a:pt x="497106" y="184952"/>
                  </a:lnTo>
                  <a:close/>
                </a:path>
                <a:path w="567689" h="241935">
                  <a:moveTo>
                    <a:pt x="527742" y="165764"/>
                  </a:moveTo>
                  <a:lnTo>
                    <a:pt x="513540" y="169179"/>
                  </a:lnTo>
                  <a:lnTo>
                    <a:pt x="501648" y="177667"/>
                  </a:lnTo>
                  <a:lnTo>
                    <a:pt x="497106" y="184952"/>
                  </a:lnTo>
                  <a:lnTo>
                    <a:pt x="531495" y="197865"/>
                  </a:lnTo>
                  <a:lnTo>
                    <a:pt x="527050" y="209803"/>
                  </a:lnTo>
                  <a:lnTo>
                    <a:pt x="566128" y="209803"/>
                  </a:lnTo>
                  <a:lnTo>
                    <a:pt x="567352" y="202366"/>
                  </a:lnTo>
                  <a:lnTo>
                    <a:pt x="563975" y="188150"/>
                  </a:lnTo>
                  <a:lnTo>
                    <a:pt x="555501" y="176220"/>
                  </a:lnTo>
                  <a:lnTo>
                    <a:pt x="542671" y="168147"/>
                  </a:lnTo>
                  <a:lnTo>
                    <a:pt x="527742" y="165764"/>
                  </a:lnTo>
                  <a:close/>
                </a:path>
                <a:path w="567689" h="241935">
                  <a:moveTo>
                    <a:pt x="4572" y="0"/>
                  </a:moveTo>
                  <a:lnTo>
                    <a:pt x="0" y="11937"/>
                  </a:lnTo>
                  <a:lnTo>
                    <a:pt x="492600" y="196870"/>
                  </a:lnTo>
                  <a:lnTo>
                    <a:pt x="493649" y="190499"/>
                  </a:lnTo>
                  <a:lnTo>
                    <a:pt x="497106" y="184952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48100" y="1018032"/>
              <a:ext cx="76200" cy="448945"/>
            </a:xfrm>
            <a:custGeom>
              <a:avLst/>
              <a:gdLst/>
              <a:ahLst/>
              <a:cxnLst/>
              <a:rect l="l" t="t" r="r" b="b"/>
              <a:pathLst>
                <a:path w="76200" h="448944">
                  <a:moveTo>
                    <a:pt x="31750" y="74921"/>
                  </a:moveTo>
                  <a:lnTo>
                    <a:pt x="31750" y="448437"/>
                  </a:lnTo>
                  <a:lnTo>
                    <a:pt x="44450" y="448437"/>
                  </a:lnTo>
                  <a:lnTo>
                    <a:pt x="44450" y="76200"/>
                  </a:lnTo>
                  <a:lnTo>
                    <a:pt x="38100" y="76200"/>
                  </a:lnTo>
                  <a:lnTo>
                    <a:pt x="31750" y="74921"/>
                  </a:lnTo>
                  <a:close/>
                </a:path>
                <a:path w="76200" h="448944">
                  <a:moveTo>
                    <a:pt x="44450" y="38100"/>
                  </a:moveTo>
                  <a:lnTo>
                    <a:pt x="31750" y="38100"/>
                  </a:lnTo>
                  <a:lnTo>
                    <a:pt x="31750" y="74921"/>
                  </a:lnTo>
                  <a:lnTo>
                    <a:pt x="38100" y="76200"/>
                  </a:lnTo>
                  <a:lnTo>
                    <a:pt x="44449" y="74921"/>
                  </a:lnTo>
                  <a:lnTo>
                    <a:pt x="44450" y="38100"/>
                  </a:lnTo>
                  <a:close/>
                </a:path>
                <a:path w="76200" h="448944">
                  <a:moveTo>
                    <a:pt x="44450" y="74921"/>
                  </a:moveTo>
                  <a:lnTo>
                    <a:pt x="38100" y="76200"/>
                  </a:lnTo>
                  <a:lnTo>
                    <a:pt x="44450" y="76200"/>
                  </a:lnTo>
                  <a:lnTo>
                    <a:pt x="44450" y="74921"/>
                  </a:lnTo>
                  <a:close/>
                </a:path>
                <a:path w="76200" h="448944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1750" y="74921"/>
                  </a:lnTo>
                  <a:lnTo>
                    <a:pt x="31750" y="38100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76200" h="448944">
                  <a:moveTo>
                    <a:pt x="76200" y="38100"/>
                  </a:moveTo>
                  <a:lnTo>
                    <a:pt x="44450" y="38100"/>
                  </a:lnTo>
                  <a:lnTo>
                    <a:pt x="44450" y="74921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4593" y="782447"/>
              <a:ext cx="2422144" cy="1828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3645" y="782447"/>
              <a:ext cx="115824" cy="1828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1557" y="782447"/>
              <a:ext cx="1064361" cy="18287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3859" y="532992"/>
              <a:ext cx="494586" cy="15215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398405" y="529932"/>
              <a:ext cx="1818005" cy="158750"/>
            </a:xfrm>
            <a:custGeom>
              <a:avLst/>
              <a:gdLst/>
              <a:ahLst/>
              <a:cxnLst/>
              <a:rect l="l" t="t" r="r" b="b"/>
              <a:pathLst>
                <a:path w="1818004" h="158750">
                  <a:moveTo>
                    <a:pt x="173113" y="64897"/>
                  </a:moveTo>
                  <a:lnTo>
                    <a:pt x="153428" y="23926"/>
                  </a:lnTo>
                  <a:lnTo>
                    <a:pt x="120205" y="4572"/>
                  </a:lnTo>
                  <a:lnTo>
                    <a:pt x="87617" y="0"/>
                  </a:lnTo>
                  <a:lnTo>
                    <a:pt x="74930" y="622"/>
                  </a:lnTo>
                  <a:lnTo>
                    <a:pt x="32461" y="15379"/>
                  </a:lnTo>
                  <a:lnTo>
                    <a:pt x="6197" y="46863"/>
                  </a:lnTo>
                  <a:lnTo>
                    <a:pt x="0" y="79095"/>
                  </a:lnTo>
                  <a:lnTo>
                    <a:pt x="685" y="90589"/>
                  </a:lnTo>
                  <a:lnTo>
                    <a:pt x="17068" y="128955"/>
                  </a:lnTo>
                  <a:lnTo>
                    <a:pt x="52019" y="152590"/>
                  </a:lnTo>
                  <a:lnTo>
                    <a:pt x="87617" y="158178"/>
                  </a:lnTo>
                  <a:lnTo>
                    <a:pt x="99123" y="157670"/>
                  </a:lnTo>
                  <a:lnTo>
                    <a:pt x="138557" y="145605"/>
                  </a:lnTo>
                  <a:lnTo>
                    <a:pt x="168605" y="111404"/>
                  </a:lnTo>
                  <a:lnTo>
                    <a:pt x="173113" y="93281"/>
                  </a:lnTo>
                  <a:lnTo>
                    <a:pt x="138188" y="93243"/>
                  </a:lnTo>
                  <a:lnTo>
                    <a:pt x="136867" y="100545"/>
                  </a:lnTo>
                  <a:lnTo>
                    <a:pt x="133934" y="106807"/>
                  </a:lnTo>
                  <a:lnTo>
                    <a:pt x="124993" y="117195"/>
                  </a:lnTo>
                  <a:lnTo>
                    <a:pt x="119189" y="121183"/>
                  </a:lnTo>
                  <a:lnTo>
                    <a:pt x="105029" y="126733"/>
                  </a:lnTo>
                  <a:lnTo>
                    <a:pt x="96774" y="128117"/>
                  </a:lnTo>
                  <a:lnTo>
                    <a:pt x="87401" y="128117"/>
                  </a:lnTo>
                  <a:lnTo>
                    <a:pt x="45720" y="112458"/>
                  </a:lnTo>
                  <a:lnTo>
                    <a:pt x="35128" y="79057"/>
                  </a:lnTo>
                  <a:lnTo>
                    <a:pt x="35534" y="71805"/>
                  </a:lnTo>
                  <a:lnTo>
                    <a:pt x="59512" y="35966"/>
                  </a:lnTo>
                  <a:lnTo>
                    <a:pt x="87401" y="29997"/>
                  </a:lnTo>
                  <a:lnTo>
                    <a:pt x="96824" y="29997"/>
                  </a:lnTo>
                  <a:lnTo>
                    <a:pt x="133934" y="51549"/>
                  </a:lnTo>
                  <a:lnTo>
                    <a:pt x="138188" y="64897"/>
                  </a:lnTo>
                  <a:lnTo>
                    <a:pt x="173113" y="64897"/>
                  </a:lnTo>
                  <a:close/>
                </a:path>
                <a:path w="1818004" h="158750">
                  <a:moveTo>
                    <a:pt x="334683" y="3060"/>
                  </a:moveTo>
                  <a:lnTo>
                    <a:pt x="178282" y="3060"/>
                  </a:lnTo>
                  <a:lnTo>
                    <a:pt x="178282" y="33477"/>
                  </a:lnTo>
                  <a:lnTo>
                    <a:pt x="239331" y="33477"/>
                  </a:lnTo>
                  <a:lnTo>
                    <a:pt x="239331" y="155155"/>
                  </a:lnTo>
                  <a:lnTo>
                    <a:pt x="273837" y="155155"/>
                  </a:lnTo>
                  <a:lnTo>
                    <a:pt x="273837" y="33477"/>
                  </a:lnTo>
                  <a:lnTo>
                    <a:pt x="334683" y="33477"/>
                  </a:lnTo>
                  <a:lnTo>
                    <a:pt x="334683" y="18465"/>
                  </a:lnTo>
                  <a:lnTo>
                    <a:pt x="334683" y="3060"/>
                  </a:lnTo>
                  <a:close/>
                </a:path>
                <a:path w="1818004" h="158750">
                  <a:moveTo>
                    <a:pt x="500240" y="155155"/>
                  </a:moveTo>
                  <a:lnTo>
                    <a:pt x="485140" y="123101"/>
                  </a:lnTo>
                  <a:lnTo>
                    <a:pt x="471944" y="95097"/>
                  </a:lnTo>
                  <a:lnTo>
                    <a:pt x="436041" y="18910"/>
                  </a:lnTo>
                  <a:lnTo>
                    <a:pt x="436041" y="95097"/>
                  </a:lnTo>
                  <a:lnTo>
                    <a:pt x="376618" y="95097"/>
                  </a:lnTo>
                  <a:lnTo>
                    <a:pt x="406336" y="29603"/>
                  </a:lnTo>
                  <a:lnTo>
                    <a:pt x="436041" y="95097"/>
                  </a:lnTo>
                  <a:lnTo>
                    <a:pt x="436041" y="18910"/>
                  </a:lnTo>
                  <a:lnTo>
                    <a:pt x="435165" y="17043"/>
                  </a:lnTo>
                  <a:lnTo>
                    <a:pt x="428586" y="3060"/>
                  </a:lnTo>
                  <a:lnTo>
                    <a:pt x="384086" y="3060"/>
                  </a:lnTo>
                  <a:lnTo>
                    <a:pt x="312369" y="155155"/>
                  </a:lnTo>
                  <a:lnTo>
                    <a:pt x="349377" y="155155"/>
                  </a:lnTo>
                  <a:lnTo>
                    <a:pt x="363918" y="123101"/>
                  </a:lnTo>
                  <a:lnTo>
                    <a:pt x="448741" y="123101"/>
                  </a:lnTo>
                  <a:lnTo>
                    <a:pt x="463296" y="155155"/>
                  </a:lnTo>
                  <a:lnTo>
                    <a:pt x="500240" y="155155"/>
                  </a:lnTo>
                  <a:close/>
                </a:path>
                <a:path w="1818004" h="158750">
                  <a:moveTo>
                    <a:pt x="690714" y="155155"/>
                  </a:moveTo>
                  <a:lnTo>
                    <a:pt x="690702" y="33477"/>
                  </a:lnTo>
                  <a:lnTo>
                    <a:pt x="690702" y="17868"/>
                  </a:lnTo>
                  <a:lnTo>
                    <a:pt x="690702" y="3060"/>
                  </a:lnTo>
                  <a:lnTo>
                    <a:pt x="546658" y="3060"/>
                  </a:lnTo>
                  <a:lnTo>
                    <a:pt x="547700" y="13081"/>
                  </a:lnTo>
                  <a:lnTo>
                    <a:pt x="548551" y="22136"/>
                  </a:lnTo>
                  <a:lnTo>
                    <a:pt x="550849" y="63715"/>
                  </a:lnTo>
                  <a:lnTo>
                    <a:pt x="550913" y="70980"/>
                  </a:lnTo>
                  <a:lnTo>
                    <a:pt x="550519" y="84759"/>
                  </a:lnTo>
                  <a:lnTo>
                    <a:pt x="540372" y="122389"/>
                  </a:lnTo>
                  <a:lnTo>
                    <a:pt x="533514" y="126758"/>
                  </a:lnTo>
                  <a:lnTo>
                    <a:pt x="518922" y="126758"/>
                  </a:lnTo>
                  <a:lnTo>
                    <a:pt x="513486" y="125628"/>
                  </a:lnTo>
                  <a:lnTo>
                    <a:pt x="507631" y="123317"/>
                  </a:lnTo>
                  <a:lnTo>
                    <a:pt x="507631" y="152095"/>
                  </a:lnTo>
                  <a:lnTo>
                    <a:pt x="511416" y="154012"/>
                  </a:lnTo>
                  <a:lnTo>
                    <a:pt x="515670" y="155435"/>
                  </a:lnTo>
                  <a:lnTo>
                    <a:pt x="524941" y="157505"/>
                  </a:lnTo>
                  <a:lnTo>
                    <a:pt x="529564" y="158000"/>
                  </a:lnTo>
                  <a:lnTo>
                    <a:pt x="534149" y="158000"/>
                  </a:lnTo>
                  <a:lnTo>
                    <a:pt x="542036" y="157505"/>
                  </a:lnTo>
                  <a:lnTo>
                    <a:pt x="542366" y="157505"/>
                  </a:lnTo>
                  <a:lnTo>
                    <a:pt x="575576" y="131343"/>
                  </a:lnTo>
                  <a:lnTo>
                    <a:pt x="580593" y="113677"/>
                  </a:lnTo>
                  <a:lnTo>
                    <a:pt x="580694" y="113233"/>
                  </a:lnTo>
                  <a:lnTo>
                    <a:pt x="582282" y="102184"/>
                  </a:lnTo>
                  <a:lnTo>
                    <a:pt x="583234" y="89801"/>
                  </a:lnTo>
                  <a:lnTo>
                    <a:pt x="583552" y="76073"/>
                  </a:lnTo>
                  <a:lnTo>
                    <a:pt x="583501" y="69989"/>
                  </a:lnTo>
                  <a:lnTo>
                    <a:pt x="581596" y="33477"/>
                  </a:lnTo>
                  <a:lnTo>
                    <a:pt x="656209" y="33477"/>
                  </a:lnTo>
                  <a:lnTo>
                    <a:pt x="656209" y="155155"/>
                  </a:lnTo>
                  <a:lnTo>
                    <a:pt x="690714" y="155155"/>
                  </a:lnTo>
                  <a:close/>
                </a:path>
                <a:path w="1818004" h="158750">
                  <a:moveTo>
                    <a:pt x="888212" y="3060"/>
                  </a:moveTo>
                  <a:lnTo>
                    <a:pt x="744156" y="3060"/>
                  </a:lnTo>
                  <a:lnTo>
                    <a:pt x="745172" y="13081"/>
                  </a:lnTo>
                  <a:lnTo>
                    <a:pt x="746010" y="22136"/>
                  </a:lnTo>
                  <a:lnTo>
                    <a:pt x="748347" y="63715"/>
                  </a:lnTo>
                  <a:lnTo>
                    <a:pt x="748411" y="70980"/>
                  </a:lnTo>
                  <a:lnTo>
                    <a:pt x="748017" y="84759"/>
                  </a:lnTo>
                  <a:lnTo>
                    <a:pt x="737819" y="122389"/>
                  </a:lnTo>
                  <a:lnTo>
                    <a:pt x="730948" y="126758"/>
                  </a:lnTo>
                  <a:lnTo>
                    <a:pt x="716368" y="126758"/>
                  </a:lnTo>
                  <a:lnTo>
                    <a:pt x="710933" y="125628"/>
                  </a:lnTo>
                  <a:lnTo>
                    <a:pt x="705078" y="123317"/>
                  </a:lnTo>
                  <a:lnTo>
                    <a:pt x="705078" y="152095"/>
                  </a:lnTo>
                  <a:lnTo>
                    <a:pt x="708863" y="154012"/>
                  </a:lnTo>
                  <a:lnTo>
                    <a:pt x="713117" y="155435"/>
                  </a:lnTo>
                  <a:lnTo>
                    <a:pt x="722388" y="157505"/>
                  </a:lnTo>
                  <a:lnTo>
                    <a:pt x="727011" y="158000"/>
                  </a:lnTo>
                  <a:lnTo>
                    <a:pt x="731647" y="158000"/>
                  </a:lnTo>
                  <a:lnTo>
                    <a:pt x="739495" y="157505"/>
                  </a:lnTo>
                  <a:lnTo>
                    <a:pt x="739838" y="157505"/>
                  </a:lnTo>
                  <a:lnTo>
                    <a:pt x="773036" y="131343"/>
                  </a:lnTo>
                  <a:lnTo>
                    <a:pt x="774611" y="126758"/>
                  </a:lnTo>
                  <a:lnTo>
                    <a:pt x="775931" y="122923"/>
                  </a:lnTo>
                  <a:lnTo>
                    <a:pt x="781050" y="76073"/>
                  </a:lnTo>
                  <a:lnTo>
                    <a:pt x="780999" y="69989"/>
                  </a:lnTo>
                  <a:lnTo>
                    <a:pt x="779068" y="33477"/>
                  </a:lnTo>
                  <a:lnTo>
                    <a:pt x="853706" y="33477"/>
                  </a:lnTo>
                  <a:lnTo>
                    <a:pt x="853706" y="155155"/>
                  </a:lnTo>
                  <a:lnTo>
                    <a:pt x="888212" y="155155"/>
                  </a:lnTo>
                  <a:lnTo>
                    <a:pt x="888212" y="33477"/>
                  </a:lnTo>
                  <a:lnTo>
                    <a:pt x="888212" y="17868"/>
                  </a:lnTo>
                  <a:lnTo>
                    <a:pt x="888212" y="3060"/>
                  </a:lnTo>
                  <a:close/>
                </a:path>
                <a:path w="1818004" h="158750">
                  <a:moveTo>
                    <a:pt x="1114183" y="53365"/>
                  </a:moveTo>
                  <a:lnTo>
                    <a:pt x="1113777" y="46647"/>
                  </a:lnTo>
                  <a:lnTo>
                    <a:pt x="1113751" y="46101"/>
                  </a:lnTo>
                  <a:lnTo>
                    <a:pt x="1112431" y="39281"/>
                  </a:lnTo>
                  <a:lnTo>
                    <a:pt x="1086827" y="9359"/>
                  </a:lnTo>
                  <a:lnTo>
                    <a:pt x="1079207" y="6438"/>
                  </a:lnTo>
                  <a:lnTo>
                    <a:pt x="1079207" y="46647"/>
                  </a:lnTo>
                  <a:lnTo>
                    <a:pt x="1079207" y="60159"/>
                  </a:lnTo>
                  <a:lnTo>
                    <a:pt x="1076921" y="65506"/>
                  </a:lnTo>
                  <a:lnTo>
                    <a:pt x="1067866" y="73329"/>
                  </a:lnTo>
                  <a:lnTo>
                    <a:pt x="1061542" y="75285"/>
                  </a:lnTo>
                  <a:lnTo>
                    <a:pt x="1006551" y="75285"/>
                  </a:lnTo>
                  <a:lnTo>
                    <a:pt x="1006551" y="31521"/>
                  </a:lnTo>
                  <a:lnTo>
                    <a:pt x="1061542" y="31521"/>
                  </a:lnTo>
                  <a:lnTo>
                    <a:pt x="1067866" y="33439"/>
                  </a:lnTo>
                  <a:lnTo>
                    <a:pt x="1076921" y="41135"/>
                  </a:lnTo>
                  <a:lnTo>
                    <a:pt x="1079207" y="46647"/>
                  </a:lnTo>
                  <a:lnTo>
                    <a:pt x="1079207" y="6438"/>
                  </a:lnTo>
                  <a:lnTo>
                    <a:pt x="1072324" y="4635"/>
                  </a:lnTo>
                  <a:lnTo>
                    <a:pt x="1064158" y="3454"/>
                  </a:lnTo>
                  <a:lnTo>
                    <a:pt x="1055357" y="3060"/>
                  </a:lnTo>
                  <a:lnTo>
                    <a:pt x="971842" y="3060"/>
                  </a:lnTo>
                  <a:lnTo>
                    <a:pt x="971842" y="155219"/>
                  </a:lnTo>
                  <a:lnTo>
                    <a:pt x="1006551" y="155219"/>
                  </a:lnTo>
                  <a:lnTo>
                    <a:pt x="1006551" y="103670"/>
                  </a:lnTo>
                  <a:lnTo>
                    <a:pt x="1055357" y="103670"/>
                  </a:lnTo>
                  <a:lnTo>
                    <a:pt x="1093063" y="93764"/>
                  </a:lnTo>
                  <a:lnTo>
                    <a:pt x="1113751" y="60629"/>
                  </a:lnTo>
                  <a:lnTo>
                    <a:pt x="1114183" y="53365"/>
                  </a:lnTo>
                  <a:close/>
                </a:path>
                <a:path w="1818004" h="158750">
                  <a:moveTo>
                    <a:pt x="1303959" y="79095"/>
                  </a:moveTo>
                  <a:lnTo>
                    <a:pt x="1292733" y="37604"/>
                  </a:lnTo>
                  <a:lnTo>
                    <a:pt x="1287589" y="30645"/>
                  </a:lnTo>
                  <a:lnTo>
                    <a:pt x="1286548" y="29235"/>
                  </a:lnTo>
                  <a:lnTo>
                    <a:pt x="1279271" y="21818"/>
                  </a:lnTo>
                  <a:lnTo>
                    <a:pt x="1270876" y="15392"/>
                  </a:lnTo>
                  <a:lnTo>
                    <a:pt x="1268831" y="14224"/>
                  </a:lnTo>
                  <a:lnTo>
                    <a:pt x="1268831" y="79095"/>
                  </a:lnTo>
                  <a:lnTo>
                    <a:pt x="1268425" y="86258"/>
                  </a:lnTo>
                  <a:lnTo>
                    <a:pt x="1243431" y="121678"/>
                  </a:lnTo>
                  <a:lnTo>
                    <a:pt x="1214526" y="127546"/>
                  </a:lnTo>
                  <a:lnTo>
                    <a:pt x="1206538" y="127177"/>
                  </a:lnTo>
                  <a:lnTo>
                    <a:pt x="1171308" y="112141"/>
                  </a:lnTo>
                  <a:lnTo>
                    <a:pt x="1160233" y="79095"/>
                  </a:lnTo>
                  <a:lnTo>
                    <a:pt x="1160640" y="71932"/>
                  </a:lnTo>
                  <a:lnTo>
                    <a:pt x="1185735" y="36512"/>
                  </a:lnTo>
                  <a:lnTo>
                    <a:pt x="1214526" y="30645"/>
                  </a:lnTo>
                  <a:lnTo>
                    <a:pt x="1222629" y="31000"/>
                  </a:lnTo>
                  <a:lnTo>
                    <a:pt x="1257757" y="46037"/>
                  </a:lnTo>
                  <a:lnTo>
                    <a:pt x="1268831" y="79095"/>
                  </a:lnTo>
                  <a:lnTo>
                    <a:pt x="1268831" y="14224"/>
                  </a:lnTo>
                  <a:lnTo>
                    <a:pt x="1227493" y="622"/>
                  </a:lnTo>
                  <a:lnTo>
                    <a:pt x="1214526" y="0"/>
                  </a:lnTo>
                  <a:lnTo>
                    <a:pt x="1201572" y="622"/>
                  </a:lnTo>
                  <a:lnTo>
                    <a:pt x="1158201" y="15392"/>
                  </a:lnTo>
                  <a:lnTo>
                    <a:pt x="1131468" y="46863"/>
                  </a:lnTo>
                  <a:lnTo>
                    <a:pt x="1125156" y="79095"/>
                  </a:lnTo>
                  <a:lnTo>
                    <a:pt x="1125855" y="90589"/>
                  </a:lnTo>
                  <a:lnTo>
                    <a:pt x="1142555" y="128968"/>
                  </a:lnTo>
                  <a:lnTo>
                    <a:pt x="1178153" y="152590"/>
                  </a:lnTo>
                  <a:lnTo>
                    <a:pt x="1214526" y="158178"/>
                  </a:lnTo>
                  <a:lnTo>
                    <a:pt x="1227493" y="157556"/>
                  </a:lnTo>
                  <a:lnTo>
                    <a:pt x="1270876" y="142798"/>
                  </a:lnTo>
                  <a:lnTo>
                    <a:pt x="1297622" y="111340"/>
                  </a:lnTo>
                  <a:lnTo>
                    <a:pt x="1303261" y="90589"/>
                  </a:lnTo>
                  <a:lnTo>
                    <a:pt x="1303959" y="79095"/>
                  </a:lnTo>
                  <a:close/>
                </a:path>
                <a:path w="1818004" h="158750">
                  <a:moveTo>
                    <a:pt x="1490662" y="64897"/>
                  </a:moveTo>
                  <a:lnTo>
                    <a:pt x="1470977" y="23926"/>
                  </a:lnTo>
                  <a:lnTo>
                    <a:pt x="1437716" y="4572"/>
                  </a:lnTo>
                  <a:lnTo>
                    <a:pt x="1405166" y="0"/>
                  </a:lnTo>
                  <a:lnTo>
                    <a:pt x="1392478" y="622"/>
                  </a:lnTo>
                  <a:lnTo>
                    <a:pt x="1349959" y="15392"/>
                  </a:lnTo>
                  <a:lnTo>
                    <a:pt x="1323733" y="46863"/>
                  </a:lnTo>
                  <a:lnTo>
                    <a:pt x="1317536" y="79095"/>
                  </a:lnTo>
                  <a:lnTo>
                    <a:pt x="1318221" y="90589"/>
                  </a:lnTo>
                  <a:lnTo>
                    <a:pt x="1334604" y="128955"/>
                  </a:lnTo>
                  <a:lnTo>
                    <a:pt x="1369542" y="152590"/>
                  </a:lnTo>
                  <a:lnTo>
                    <a:pt x="1405166" y="158178"/>
                  </a:lnTo>
                  <a:lnTo>
                    <a:pt x="1416659" y="157670"/>
                  </a:lnTo>
                  <a:lnTo>
                    <a:pt x="1456080" y="145605"/>
                  </a:lnTo>
                  <a:lnTo>
                    <a:pt x="1486141" y="111404"/>
                  </a:lnTo>
                  <a:lnTo>
                    <a:pt x="1490662" y="93281"/>
                  </a:lnTo>
                  <a:lnTo>
                    <a:pt x="1455737" y="93256"/>
                  </a:lnTo>
                  <a:lnTo>
                    <a:pt x="1454404" y="100545"/>
                  </a:lnTo>
                  <a:lnTo>
                    <a:pt x="1451419" y="106807"/>
                  </a:lnTo>
                  <a:lnTo>
                    <a:pt x="1442478" y="117195"/>
                  </a:lnTo>
                  <a:lnTo>
                    <a:pt x="1436725" y="121183"/>
                  </a:lnTo>
                  <a:lnTo>
                    <a:pt x="1422514" y="126733"/>
                  </a:lnTo>
                  <a:lnTo>
                    <a:pt x="1414322" y="128117"/>
                  </a:lnTo>
                  <a:lnTo>
                    <a:pt x="1404899" y="128117"/>
                  </a:lnTo>
                  <a:lnTo>
                    <a:pt x="1363218" y="112458"/>
                  </a:lnTo>
                  <a:lnTo>
                    <a:pt x="1352677" y="79057"/>
                  </a:lnTo>
                  <a:lnTo>
                    <a:pt x="1353070" y="71805"/>
                  </a:lnTo>
                  <a:lnTo>
                    <a:pt x="1377061" y="35979"/>
                  </a:lnTo>
                  <a:lnTo>
                    <a:pt x="1404899" y="29997"/>
                  </a:lnTo>
                  <a:lnTo>
                    <a:pt x="1414322" y="29997"/>
                  </a:lnTo>
                  <a:lnTo>
                    <a:pt x="1451419" y="51562"/>
                  </a:lnTo>
                  <a:lnTo>
                    <a:pt x="1455737" y="64897"/>
                  </a:lnTo>
                  <a:lnTo>
                    <a:pt x="1490662" y="64897"/>
                  </a:lnTo>
                  <a:close/>
                </a:path>
                <a:path w="1818004" h="158750">
                  <a:moveTo>
                    <a:pt x="1652219" y="3060"/>
                  </a:moveTo>
                  <a:lnTo>
                    <a:pt x="1495818" y="3060"/>
                  </a:lnTo>
                  <a:lnTo>
                    <a:pt x="1495818" y="33477"/>
                  </a:lnTo>
                  <a:lnTo>
                    <a:pt x="1556880" y="33477"/>
                  </a:lnTo>
                  <a:lnTo>
                    <a:pt x="1556880" y="155155"/>
                  </a:lnTo>
                  <a:lnTo>
                    <a:pt x="1591373" y="155155"/>
                  </a:lnTo>
                  <a:lnTo>
                    <a:pt x="1591373" y="33477"/>
                  </a:lnTo>
                  <a:lnTo>
                    <a:pt x="1652219" y="33477"/>
                  </a:lnTo>
                  <a:lnTo>
                    <a:pt x="1652219" y="18465"/>
                  </a:lnTo>
                  <a:lnTo>
                    <a:pt x="1652219" y="3060"/>
                  </a:lnTo>
                  <a:close/>
                </a:path>
                <a:path w="1818004" h="158750">
                  <a:moveTo>
                    <a:pt x="1817827" y="155155"/>
                  </a:moveTo>
                  <a:lnTo>
                    <a:pt x="1802714" y="123101"/>
                  </a:lnTo>
                  <a:lnTo>
                    <a:pt x="1789518" y="95097"/>
                  </a:lnTo>
                  <a:lnTo>
                    <a:pt x="1753577" y="18884"/>
                  </a:lnTo>
                  <a:lnTo>
                    <a:pt x="1753577" y="95097"/>
                  </a:lnTo>
                  <a:lnTo>
                    <a:pt x="1694180" y="95097"/>
                  </a:lnTo>
                  <a:lnTo>
                    <a:pt x="1723898" y="29654"/>
                  </a:lnTo>
                  <a:lnTo>
                    <a:pt x="1753577" y="95097"/>
                  </a:lnTo>
                  <a:lnTo>
                    <a:pt x="1753577" y="18884"/>
                  </a:lnTo>
                  <a:lnTo>
                    <a:pt x="1752714" y="17043"/>
                  </a:lnTo>
                  <a:lnTo>
                    <a:pt x="1746123" y="3060"/>
                  </a:lnTo>
                  <a:lnTo>
                    <a:pt x="1701622" y="3060"/>
                  </a:lnTo>
                  <a:lnTo>
                    <a:pt x="1629968" y="155155"/>
                  </a:lnTo>
                  <a:lnTo>
                    <a:pt x="1666913" y="155155"/>
                  </a:lnTo>
                  <a:lnTo>
                    <a:pt x="1681467" y="123101"/>
                  </a:lnTo>
                  <a:lnTo>
                    <a:pt x="1766277" y="123101"/>
                  </a:lnTo>
                  <a:lnTo>
                    <a:pt x="1780832" y="155155"/>
                  </a:lnTo>
                  <a:lnTo>
                    <a:pt x="1817827" y="155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8644" y="522531"/>
              <a:ext cx="220696" cy="17283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848226" y="5213603"/>
              <a:ext cx="76200" cy="450850"/>
            </a:xfrm>
            <a:custGeom>
              <a:avLst/>
              <a:gdLst/>
              <a:ahLst/>
              <a:cxnLst/>
              <a:rect l="l" t="t" r="r" b="b"/>
              <a:pathLst>
                <a:path w="76200" h="450850">
                  <a:moveTo>
                    <a:pt x="31738" y="375809"/>
                  </a:moveTo>
                  <a:lnTo>
                    <a:pt x="23252" y="377525"/>
                  </a:lnTo>
                  <a:lnTo>
                    <a:pt x="11144" y="385697"/>
                  </a:lnTo>
                  <a:lnTo>
                    <a:pt x="2988" y="397809"/>
                  </a:lnTo>
                  <a:lnTo>
                    <a:pt x="0" y="412635"/>
                  </a:lnTo>
                  <a:lnTo>
                    <a:pt x="2988" y="427466"/>
                  </a:lnTo>
                  <a:lnTo>
                    <a:pt x="11144" y="439575"/>
                  </a:lnTo>
                  <a:lnTo>
                    <a:pt x="23252" y="447736"/>
                  </a:lnTo>
                  <a:lnTo>
                    <a:pt x="38100" y="450723"/>
                  </a:lnTo>
                  <a:lnTo>
                    <a:pt x="52900" y="447736"/>
                  </a:lnTo>
                  <a:lnTo>
                    <a:pt x="65029" y="439575"/>
                  </a:lnTo>
                  <a:lnTo>
                    <a:pt x="73195" y="427466"/>
                  </a:lnTo>
                  <a:lnTo>
                    <a:pt x="76194" y="412635"/>
                  </a:lnTo>
                  <a:lnTo>
                    <a:pt x="31750" y="412635"/>
                  </a:lnTo>
                  <a:lnTo>
                    <a:pt x="31738" y="375809"/>
                  </a:lnTo>
                  <a:close/>
                </a:path>
                <a:path w="76200" h="450850">
                  <a:moveTo>
                    <a:pt x="38100" y="374523"/>
                  </a:moveTo>
                  <a:lnTo>
                    <a:pt x="31738" y="375809"/>
                  </a:lnTo>
                  <a:lnTo>
                    <a:pt x="31750" y="412635"/>
                  </a:lnTo>
                  <a:lnTo>
                    <a:pt x="44450" y="412635"/>
                  </a:lnTo>
                  <a:lnTo>
                    <a:pt x="44438" y="375809"/>
                  </a:lnTo>
                  <a:lnTo>
                    <a:pt x="38100" y="374523"/>
                  </a:lnTo>
                  <a:close/>
                </a:path>
                <a:path w="76200" h="450850">
                  <a:moveTo>
                    <a:pt x="44481" y="375809"/>
                  </a:moveTo>
                  <a:lnTo>
                    <a:pt x="44450" y="412635"/>
                  </a:lnTo>
                  <a:lnTo>
                    <a:pt x="76205" y="412635"/>
                  </a:lnTo>
                  <a:lnTo>
                    <a:pt x="73216" y="397809"/>
                  </a:lnTo>
                  <a:lnTo>
                    <a:pt x="65067" y="385697"/>
                  </a:lnTo>
                  <a:lnTo>
                    <a:pt x="52960" y="377525"/>
                  </a:lnTo>
                  <a:lnTo>
                    <a:pt x="44481" y="375809"/>
                  </a:lnTo>
                  <a:close/>
                </a:path>
                <a:path w="76200" h="450850">
                  <a:moveTo>
                    <a:pt x="44323" y="0"/>
                  </a:moveTo>
                  <a:lnTo>
                    <a:pt x="31623" y="0"/>
                  </a:lnTo>
                  <a:lnTo>
                    <a:pt x="31738" y="375809"/>
                  </a:lnTo>
                  <a:lnTo>
                    <a:pt x="38100" y="374523"/>
                  </a:lnTo>
                  <a:lnTo>
                    <a:pt x="44438" y="374523"/>
                  </a:lnTo>
                  <a:lnTo>
                    <a:pt x="44323" y="0"/>
                  </a:lnTo>
                  <a:close/>
                </a:path>
                <a:path w="76200" h="450850">
                  <a:moveTo>
                    <a:pt x="44438" y="374523"/>
                  </a:moveTo>
                  <a:lnTo>
                    <a:pt x="38100" y="374523"/>
                  </a:lnTo>
                  <a:lnTo>
                    <a:pt x="44481" y="375809"/>
                  </a:lnTo>
                  <a:lnTo>
                    <a:pt x="44438" y="374523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556501" y="1923160"/>
              <a:ext cx="589280" cy="2845435"/>
            </a:xfrm>
            <a:custGeom>
              <a:avLst/>
              <a:gdLst/>
              <a:ahLst/>
              <a:cxnLst/>
              <a:rect l="l" t="t" r="r" b="b"/>
              <a:pathLst>
                <a:path w="589279" h="2845435">
                  <a:moveTo>
                    <a:pt x="0" y="0"/>
                  </a:moveTo>
                  <a:lnTo>
                    <a:pt x="33662" y="34467"/>
                  </a:lnTo>
                  <a:lnTo>
                    <a:pt x="66334" y="69532"/>
                  </a:lnTo>
                  <a:lnTo>
                    <a:pt x="98017" y="105177"/>
                  </a:lnTo>
                  <a:lnTo>
                    <a:pt x="128709" y="141383"/>
                  </a:lnTo>
                  <a:lnTo>
                    <a:pt x="158411" y="178133"/>
                  </a:lnTo>
                  <a:lnTo>
                    <a:pt x="187123" y="215410"/>
                  </a:lnTo>
                  <a:lnTo>
                    <a:pt x="214845" y="253194"/>
                  </a:lnTo>
                  <a:lnTo>
                    <a:pt x="241577" y="291469"/>
                  </a:lnTo>
                  <a:lnTo>
                    <a:pt x="267319" y="330217"/>
                  </a:lnTo>
                  <a:lnTo>
                    <a:pt x="292071" y="369419"/>
                  </a:lnTo>
                  <a:lnTo>
                    <a:pt x="315832" y="409058"/>
                  </a:lnTo>
                  <a:lnTo>
                    <a:pt x="338604" y="449116"/>
                  </a:lnTo>
                  <a:lnTo>
                    <a:pt x="360386" y="489576"/>
                  </a:lnTo>
                  <a:lnTo>
                    <a:pt x="381177" y="530419"/>
                  </a:lnTo>
                  <a:lnTo>
                    <a:pt x="400979" y="571627"/>
                  </a:lnTo>
                  <a:lnTo>
                    <a:pt x="419790" y="613184"/>
                  </a:lnTo>
                  <a:lnTo>
                    <a:pt x="437611" y="655070"/>
                  </a:lnTo>
                  <a:lnTo>
                    <a:pt x="454442" y="697268"/>
                  </a:lnTo>
                  <a:lnTo>
                    <a:pt x="470284" y="739760"/>
                  </a:lnTo>
                  <a:lnTo>
                    <a:pt x="485135" y="782529"/>
                  </a:lnTo>
                  <a:lnTo>
                    <a:pt x="498996" y="825557"/>
                  </a:lnTo>
                  <a:lnTo>
                    <a:pt x="511867" y="868825"/>
                  </a:lnTo>
                  <a:lnTo>
                    <a:pt x="523748" y="912316"/>
                  </a:lnTo>
                  <a:lnTo>
                    <a:pt x="534638" y="956012"/>
                  </a:lnTo>
                  <a:lnTo>
                    <a:pt x="544539" y="999895"/>
                  </a:lnTo>
                  <a:lnTo>
                    <a:pt x="553450" y="1043948"/>
                  </a:lnTo>
                  <a:lnTo>
                    <a:pt x="561370" y="1088153"/>
                  </a:lnTo>
                  <a:lnTo>
                    <a:pt x="568301" y="1132491"/>
                  </a:lnTo>
                  <a:lnTo>
                    <a:pt x="574241" y="1176945"/>
                  </a:lnTo>
                  <a:lnTo>
                    <a:pt x="579192" y="1221497"/>
                  </a:lnTo>
                  <a:lnTo>
                    <a:pt x="583152" y="1266129"/>
                  </a:lnTo>
                  <a:lnTo>
                    <a:pt x="586122" y="1310824"/>
                  </a:lnTo>
                  <a:lnTo>
                    <a:pt x="588102" y="1355563"/>
                  </a:lnTo>
                  <a:lnTo>
                    <a:pt x="589092" y="1400329"/>
                  </a:lnTo>
                  <a:lnTo>
                    <a:pt x="589092" y="1445105"/>
                  </a:lnTo>
                  <a:lnTo>
                    <a:pt x="588102" y="1489871"/>
                  </a:lnTo>
                  <a:lnTo>
                    <a:pt x="586122" y="1534610"/>
                  </a:lnTo>
                  <a:lnTo>
                    <a:pt x="583152" y="1579305"/>
                  </a:lnTo>
                  <a:lnTo>
                    <a:pt x="579192" y="1623937"/>
                  </a:lnTo>
                  <a:lnTo>
                    <a:pt x="574241" y="1668489"/>
                  </a:lnTo>
                  <a:lnTo>
                    <a:pt x="568301" y="1712943"/>
                  </a:lnTo>
                  <a:lnTo>
                    <a:pt x="561370" y="1757281"/>
                  </a:lnTo>
                  <a:lnTo>
                    <a:pt x="553450" y="1801486"/>
                  </a:lnTo>
                  <a:lnTo>
                    <a:pt x="544539" y="1845539"/>
                  </a:lnTo>
                  <a:lnTo>
                    <a:pt x="534638" y="1889422"/>
                  </a:lnTo>
                  <a:lnTo>
                    <a:pt x="523748" y="1933118"/>
                  </a:lnTo>
                  <a:lnTo>
                    <a:pt x="511867" y="1976609"/>
                  </a:lnTo>
                  <a:lnTo>
                    <a:pt x="498996" y="2019877"/>
                  </a:lnTo>
                  <a:lnTo>
                    <a:pt x="485135" y="2062905"/>
                  </a:lnTo>
                  <a:lnTo>
                    <a:pt x="470284" y="2105674"/>
                  </a:lnTo>
                  <a:lnTo>
                    <a:pt x="454442" y="2148166"/>
                  </a:lnTo>
                  <a:lnTo>
                    <a:pt x="437611" y="2190364"/>
                  </a:lnTo>
                  <a:lnTo>
                    <a:pt x="419790" y="2232250"/>
                  </a:lnTo>
                  <a:lnTo>
                    <a:pt x="400979" y="2273807"/>
                  </a:lnTo>
                  <a:lnTo>
                    <a:pt x="381177" y="2315015"/>
                  </a:lnTo>
                  <a:lnTo>
                    <a:pt x="360386" y="2355858"/>
                  </a:lnTo>
                  <a:lnTo>
                    <a:pt x="338604" y="2396318"/>
                  </a:lnTo>
                  <a:lnTo>
                    <a:pt x="315832" y="2436376"/>
                  </a:lnTo>
                  <a:lnTo>
                    <a:pt x="292071" y="2476015"/>
                  </a:lnTo>
                  <a:lnTo>
                    <a:pt x="267319" y="2515217"/>
                  </a:lnTo>
                  <a:lnTo>
                    <a:pt x="241577" y="2553965"/>
                  </a:lnTo>
                  <a:lnTo>
                    <a:pt x="214845" y="2592240"/>
                  </a:lnTo>
                  <a:lnTo>
                    <a:pt x="187123" y="2630024"/>
                  </a:lnTo>
                  <a:lnTo>
                    <a:pt x="158411" y="2667301"/>
                  </a:lnTo>
                  <a:lnTo>
                    <a:pt x="128709" y="2704051"/>
                  </a:lnTo>
                  <a:lnTo>
                    <a:pt x="98017" y="2740257"/>
                  </a:lnTo>
                  <a:lnTo>
                    <a:pt x="66334" y="2775902"/>
                  </a:lnTo>
                  <a:lnTo>
                    <a:pt x="33662" y="2810967"/>
                  </a:lnTo>
                  <a:lnTo>
                    <a:pt x="0" y="2845435"/>
                  </a:lnTo>
                </a:path>
              </a:pathLst>
            </a:custGeom>
            <a:ln w="254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4116" y="3183635"/>
              <a:ext cx="252983" cy="25298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55307" y="2069592"/>
              <a:ext cx="251460" cy="2514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93584" y="2070480"/>
              <a:ext cx="822959" cy="2133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60233" y="3184601"/>
              <a:ext cx="771867" cy="21366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118093" y="1364996"/>
              <a:ext cx="818515" cy="3950335"/>
            </a:xfrm>
            <a:custGeom>
              <a:avLst/>
              <a:gdLst/>
              <a:ahLst/>
              <a:cxnLst/>
              <a:rect l="l" t="t" r="r" b="b"/>
              <a:pathLst>
                <a:path w="818515" h="3950335">
                  <a:moveTo>
                    <a:pt x="0" y="0"/>
                  </a:moveTo>
                  <a:lnTo>
                    <a:pt x="33732" y="34306"/>
                  </a:lnTo>
                  <a:lnTo>
                    <a:pt x="66754" y="69045"/>
                  </a:lnTo>
                  <a:lnTo>
                    <a:pt x="99067" y="104207"/>
                  </a:lnTo>
                  <a:lnTo>
                    <a:pt x="130669" y="139782"/>
                  </a:lnTo>
                  <a:lnTo>
                    <a:pt x="161560" y="175762"/>
                  </a:lnTo>
                  <a:lnTo>
                    <a:pt x="191742" y="212137"/>
                  </a:lnTo>
                  <a:lnTo>
                    <a:pt x="221214" y="248898"/>
                  </a:lnTo>
                  <a:lnTo>
                    <a:pt x="249975" y="286037"/>
                  </a:lnTo>
                  <a:lnTo>
                    <a:pt x="278026" y="323543"/>
                  </a:lnTo>
                  <a:lnTo>
                    <a:pt x="305368" y="361407"/>
                  </a:lnTo>
                  <a:lnTo>
                    <a:pt x="331998" y="399621"/>
                  </a:lnTo>
                  <a:lnTo>
                    <a:pt x="357919" y="438175"/>
                  </a:lnTo>
                  <a:lnTo>
                    <a:pt x="383130" y="477060"/>
                  </a:lnTo>
                  <a:lnTo>
                    <a:pt x="407630" y="516266"/>
                  </a:lnTo>
                  <a:lnTo>
                    <a:pt x="431421" y="555786"/>
                  </a:lnTo>
                  <a:lnTo>
                    <a:pt x="454501" y="595608"/>
                  </a:lnTo>
                  <a:lnTo>
                    <a:pt x="476871" y="635725"/>
                  </a:lnTo>
                  <a:lnTo>
                    <a:pt x="498531" y="676127"/>
                  </a:lnTo>
                  <a:lnTo>
                    <a:pt x="519480" y="716805"/>
                  </a:lnTo>
                  <a:lnTo>
                    <a:pt x="539720" y="757749"/>
                  </a:lnTo>
                  <a:lnTo>
                    <a:pt x="559249" y="798950"/>
                  </a:lnTo>
                  <a:lnTo>
                    <a:pt x="578068" y="840400"/>
                  </a:lnTo>
                  <a:lnTo>
                    <a:pt x="596177" y="882089"/>
                  </a:lnTo>
                  <a:lnTo>
                    <a:pt x="613576" y="924008"/>
                  </a:lnTo>
                  <a:lnTo>
                    <a:pt x="630265" y="966147"/>
                  </a:lnTo>
                  <a:lnTo>
                    <a:pt x="646243" y="1008498"/>
                  </a:lnTo>
                  <a:lnTo>
                    <a:pt x="661512" y="1051051"/>
                  </a:lnTo>
                  <a:lnTo>
                    <a:pt x="676070" y="1093797"/>
                  </a:lnTo>
                  <a:lnTo>
                    <a:pt x="689918" y="1136727"/>
                  </a:lnTo>
                  <a:lnTo>
                    <a:pt x="703056" y="1179832"/>
                  </a:lnTo>
                  <a:lnTo>
                    <a:pt x="715484" y="1223102"/>
                  </a:lnTo>
                  <a:lnTo>
                    <a:pt x="727201" y="1266528"/>
                  </a:lnTo>
                  <a:lnTo>
                    <a:pt x="738209" y="1310102"/>
                  </a:lnTo>
                  <a:lnTo>
                    <a:pt x="748506" y="1353813"/>
                  </a:lnTo>
                  <a:lnTo>
                    <a:pt x="758093" y="1397653"/>
                  </a:lnTo>
                  <a:lnTo>
                    <a:pt x="766970" y="1441613"/>
                  </a:lnTo>
                  <a:lnTo>
                    <a:pt x="775137" y="1485683"/>
                  </a:lnTo>
                  <a:lnTo>
                    <a:pt x="782594" y="1529854"/>
                  </a:lnTo>
                  <a:lnTo>
                    <a:pt x="789340" y="1574117"/>
                  </a:lnTo>
                  <a:lnTo>
                    <a:pt x="795377" y="1618462"/>
                  </a:lnTo>
                  <a:lnTo>
                    <a:pt x="800703" y="1662882"/>
                  </a:lnTo>
                  <a:lnTo>
                    <a:pt x="805319" y="1707365"/>
                  </a:lnTo>
                  <a:lnTo>
                    <a:pt x="809225" y="1751904"/>
                  </a:lnTo>
                  <a:lnTo>
                    <a:pt x="812420" y="1796489"/>
                  </a:lnTo>
                  <a:lnTo>
                    <a:pt x="814906" y="1841110"/>
                  </a:lnTo>
                  <a:lnTo>
                    <a:pt x="816681" y="1885759"/>
                  </a:lnTo>
                  <a:lnTo>
                    <a:pt x="817747" y="1930427"/>
                  </a:lnTo>
                  <a:lnTo>
                    <a:pt x="818102" y="1975104"/>
                  </a:lnTo>
                  <a:lnTo>
                    <a:pt x="817747" y="2019780"/>
                  </a:lnTo>
                  <a:lnTo>
                    <a:pt x="816681" y="2064448"/>
                  </a:lnTo>
                  <a:lnTo>
                    <a:pt x="814906" y="2109097"/>
                  </a:lnTo>
                  <a:lnTo>
                    <a:pt x="812420" y="2153718"/>
                  </a:lnTo>
                  <a:lnTo>
                    <a:pt x="809225" y="2198303"/>
                  </a:lnTo>
                  <a:lnTo>
                    <a:pt x="805319" y="2242842"/>
                  </a:lnTo>
                  <a:lnTo>
                    <a:pt x="800703" y="2287325"/>
                  </a:lnTo>
                  <a:lnTo>
                    <a:pt x="795377" y="2331745"/>
                  </a:lnTo>
                  <a:lnTo>
                    <a:pt x="789340" y="2376090"/>
                  </a:lnTo>
                  <a:lnTo>
                    <a:pt x="782594" y="2420353"/>
                  </a:lnTo>
                  <a:lnTo>
                    <a:pt x="775137" y="2464524"/>
                  </a:lnTo>
                  <a:lnTo>
                    <a:pt x="766970" y="2508594"/>
                  </a:lnTo>
                  <a:lnTo>
                    <a:pt x="758093" y="2552554"/>
                  </a:lnTo>
                  <a:lnTo>
                    <a:pt x="748506" y="2596394"/>
                  </a:lnTo>
                  <a:lnTo>
                    <a:pt x="738209" y="2640105"/>
                  </a:lnTo>
                  <a:lnTo>
                    <a:pt x="727201" y="2683679"/>
                  </a:lnTo>
                  <a:lnTo>
                    <a:pt x="715484" y="2727105"/>
                  </a:lnTo>
                  <a:lnTo>
                    <a:pt x="703056" y="2770375"/>
                  </a:lnTo>
                  <a:lnTo>
                    <a:pt x="689918" y="2813480"/>
                  </a:lnTo>
                  <a:lnTo>
                    <a:pt x="676070" y="2856410"/>
                  </a:lnTo>
                  <a:lnTo>
                    <a:pt x="661512" y="2899156"/>
                  </a:lnTo>
                  <a:lnTo>
                    <a:pt x="646243" y="2941709"/>
                  </a:lnTo>
                  <a:lnTo>
                    <a:pt x="630265" y="2984060"/>
                  </a:lnTo>
                  <a:lnTo>
                    <a:pt x="613576" y="3026199"/>
                  </a:lnTo>
                  <a:lnTo>
                    <a:pt x="596177" y="3068118"/>
                  </a:lnTo>
                  <a:lnTo>
                    <a:pt x="578068" y="3109807"/>
                  </a:lnTo>
                  <a:lnTo>
                    <a:pt x="559249" y="3151257"/>
                  </a:lnTo>
                  <a:lnTo>
                    <a:pt x="539720" y="3192458"/>
                  </a:lnTo>
                  <a:lnTo>
                    <a:pt x="519480" y="3233402"/>
                  </a:lnTo>
                  <a:lnTo>
                    <a:pt x="498531" y="3274080"/>
                  </a:lnTo>
                  <a:lnTo>
                    <a:pt x="476871" y="3314482"/>
                  </a:lnTo>
                  <a:lnTo>
                    <a:pt x="454501" y="3354599"/>
                  </a:lnTo>
                  <a:lnTo>
                    <a:pt x="431421" y="3394421"/>
                  </a:lnTo>
                  <a:lnTo>
                    <a:pt x="407630" y="3433941"/>
                  </a:lnTo>
                  <a:lnTo>
                    <a:pt x="383130" y="3473147"/>
                  </a:lnTo>
                  <a:lnTo>
                    <a:pt x="357919" y="3512032"/>
                  </a:lnTo>
                  <a:lnTo>
                    <a:pt x="331998" y="3550586"/>
                  </a:lnTo>
                  <a:lnTo>
                    <a:pt x="305368" y="3588800"/>
                  </a:lnTo>
                  <a:lnTo>
                    <a:pt x="278026" y="3626664"/>
                  </a:lnTo>
                  <a:lnTo>
                    <a:pt x="249975" y="3664170"/>
                  </a:lnTo>
                  <a:lnTo>
                    <a:pt x="221214" y="3701309"/>
                  </a:lnTo>
                  <a:lnTo>
                    <a:pt x="191742" y="3738070"/>
                  </a:lnTo>
                  <a:lnTo>
                    <a:pt x="161560" y="3774445"/>
                  </a:lnTo>
                  <a:lnTo>
                    <a:pt x="130669" y="3810425"/>
                  </a:lnTo>
                  <a:lnTo>
                    <a:pt x="99067" y="3846000"/>
                  </a:lnTo>
                  <a:lnTo>
                    <a:pt x="66754" y="3881162"/>
                  </a:lnTo>
                  <a:lnTo>
                    <a:pt x="33732" y="3915901"/>
                  </a:lnTo>
                  <a:lnTo>
                    <a:pt x="0" y="3950207"/>
                  </a:lnTo>
                </a:path>
              </a:pathLst>
            </a:custGeom>
            <a:ln w="254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96528" y="3183635"/>
              <a:ext cx="251460" cy="25298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65030" y="3184601"/>
              <a:ext cx="802385" cy="21366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78263" y="3184601"/>
              <a:ext cx="235305" cy="21366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51748" y="2325623"/>
              <a:ext cx="252983" cy="25146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60079" y="1546860"/>
              <a:ext cx="252984" cy="25146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66353" y="1530426"/>
              <a:ext cx="802385" cy="21366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79584" y="1530426"/>
              <a:ext cx="234696" cy="21366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96932" y="1531874"/>
              <a:ext cx="178307" cy="14325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3416" y="2341448"/>
              <a:ext cx="802385" cy="21366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56648" y="2341448"/>
              <a:ext cx="234696" cy="21366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995" y="2343023"/>
              <a:ext cx="118872" cy="14325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9936226" y="940942"/>
              <a:ext cx="994410" cy="4798695"/>
            </a:xfrm>
            <a:custGeom>
              <a:avLst/>
              <a:gdLst/>
              <a:ahLst/>
              <a:cxnLst/>
              <a:rect l="l" t="t" r="r" b="b"/>
              <a:pathLst>
                <a:path w="994409" h="4798695">
                  <a:moveTo>
                    <a:pt x="0" y="0"/>
                  </a:moveTo>
                  <a:lnTo>
                    <a:pt x="33974" y="34449"/>
                  </a:lnTo>
                  <a:lnTo>
                    <a:pt x="67358" y="69259"/>
                  </a:lnTo>
                  <a:lnTo>
                    <a:pt x="100151" y="104424"/>
                  </a:lnTo>
                  <a:lnTo>
                    <a:pt x="132354" y="139937"/>
                  </a:lnTo>
                  <a:lnTo>
                    <a:pt x="163965" y="175792"/>
                  </a:lnTo>
                  <a:lnTo>
                    <a:pt x="194986" y="211982"/>
                  </a:lnTo>
                  <a:lnTo>
                    <a:pt x="225415" y="248501"/>
                  </a:lnTo>
                  <a:lnTo>
                    <a:pt x="255254" y="285343"/>
                  </a:lnTo>
                  <a:lnTo>
                    <a:pt x="284502" y="322502"/>
                  </a:lnTo>
                  <a:lnTo>
                    <a:pt x="313159" y="359971"/>
                  </a:lnTo>
                  <a:lnTo>
                    <a:pt x="341225" y="397744"/>
                  </a:lnTo>
                  <a:lnTo>
                    <a:pt x="368701" y="435814"/>
                  </a:lnTo>
                  <a:lnTo>
                    <a:pt x="395585" y="474175"/>
                  </a:lnTo>
                  <a:lnTo>
                    <a:pt x="421879" y="512821"/>
                  </a:lnTo>
                  <a:lnTo>
                    <a:pt x="447581" y="551746"/>
                  </a:lnTo>
                  <a:lnTo>
                    <a:pt x="472693" y="590943"/>
                  </a:lnTo>
                  <a:lnTo>
                    <a:pt x="497214" y="630405"/>
                  </a:lnTo>
                  <a:lnTo>
                    <a:pt x="521144" y="670128"/>
                  </a:lnTo>
                  <a:lnTo>
                    <a:pt x="544484" y="710103"/>
                  </a:lnTo>
                  <a:lnTo>
                    <a:pt x="567232" y="750325"/>
                  </a:lnTo>
                  <a:lnTo>
                    <a:pt x="589389" y="790788"/>
                  </a:lnTo>
                  <a:lnTo>
                    <a:pt x="610956" y="831485"/>
                  </a:lnTo>
                  <a:lnTo>
                    <a:pt x="631932" y="872410"/>
                  </a:lnTo>
                  <a:lnTo>
                    <a:pt x="652317" y="913556"/>
                  </a:lnTo>
                  <a:lnTo>
                    <a:pt x="672111" y="954918"/>
                  </a:lnTo>
                  <a:lnTo>
                    <a:pt x="691314" y="996489"/>
                  </a:lnTo>
                  <a:lnTo>
                    <a:pt x="709926" y="1038262"/>
                  </a:lnTo>
                  <a:lnTo>
                    <a:pt x="727948" y="1080231"/>
                  </a:lnTo>
                  <a:lnTo>
                    <a:pt x="745378" y="1122390"/>
                  </a:lnTo>
                  <a:lnTo>
                    <a:pt x="762218" y="1164733"/>
                  </a:lnTo>
                  <a:lnTo>
                    <a:pt x="778467" y="1207253"/>
                  </a:lnTo>
                  <a:lnTo>
                    <a:pt x="794125" y="1249944"/>
                  </a:lnTo>
                  <a:lnTo>
                    <a:pt x="809192" y="1292799"/>
                  </a:lnTo>
                  <a:lnTo>
                    <a:pt x="823668" y="1335813"/>
                  </a:lnTo>
                  <a:lnTo>
                    <a:pt x="837554" y="1378979"/>
                  </a:lnTo>
                  <a:lnTo>
                    <a:pt x="850848" y="1422290"/>
                  </a:lnTo>
                  <a:lnTo>
                    <a:pt x="863552" y="1465740"/>
                  </a:lnTo>
                  <a:lnTo>
                    <a:pt x="875665" y="1509324"/>
                  </a:lnTo>
                  <a:lnTo>
                    <a:pt x="887186" y="1553034"/>
                  </a:lnTo>
                  <a:lnTo>
                    <a:pt x="898118" y="1596864"/>
                  </a:lnTo>
                  <a:lnTo>
                    <a:pt x="908458" y="1640808"/>
                  </a:lnTo>
                  <a:lnTo>
                    <a:pt x="918207" y="1684860"/>
                  </a:lnTo>
                  <a:lnTo>
                    <a:pt x="927365" y="1729013"/>
                  </a:lnTo>
                  <a:lnTo>
                    <a:pt x="935933" y="1773261"/>
                  </a:lnTo>
                  <a:lnTo>
                    <a:pt x="943910" y="1817598"/>
                  </a:lnTo>
                  <a:lnTo>
                    <a:pt x="951296" y="1862017"/>
                  </a:lnTo>
                  <a:lnTo>
                    <a:pt x="958091" y="1906512"/>
                  </a:lnTo>
                  <a:lnTo>
                    <a:pt x="964295" y="1951077"/>
                  </a:lnTo>
                  <a:lnTo>
                    <a:pt x="969908" y="1995705"/>
                  </a:lnTo>
                  <a:lnTo>
                    <a:pt x="974930" y="2040389"/>
                  </a:lnTo>
                  <a:lnTo>
                    <a:pt x="979362" y="2085125"/>
                  </a:lnTo>
                  <a:lnTo>
                    <a:pt x="983202" y="2129905"/>
                  </a:lnTo>
                  <a:lnTo>
                    <a:pt x="986452" y="2174722"/>
                  </a:lnTo>
                  <a:lnTo>
                    <a:pt x="989111" y="2219572"/>
                  </a:lnTo>
                  <a:lnTo>
                    <a:pt x="991179" y="2264447"/>
                  </a:lnTo>
                  <a:lnTo>
                    <a:pt x="992656" y="2309340"/>
                  </a:lnTo>
                  <a:lnTo>
                    <a:pt x="993543" y="2354247"/>
                  </a:lnTo>
                  <a:lnTo>
                    <a:pt x="993838" y="2399160"/>
                  </a:lnTo>
                  <a:lnTo>
                    <a:pt x="993543" y="2444072"/>
                  </a:lnTo>
                  <a:lnTo>
                    <a:pt x="992656" y="2488979"/>
                  </a:lnTo>
                  <a:lnTo>
                    <a:pt x="991179" y="2533873"/>
                  </a:lnTo>
                  <a:lnTo>
                    <a:pt x="989111" y="2578747"/>
                  </a:lnTo>
                  <a:lnTo>
                    <a:pt x="986452" y="2623597"/>
                  </a:lnTo>
                  <a:lnTo>
                    <a:pt x="983202" y="2668415"/>
                  </a:lnTo>
                  <a:lnTo>
                    <a:pt x="979362" y="2713195"/>
                  </a:lnTo>
                  <a:lnTo>
                    <a:pt x="974930" y="2757930"/>
                  </a:lnTo>
                  <a:lnTo>
                    <a:pt x="969908" y="2802615"/>
                  </a:lnTo>
                  <a:lnTo>
                    <a:pt x="964295" y="2847243"/>
                  </a:lnTo>
                  <a:lnTo>
                    <a:pt x="958091" y="2891808"/>
                  </a:lnTo>
                  <a:lnTo>
                    <a:pt x="951296" y="2936303"/>
                  </a:lnTo>
                  <a:lnTo>
                    <a:pt x="943910" y="2980722"/>
                  </a:lnTo>
                  <a:lnTo>
                    <a:pt x="935933" y="3025059"/>
                  </a:lnTo>
                  <a:lnTo>
                    <a:pt x="927365" y="3069307"/>
                  </a:lnTo>
                  <a:lnTo>
                    <a:pt x="918207" y="3113461"/>
                  </a:lnTo>
                  <a:lnTo>
                    <a:pt x="908458" y="3157513"/>
                  </a:lnTo>
                  <a:lnTo>
                    <a:pt x="898118" y="3201457"/>
                  </a:lnTo>
                  <a:lnTo>
                    <a:pt x="887186" y="3245287"/>
                  </a:lnTo>
                  <a:lnTo>
                    <a:pt x="875665" y="3288998"/>
                  </a:lnTo>
                  <a:lnTo>
                    <a:pt x="863552" y="3332581"/>
                  </a:lnTo>
                  <a:lnTo>
                    <a:pt x="850848" y="3376032"/>
                  </a:lnTo>
                  <a:lnTo>
                    <a:pt x="837554" y="3419344"/>
                  </a:lnTo>
                  <a:lnTo>
                    <a:pt x="823668" y="3462510"/>
                  </a:lnTo>
                  <a:lnTo>
                    <a:pt x="809192" y="3505524"/>
                  </a:lnTo>
                  <a:lnTo>
                    <a:pt x="794125" y="3548379"/>
                  </a:lnTo>
                  <a:lnTo>
                    <a:pt x="778467" y="3591071"/>
                  </a:lnTo>
                  <a:lnTo>
                    <a:pt x="762218" y="3633591"/>
                  </a:lnTo>
                  <a:lnTo>
                    <a:pt x="745378" y="3675934"/>
                  </a:lnTo>
                  <a:lnTo>
                    <a:pt x="727948" y="3718093"/>
                  </a:lnTo>
                  <a:lnTo>
                    <a:pt x="709926" y="3760063"/>
                  </a:lnTo>
                  <a:lnTo>
                    <a:pt x="691314" y="3801837"/>
                  </a:lnTo>
                  <a:lnTo>
                    <a:pt x="672111" y="3843407"/>
                  </a:lnTo>
                  <a:lnTo>
                    <a:pt x="652317" y="3884769"/>
                  </a:lnTo>
                  <a:lnTo>
                    <a:pt x="631932" y="3925916"/>
                  </a:lnTo>
                  <a:lnTo>
                    <a:pt x="610956" y="3966842"/>
                  </a:lnTo>
                  <a:lnTo>
                    <a:pt x="589389" y="4007539"/>
                  </a:lnTo>
                  <a:lnTo>
                    <a:pt x="567232" y="4048002"/>
                  </a:lnTo>
                  <a:lnTo>
                    <a:pt x="544484" y="4088225"/>
                  </a:lnTo>
                  <a:lnTo>
                    <a:pt x="521144" y="4128201"/>
                  </a:lnTo>
                  <a:lnTo>
                    <a:pt x="497214" y="4167923"/>
                  </a:lnTo>
                  <a:lnTo>
                    <a:pt x="472693" y="4207387"/>
                  </a:lnTo>
                  <a:lnTo>
                    <a:pt x="447581" y="4246584"/>
                  </a:lnTo>
                  <a:lnTo>
                    <a:pt x="421879" y="4285509"/>
                  </a:lnTo>
                  <a:lnTo>
                    <a:pt x="395585" y="4324156"/>
                  </a:lnTo>
                  <a:lnTo>
                    <a:pt x="368701" y="4362518"/>
                  </a:lnTo>
                  <a:lnTo>
                    <a:pt x="341225" y="4400588"/>
                  </a:lnTo>
                  <a:lnTo>
                    <a:pt x="313159" y="4438361"/>
                  </a:lnTo>
                  <a:lnTo>
                    <a:pt x="284502" y="4475831"/>
                  </a:lnTo>
                  <a:lnTo>
                    <a:pt x="255254" y="4512990"/>
                  </a:lnTo>
                  <a:lnTo>
                    <a:pt x="225415" y="4549833"/>
                  </a:lnTo>
                  <a:lnTo>
                    <a:pt x="194986" y="4586353"/>
                  </a:lnTo>
                  <a:lnTo>
                    <a:pt x="163965" y="4622544"/>
                  </a:lnTo>
                  <a:lnTo>
                    <a:pt x="132354" y="4658399"/>
                  </a:lnTo>
                  <a:lnTo>
                    <a:pt x="100151" y="4693912"/>
                  </a:lnTo>
                  <a:lnTo>
                    <a:pt x="67358" y="4729078"/>
                  </a:lnTo>
                  <a:lnTo>
                    <a:pt x="33974" y="4763889"/>
                  </a:lnTo>
                  <a:lnTo>
                    <a:pt x="0" y="4798339"/>
                  </a:lnTo>
                </a:path>
              </a:pathLst>
            </a:custGeom>
            <a:ln w="25399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97540" y="3183635"/>
              <a:ext cx="252983" cy="25298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202289" y="3184601"/>
              <a:ext cx="550837" cy="21366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661393" y="3184601"/>
              <a:ext cx="73151" cy="21366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81004" y="2379852"/>
              <a:ext cx="550468" cy="21336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539728" y="2379852"/>
              <a:ext cx="109727" cy="21336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724388" y="2388107"/>
              <a:ext cx="251459" cy="25145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89666" y="1666316"/>
              <a:ext cx="550468" cy="21366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248390" y="1666316"/>
              <a:ext cx="221742" cy="21366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28731" y="1676400"/>
              <a:ext cx="251460" cy="2514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1824" y="1056132"/>
              <a:ext cx="251459" cy="25145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0021824" y="1056132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59">
                  <a:moveTo>
                    <a:pt x="0" y="125729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29" y="0"/>
                  </a:lnTo>
                  <a:lnTo>
                    <a:pt x="174682" y="9876"/>
                  </a:lnTo>
                  <a:lnTo>
                    <a:pt x="214645" y="36814"/>
                  </a:lnTo>
                  <a:lnTo>
                    <a:pt x="241583" y="76777"/>
                  </a:lnTo>
                  <a:lnTo>
                    <a:pt x="251459" y="125729"/>
                  </a:lnTo>
                  <a:lnTo>
                    <a:pt x="241583" y="174682"/>
                  </a:lnTo>
                  <a:lnTo>
                    <a:pt x="214645" y="214645"/>
                  </a:lnTo>
                  <a:lnTo>
                    <a:pt x="174682" y="241583"/>
                  </a:lnTo>
                  <a:lnTo>
                    <a:pt x="125729" y="251459"/>
                  </a:lnTo>
                  <a:lnTo>
                    <a:pt x="76777" y="241583"/>
                  </a:lnTo>
                  <a:lnTo>
                    <a:pt x="36814" y="214645"/>
                  </a:lnTo>
                  <a:lnTo>
                    <a:pt x="9876" y="174682"/>
                  </a:lnTo>
                  <a:lnTo>
                    <a:pt x="0" y="125729"/>
                  </a:lnTo>
                  <a:close/>
                </a:path>
              </a:pathLst>
            </a:custGeom>
            <a:ln w="12700">
              <a:solidFill>
                <a:srgbClr val="DFDAC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90886" y="1080516"/>
              <a:ext cx="550468" cy="21336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849609" y="1080516"/>
              <a:ext cx="221742" cy="213360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590294" y="2412542"/>
              <a:ext cx="10463530" cy="3575685"/>
            </a:xfrm>
            <a:custGeom>
              <a:avLst/>
              <a:gdLst/>
              <a:ahLst/>
              <a:cxnLst/>
              <a:rect l="l" t="t" r="r" b="b"/>
              <a:pathLst>
                <a:path w="10463530" h="3575685">
                  <a:moveTo>
                    <a:pt x="76200" y="3499307"/>
                  </a:moveTo>
                  <a:lnTo>
                    <a:pt x="0" y="3499307"/>
                  </a:lnTo>
                  <a:lnTo>
                    <a:pt x="0" y="3524707"/>
                  </a:lnTo>
                  <a:lnTo>
                    <a:pt x="76200" y="3524707"/>
                  </a:lnTo>
                  <a:lnTo>
                    <a:pt x="76200" y="3499307"/>
                  </a:lnTo>
                  <a:close/>
                </a:path>
                <a:path w="10463530" h="3575685">
                  <a:moveTo>
                    <a:pt x="177800" y="3499307"/>
                  </a:moveTo>
                  <a:lnTo>
                    <a:pt x="101600" y="3499307"/>
                  </a:lnTo>
                  <a:lnTo>
                    <a:pt x="101600" y="3524707"/>
                  </a:lnTo>
                  <a:lnTo>
                    <a:pt x="177800" y="3524707"/>
                  </a:lnTo>
                  <a:lnTo>
                    <a:pt x="177800" y="3499307"/>
                  </a:lnTo>
                  <a:close/>
                </a:path>
                <a:path w="10463530" h="3575685">
                  <a:moveTo>
                    <a:pt x="279400" y="3499307"/>
                  </a:moveTo>
                  <a:lnTo>
                    <a:pt x="203200" y="3499307"/>
                  </a:lnTo>
                  <a:lnTo>
                    <a:pt x="203200" y="3524707"/>
                  </a:lnTo>
                  <a:lnTo>
                    <a:pt x="279400" y="3524707"/>
                  </a:lnTo>
                  <a:lnTo>
                    <a:pt x="279400" y="3499307"/>
                  </a:lnTo>
                  <a:close/>
                </a:path>
                <a:path w="10463530" h="3575685">
                  <a:moveTo>
                    <a:pt x="381000" y="3499307"/>
                  </a:moveTo>
                  <a:lnTo>
                    <a:pt x="304800" y="3499307"/>
                  </a:lnTo>
                  <a:lnTo>
                    <a:pt x="304800" y="3524707"/>
                  </a:lnTo>
                  <a:lnTo>
                    <a:pt x="381000" y="3524707"/>
                  </a:lnTo>
                  <a:lnTo>
                    <a:pt x="381000" y="3499307"/>
                  </a:lnTo>
                  <a:close/>
                </a:path>
                <a:path w="10463530" h="3575685">
                  <a:moveTo>
                    <a:pt x="482600" y="3499307"/>
                  </a:moveTo>
                  <a:lnTo>
                    <a:pt x="406400" y="3499307"/>
                  </a:lnTo>
                  <a:lnTo>
                    <a:pt x="406400" y="3524707"/>
                  </a:lnTo>
                  <a:lnTo>
                    <a:pt x="482600" y="3524707"/>
                  </a:lnTo>
                  <a:lnTo>
                    <a:pt x="482600" y="3499307"/>
                  </a:lnTo>
                  <a:close/>
                </a:path>
                <a:path w="10463530" h="3575685">
                  <a:moveTo>
                    <a:pt x="584200" y="3499307"/>
                  </a:moveTo>
                  <a:lnTo>
                    <a:pt x="508000" y="3499307"/>
                  </a:lnTo>
                  <a:lnTo>
                    <a:pt x="508000" y="3524707"/>
                  </a:lnTo>
                  <a:lnTo>
                    <a:pt x="584200" y="3524707"/>
                  </a:lnTo>
                  <a:lnTo>
                    <a:pt x="584200" y="3499307"/>
                  </a:lnTo>
                  <a:close/>
                </a:path>
                <a:path w="10463530" h="3575685">
                  <a:moveTo>
                    <a:pt x="685800" y="3499307"/>
                  </a:moveTo>
                  <a:lnTo>
                    <a:pt x="609600" y="3499307"/>
                  </a:lnTo>
                  <a:lnTo>
                    <a:pt x="609600" y="3524707"/>
                  </a:lnTo>
                  <a:lnTo>
                    <a:pt x="685800" y="3524707"/>
                  </a:lnTo>
                  <a:lnTo>
                    <a:pt x="685800" y="3499307"/>
                  </a:lnTo>
                  <a:close/>
                </a:path>
                <a:path w="10463530" h="3575685">
                  <a:moveTo>
                    <a:pt x="787400" y="3499307"/>
                  </a:moveTo>
                  <a:lnTo>
                    <a:pt x="711200" y="3499307"/>
                  </a:lnTo>
                  <a:lnTo>
                    <a:pt x="711200" y="3524707"/>
                  </a:lnTo>
                  <a:lnTo>
                    <a:pt x="787400" y="3524707"/>
                  </a:lnTo>
                  <a:lnTo>
                    <a:pt x="787400" y="3499307"/>
                  </a:lnTo>
                  <a:close/>
                </a:path>
                <a:path w="10463530" h="3575685">
                  <a:moveTo>
                    <a:pt x="889000" y="3499307"/>
                  </a:moveTo>
                  <a:lnTo>
                    <a:pt x="812800" y="3499307"/>
                  </a:lnTo>
                  <a:lnTo>
                    <a:pt x="812800" y="3524707"/>
                  </a:lnTo>
                  <a:lnTo>
                    <a:pt x="889000" y="3524707"/>
                  </a:lnTo>
                  <a:lnTo>
                    <a:pt x="889000" y="3499307"/>
                  </a:lnTo>
                  <a:close/>
                </a:path>
                <a:path w="10463530" h="3575685">
                  <a:moveTo>
                    <a:pt x="990600" y="3499307"/>
                  </a:moveTo>
                  <a:lnTo>
                    <a:pt x="914400" y="3499307"/>
                  </a:lnTo>
                  <a:lnTo>
                    <a:pt x="914400" y="3524707"/>
                  </a:lnTo>
                  <a:lnTo>
                    <a:pt x="990600" y="3524707"/>
                  </a:lnTo>
                  <a:lnTo>
                    <a:pt x="990600" y="3499307"/>
                  </a:lnTo>
                  <a:close/>
                </a:path>
                <a:path w="10463530" h="3575685">
                  <a:moveTo>
                    <a:pt x="1092200" y="3499307"/>
                  </a:moveTo>
                  <a:lnTo>
                    <a:pt x="1016000" y="3499307"/>
                  </a:lnTo>
                  <a:lnTo>
                    <a:pt x="1016000" y="3524707"/>
                  </a:lnTo>
                  <a:lnTo>
                    <a:pt x="1092200" y="3524707"/>
                  </a:lnTo>
                  <a:lnTo>
                    <a:pt x="1092200" y="3499307"/>
                  </a:lnTo>
                  <a:close/>
                </a:path>
                <a:path w="10463530" h="3575685">
                  <a:moveTo>
                    <a:pt x="1193800" y="3499307"/>
                  </a:moveTo>
                  <a:lnTo>
                    <a:pt x="1117600" y="3499307"/>
                  </a:lnTo>
                  <a:lnTo>
                    <a:pt x="1117600" y="3524707"/>
                  </a:lnTo>
                  <a:lnTo>
                    <a:pt x="1193800" y="3524707"/>
                  </a:lnTo>
                  <a:lnTo>
                    <a:pt x="1193800" y="3499307"/>
                  </a:lnTo>
                  <a:close/>
                </a:path>
                <a:path w="10463530" h="3575685">
                  <a:moveTo>
                    <a:pt x="1295400" y="3499307"/>
                  </a:moveTo>
                  <a:lnTo>
                    <a:pt x="1219200" y="3499307"/>
                  </a:lnTo>
                  <a:lnTo>
                    <a:pt x="1219200" y="3524707"/>
                  </a:lnTo>
                  <a:lnTo>
                    <a:pt x="1295400" y="3524707"/>
                  </a:lnTo>
                  <a:lnTo>
                    <a:pt x="1295400" y="3499307"/>
                  </a:lnTo>
                  <a:close/>
                </a:path>
                <a:path w="10463530" h="3575685">
                  <a:moveTo>
                    <a:pt x="1397000" y="3499307"/>
                  </a:moveTo>
                  <a:lnTo>
                    <a:pt x="1320800" y="3499307"/>
                  </a:lnTo>
                  <a:lnTo>
                    <a:pt x="1320800" y="3524707"/>
                  </a:lnTo>
                  <a:lnTo>
                    <a:pt x="1397000" y="3524707"/>
                  </a:lnTo>
                  <a:lnTo>
                    <a:pt x="1397000" y="3499307"/>
                  </a:lnTo>
                  <a:close/>
                </a:path>
                <a:path w="10463530" h="3575685">
                  <a:moveTo>
                    <a:pt x="1498600" y="3499307"/>
                  </a:moveTo>
                  <a:lnTo>
                    <a:pt x="1422400" y="3499307"/>
                  </a:lnTo>
                  <a:lnTo>
                    <a:pt x="1422400" y="3524707"/>
                  </a:lnTo>
                  <a:lnTo>
                    <a:pt x="1498600" y="3524707"/>
                  </a:lnTo>
                  <a:lnTo>
                    <a:pt x="1498600" y="3499307"/>
                  </a:lnTo>
                  <a:close/>
                </a:path>
                <a:path w="10463530" h="3575685">
                  <a:moveTo>
                    <a:pt x="1600200" y="3499307"/>
                  </a:moveTo>
                  <a:lnTo>
                    <a:pt x="1524000" y="3499307"/>
                  </a:lnTo>
                  <a:lnTo>
                    <a:pt x="1524000" y="3524707"/>
                  </a:lnTo>
                  <a:lnTo>
                    <a:pt x="1600200" y="3524707"/>
                  </a:lnTo>
                  <a:lnTo>
                    <a:pt x="1600200" y="3499307"/>
                  </a:lnTo>
                  <a:close/>
                </a:path>
                <a:path w="10463530" h="3575685">
                  <a:moveTo>
                    <a:pt x="1701800" y="3499307"/>
                  </a:moveTo>
                  <a:lnTo>
                    <a:pt x="1625600" y="3499307"/>
                  </a:lnTo>
                  <a:lnTo>
                    <a:pt x="1625600" y="3524707"/>
                  </a:lnTo>
                  <a:lnTo>
                    <a:pt x="1701800" y="3524707"/>
                  </a:lnTo>
                  <a:lnTo>
                    <a:pt x="1701800" y="3499307"/>
                  </a:lnTo>
                  <a:close/>
                </a:path>
                <a:path w="10463530" h="3575685">
                  <a:moveTo>
                    <a:pt x="1803400" y="3499307"/>
                  </a:moveTo>
                  <a:lnTo>
                    <a:pt x="1727200" y="3499307"/>
                  </a:lnTo>
                  <a:lnTo>
                    <a:pt x="1727200" y="3524707"/>
                  </a:lnTo>
                  <a:lnTo>
                    <a:pt x="1803400" y="3524707"/>
                  </a:lnTo>
                  <a:lnTo>
                    <a:pt x="1803400" y="3499307"/>
                  </a:lnTo>
                  <a:close/>
                </a:path>
                <a:path w="10463530" h="3575685">
                  <a:moveTo>
                    <a:pt x="1905000" y="3499307"/>
                  </a:moveTo>
                  <a:lnTo>
                    <a:pt x="1828800" y="3499307"/>
                  </a:lnTo>
                  <a:lnTo>
                    <a:pt x="1828800" y="3524707"/>
                  </a:lnTo>
                  <a:lnTo>
                    <a:pt x="1905000" y="3524707"/>
                  </a:lnTo>
                  <a:lnTo>
                    <a:pt x="1905000" y="3499307"/>
                  </a:lnTo>
                  <a:close/>
                </a:path>
                <a:path w="10463530" h="3575685">
                  <a:moveTo>
                    <a:pt x="2006600" y="3499307"/>
                  </a:moveTo>
                  <a:lnTo>
                    <a:pt x="1930400" y="3499307"/>
                  </a:lnTo>
                  <a:lnTo>
                    <a:pt x="1930400" y="3524707"/>
                  </a:lnTo>
                  <a:lnTo>
                    <a:pt x="2006600" y="3524707"/>
                  </a:lnTo>
                  <a:lnTo>
                    <a:pt x="2006600" y="3499307"/>
                  </a:lnTo>
                  <a:close/>
                </a:path>
                <a:path w="10463530" h="3575685">
                  <a:moveTo>
                    <a:pt x="2108200" y="3499307"/>
                  </a:moveTo>
                  <a:lnTo>
                    <a:pt x="2032000" y="3499307"/>
                  </a:lnTo>
                  <a:lnTo>
                    <a:pt x="2032000" y="3524707"/>
                  </a:lnTo>
                  <a:lnTo>
                    <a:pt x="2108200" y="3524707"/>
                  </a:lnTo>
                  <a:lnTo>
                    <a:pt x="2108200" y="3499307"/>
                  </a:lnTo>
                  <a:close/>
                </a:path>
                <a:path w="10463530" h="3575685">
                  <a:moveTo>
                    <a:pt x="2209800" y="3499307"/>
                  </a:moveTo>
                  <a:lnTo>
                    <a:pt x="2133600" y="3499307"/>
                  </a:lnTo>
                  <a:lnTo>
                    <a:pt x="2133600" y="3524707"/>
                  </a:lnTo>
                  <a:lnTo>
                    <a:pt x="2209800" y="3524707"/>
                  </a:lnTo>
                  <a:lnTo>
                    <a:pt x="2209800" y="3499307"/>
                  </a:lnTo>
                  <a:close/>
                </a:path>
                <a:path w="10463530" h="3575685">
                  <a:moveTo>
                    <a:pt x="2311400" y="3499307"/>
                  </a:moveTo>
                  <a:lnTo>
                    <a:pt x="2235200" y="3499307"/>
                  </a:lnTo>
                  <a:lnTo>
                    <a:pt x="2235200" y="3524707"/>
                  </a:lnTo>
                  <a:lnTo>
                    <a:pt x="2311400" y="3524707"/>
                  </a:lnTo>
                  <a:lnTo>
                    <a:pt x="2311400" y="3499307"/>
                  </a:lnTo>
                  <a:close/>
                </a:path>
                <a:path w="10463530" h="3575685">
                  <a:moveTo>
                    <a:pt x="2413000" y="3499307"/>
                  </a:moveTo>
                  <a:lnTo>
                    <a:pt x="2336800" y="3499307"/>
                  </a:lnTo>
                  <a:lnTo>
                    <a:pt x="2336800" y="3524707"/>
                  </a:lnTo>
                  <a:lnTo>
                    <a:pt x="2413000" y="3524707"/>
                  </a:lnTo>
                  <a:lnTo>
                    <a:pt x="2413000" y="3499307"/>
                  </a:lnTo>
                  <a:close/>
                </a:path>
                <a:path w="10463530" h="3575685">
                  <a:moveTo>
                    <a:pt x="2514600" y="3499307"/>
                  </a:moveTo>
                  <a:lnTo>
                    <a:pt x="2438400" y="3499307"/>
                  </a:lnTo>
                  <a:lnTo>
                    <a:pt x="2438400" y="3524707"/>
                  </a:lnTo>
                  <a:lnTo>
                    <a:pt x="2514600" y="3524707"/>
                  </a:lnTo>
                  <a:lnTo>
                    <a:pt x="2514600" y="3499307"/>
                  </a:lnTo>
                  <a:close/>
                </a:path>
                <a:path w="10463530" h="3575685">
                  <a:moveTo>
                    <a:pt x="2616200" y="3499307"/>
                  </a:moveTo>
                  <a:lnTo>
                    <a:pt x="2540000" y="3499307"/>
                  </a:lnTo>
                  <a:lnTo>
                    <a:pt x="2540000" y="3524707"/>
                  </a:lnTo>
                  <a:lnTo>
                    <a:pt x="2616200" y="3524707"/>
                  </a:lnTo>
                  <a:lnTo>
                    <a:pt x="2616200" y="3499307"/>
                  </a:lnTo>
                  <a:close/>
                </a:path>
                <a:path w="10463530" h="3575685">
                  <a:moveTo>
                    <a:pt x="2717800" y="3499307"/>
                  </a:moveTo>
                  <a:lnTo>
                    <a:pt x="2641600" y="3499307"/>
                  </a:lnTo>
                  <a:lnTo>
                    <a:pt x="2641600" y="3524707"/>
                  </a:lnTo>
                  <a:lnTo>
                    <a:pt x="2717800" y="3524707"/>
                  </a:lnTo>
                  <a:lnTo>
                    <a:pt x="2717800" y="3499307"/>
                  </a:lnTo>
                  <a:close/>
                </a:path>
                <a:path w="10463530" h="3575685">
                  <a:moveTo>
                    <a:pt x="2819400" y="3499307"/>
                  </a:moveTo>
                  <a:lnTo>
                    <a:pt x="2743200" y="3499307"/>
                  </a:lnTo>
                  <a:lnTo>
                    <a:pt x="2743200" y="3524707"/>
                  </a:lnTo>
                  <a:lnTo>
                    <a:pt x="2819400" y="3524707"/>
                  </a:lnTo>
                  <a:lnTo>
                    <a:pt x="2819400" y="3499307"/>
                  </a:lnTo>
                  <a:close/>
                </a:path>
                <a:path w="10463530" h="3575685">
                  <a:moveTo>
                    <a:pt x="2921000" y="3499307"/>
                  </a:moveTo>
                  <a:lnTo>
                    <a:pt x="2844800" y="3499307"/>
                  </a:lnTo>
                  <a:lnTo>
                    <a:pt x="2844800" y="3524707"/>
                  </a:lnTo>
                  <a:lnTo>
                    <a:pt x="2921000" y="3524707"/>
                  </a:lnTo>
                  <a:lnTo>
                    <a:pt x="2921000" y="3499307"/>
                  </a:lnTo>
                  <a:close/>
                </a:path>
                <a:path w="10463530" h="3575685">
                  <a:moveTo>
                    <a:pt x="3022600" y="3499307"/>
                  </a:moveTo>
                  <a:lnTo>
                    <a:pt x="2946400" y="3499307"/>
                  </a:lnTo>
                  <a:lnTo>
                    <a:pt x="2946400" y="3524707"/>
                  </a:lnTo>
                  <a:lnTo>
                    <a:pt x="3022600" y="3524707"/>
                  </a:lnTo>
                  <a:lnTo>
                    <a:pt x="3022600" y="3499307"/>
                  </a:lnTo>
                  <a:close/>
                </a:path>
                <a:path w="10463530" h="3575685">
                  <a:moveTo>
                    <a:pt x="3124200" y="3499307"/>
                  </a:moveTo>
                  <a:lnTo>
                    <a:pt x="3048000" y="3499307"/>
                  </a:lnTo>
                  <a:lnTo>
                    <a:pt x="3048000" y="3524707"/>
                  </a:lnTo>
                  <a:lnTo>
                    <a:pt x="3124200" y="3524707"/>
                  </a:lnTo>
                  <a:lnTo>
                    <a:pt x="3124200" y="3499307"/>
                  </a:lnTo>
                  <a:close/>
                </a:path>
                <a:path w="10463530" h="3575685">
                  <a:moveTo>
                    <a:pt x="3225800" y="3499307"/>
                  </a:moveTo>
                  <a:lnTo>
                    <a:pt x="3149600" y="3499307"/>
                  </a:lnTo>
                  <a:lnTo>
                    <a:pt x="3149600" y="3524707"/>
                  </a:lnTo>
                  <a:lnTo>
                    <a:pt x="3225800" y="3524707"/>
                  </a:lnTo>
                  <a:lnTo>
                    <a:pt x="3225800" y="3499307"/>
                  </a:lnTo>
                  <a:close/>
                </a:path>
                <a:path w="10463530" h="3575685">
                  <a:moveTo>
                    <a:pt x="3327400" y="3499307"/>
                  </a:moveTo>
                  <a:lnTo>
                    <a:pt x="3251200" y="3499307"/>
                  </a:lnTo>
                  <a:lnTo>
                    <a:pt x="3251200" y="3524707"/>
                  </a:lnTo>
                  <a:lnTo>
                    <a:pt x="3327400" y="3524707"/>
                  </a:lnTo>
                  <a:lnTo>
                    <a:pt x="3327400" y="3499307"/>
                  </a:lnTo>
                  <a:close/>
                </a:path>
                <a:path w="10463530" h="3575685">
                  <a:moveTo>
                    <a:pt x="3429000" y="3499307"/>
                  </a:moveTo>
                  <a:lnTo>
                    <a:pt x="3352800" y="3499307"/>
                  </a:lnTo>
                  <a:lnTo>
                    <a:pt x="3352800" y="3524707"/>
                  </a:lnTo>
                  <a:lnTo>
                    <a:pt x="3429000" y="3524707"/>
                  </a:lnTo>
                  <a:lnTo>
                    <a:pt x="3429000" y="3499307"/>
                  </a:lnTo>
                  <a:close/>
                </a:path>
                <a:path w="10463530" h="3575685">
                  <a:moveTo>
                    <a:pt x="3530600" y="3499307"/>
                  </a:moveTo>
                  <a:lnTo>
                    <a:pt x="3454400" y="3499307"/>
                  </a:lnTo>
                  <a:lnTo>
                    <a:pt x="3454400" y="3524707"/>
                  </a:lnTo>
                  <a:lnTo>
                    <a:pt x="3530600" y="3524707"/>
                  </a:lnTo>
                  <a:lnTo>
                    <a:pt x="3530600" y="3499307"/>
                  </a:lnTo>
                  <a:close/>
                </a:path>
                <a:path w="10463530" h="3575685">
                  <a:moveTo>
                    <a:pt x="3632200" y="3499307"/>
                  </a:moveTo>
                  <a:lnTo>
                    <a:pt x="3556000" y="3499307"/>
                  </a:lnTo>
                  <a:lnTo>
                    <a:pt x="3556000" y="3524707"/>
                  </a:lnTo>
                  <a:lnTo>
                    <a:pt x="3632200" y="3524707"/>
                  </a:lnTo>
                  <a:lnTo>
                    <a:pt x="3632200" y="3499307"/>
                  </a:lnTo>
                  <a:close/>
                </a:path>
                <a:path w="10463530" h="3575685">
                  <a:moveTo>
                    <a:pt x="3733800" y="3499307"/>
                  </a:moveTo>
                  <a:lnTo>
                    <a:pt x="3657600" y="3499307"/>
                  </a:lnTo>
                  <a:lnTo>
                    <a:pt x="3657600" y="3524707"/>
                  </a:lnTo>
                  <a:lnTo>
                    <a:pt x="3733800" y="3524707"/>
                  </a:lnTo>
                  <a:lnTo>
                    <a:pt x="3733800" y="3499307"/>
                  </a:lnTo>
                  <a:close/>
                </a:path>
                <a:path w="10463530" h="3575685">
                  <a:moveTo>
                    <a:pt x="3835400" y="3499307"/>
                  </a:moveTo>
                  <a:lnTo>
                    <a:pt x="3759200" y="3499307"/>
                  </a:lnTo>
                  <a:lnTo>
                    <a:pt x="3759200" y="3524707"/>
                  </a:lnTo>
                  <a:lnTo>
                    <a:pt x="3835400" y="3524707"/>
                  </a:lnTo>
                  <a:lnTo>
                    <a:pt x="3835400" y="3499307"/>
                  </a:lnTo>
                  <a:close/>
                </a:path>
                <a:path w="10463530" h="3575685">
                  <a:moveTo>
                    <a:pt x="3937000" y="3499307"/>
                  </a:moveTo>
                  <a:lnTo>
                    <a:pt x="3860800" y="3499307"/>
                  </a:lnTo>
                  <a:lnTo>
                    <a:pt x="3860800" y="3524707"/>
                  </a:lnTo>
                  <a:lnTo>
                    <a:pt x="3937000" y="3524707"/>
                  </a:lnTo>
                  <a:lnTo>
                    <a:pt x="3937000" y="3499307"/>
                  </a:lnTo>
                  <a:close/>
                </a:path>
                <a:path w="10463530" h="3575685">
                  <a:moveTo>
                    <a:pt x="4025989" y="2610662"/>
                  </a:moveTo>
                  <a:lnTo>
                    <a:pt x="4022877" y="2596400"/>
                  </a:lnTo>
                  <a:lnTo>
                    <a:pt x="4014216" y="2584018"/>
                  </a:lnTo>
                  <a:lnTo>
                    <a:pt x="4001401" y="2575915"/>
                  </a:lnTo>
                  <a:lnTo>
                    <a:pt x="3987000" y="2573464"/>
                  </a:lnTo>
                  <a:lnTo>
                    <a:pt x="3972737" y="2576614"/>
                  </a:lnTo>
                  <a:lnTo>
                    <a:pt x="3965664" y="2581567"/>
                  </a:lnTo>
                  <a:lnTo>
                    <a:pt x="3615436" y="2247849"/>
                  </a:lnTo>
                  <a:lnTo>
                    <a:pt x="3606673" y="2256993"/>
                  </a:lnTo>
                  <a:lnTo>
                    <a:pt x="3956939" y="2590749"/>
                  </a:lnTo>
                  <a:lnTo>
                    <a:pt x="3952303" y="2598102"/>
                  </a:lnTo>
                  <a:lnTo>
                    <a:pt x="3961638" y="2639136"/>
                  </a:lnTo>
                  <a:lnTo>
                    <a:pt x="3988841" y="2649651"/>
                  </a:lnTo>
                  <a:lnTo>
                    <a:pt x="4003103" y="2646540"/>
                  </a:lnTo>
                  <a:lnTo>
                    <a:pt x="4015486" y="2637866"/>
                  </a:lnTo>
                  <a:lnTo>
                    <a:pt x="4023537" y="2625064"/>
                  </a:lnTo>
                  <a:lnTo>
                    <a:pt x="4025049" y="2616149"/>
                  </a:lnTo>
                  <a:lnTo>
                    <a:pt x="4025989" y="2610662"/>
                  </a:lnTo>
                  <a:close/>
                </a:path>
                <a:path w="10463530" h="3575685">
                  <a:moveTo>
                    <a:pt x="4038600" y="3499307"/>
                  </a:moveTo>
                  <a:lnTo>
                    <a:pt x="3962400" y="3499307"/>
                  </a:lnTo>
                  <a:lnTo>
                    <a:pt x="3962400" y="3524707"/>
                  </a:lnTo>
                  <a:lnTo>
                    <a:pt x="4038600" y="3524707"/>
                  </a:lnTo>
                  <a:lnTo>
                    <a:pt x="4038600" y="3499307"/>
                  </a:lnTo>
                  <a:close/>
                </a:path>
                <a:path w="10463530" h="3575685">
                  <a:moveTo>
                    <a:pt x="4140200" y="3499307"/>
                  </a:moveTo>
                  <a:lnTo>
                    <a:pt x="4064000" y="3499307"/>
                  </a:lnTo>
                  <a:lnTo>
                    <a:pt x="4064000" y="3524707"/>
                  </a:lnTo>
                  <a:lnTo>
                    <a:pt x="4140200" y="3524707"/>
                  </a:lnTo>
                  <a:lnTo>
                    <a:pt x="4140200" y="3499307"/>
                  </a:lnTo>
                  <a:close/>
                </a:path>
                <a:path w="10463530" h="3575685">
                  <a:moveTo>
                    <a:pt x="4241800" y="3499307"/>
                  </a:moveTo>
                  <a:lnTo>
                    <a:pt x="4165600" y="3499307"/>
                  </a:lnTo>
                  <a:lnTo>
                    <a:pt x="4165600" y="3524707"/>
                  </a:lnTo>
                  <a:lnTo>
                    <a:pt x="4241800" y="3524707"/>
                  </a:lnTo>
                  <a:lnTo>
                    <a:pt x="4241800" y="3499307"/>
                  </a:lnTo>
                  <a:close/>
                </a:path>
                <a:path w="10463530" h="3575685">
                  <a:moveTo>
                    <a:pt x="4343400" y="3499307"/>
                  </a:moveTo>
                  <a:lnTo>
                    <a:pt x="4267200" y="3499307"/>
                  </a:lnTo>
                  <a:lnTo>
                    <a:pt x="4267200" y="3524707"/>
                  </a:lnTo>
                  <a:lnTo>
                    <a:pt x="4343400" y="3524707"/>
                  </a:lnTo>
                  <a:lnTo>
                    <a:pt x="4343400" y="3499307"/>
                  </a:lnTo>
                  <a:close/>
                </a:path>
                <a:path w="10463530" h="3575685">
                  <a:moveTo>
                    <a:pt x="4445000" y="3499307"/>
                  </a:moveTo>
                  <a:lnTo>
                    <a:pt x="4368800" y="3499307"/>
                  </a:lnTo>
                  <a:lnTo>
                    <a:pt x="4368800" y="3524707"/>
                  </a:lnTo>
                  <a:lnTo>
                    <a:pt x="4445000" y="3524707"/>
                  </a:lnTo>
                  <a:lnTo>
                    <a:pt x="4445000" y="3499307"/>
                  </a:lnTo>
                  <a:close/>
                </a:path>
                <a:path w="10463530" h="3575685">
                  <a:moveTo>
                    <a:pt x="4546600" y="3499307"/>
                  </a:moveTo>
                  <a:lnTo>
                    <a:pt x="4470400" y="3499307"/>
                  </a:lnTo>
                  <a:lnTo>
                    <a:pt x="4470400" y="3524707"/>
                  </a:lnTo>
                  <a:lnTo>
                    <a:pt x="4546600" y="3524707"/>
                  </a:lnTo>
                  <a:lnTo>
                    <a:pt x="4546600" y="3499307"/>
                  </a:lnTo>
                  <a:close/>
                </a:path>
                <a:path w="10463530" h="3575685">
                  <a:moveTo>
                    <a:pt x="4580534" y="40640"/>
                  </a:moveTo>
                  <a:lnTo>
                    <a:pt x="4579429" y="32080"/>
                  </a:lnTo>
                  <a:lnTo>
                    <a:pt x="4578604" y="25603"/>
                  </a:lnTo>
                  <a:lnTo>
                    <a:pt x="4570933" y="12598"/>
                  </a:lnTo>
                  <a:lnTo>
                    <a:pt x="4559249" y="3797"/>
                  </a:lnTo>
                  <a:lnTo>
                    <a:pt x="4545114" y="0"/>
                  </a:lnTo>
                  <a:lnTo>
                    <a:pt x="4530090" y="1981"/>
                  </a:lnTo>
                  <a:lnTo>
                    <a:pt x="4517072" y="9652"/>
                  </a:lnTo>
                  <a:lnTo>
                    <a:pt x="4508271" y="21336"/>
                  </a:lnTo>
                  <a:lnTo>
                    <a:pt x="4504474" y="35471"/>
                  </a:lnTo>
                  <a:lnTo>
                    <a:pt x="4505617" y="44094"/>
                  </a:lnTo>
                  <a:lnTo>
                    <a:pt x="4011422" y="214198"/>
                  </a:lnTo>
                  <a:lnTo>
                    <a:pt x="4015486" y="226136"/>
                  </a:lnTo>
                  <a:lnTo>
                    <a:pt x="4509719" y="56019"/>
                  </a:lnTo>
                  <a:lnTo>
                    <a:pt x="4514126" y="63512"/>
                  </a:lnTo>
                  <a:lnTo>
                    <a:pt x="4525810" y="72313"/>
                  </a:lnTo>
                  <a:lnTo>
                    <a:pt x="4539945" y="76111"/>
                  </a:lnTo>
                  <a:lnTo>
                    <a:pt x="4554982" y="74117"/>
                  </a:lnTo>
                  <a:lnTo>
                    <a:pt x="4567974" y="66459"/>
                  </a:lnTo>
                  <a:lnTo>
                    <a:pt x="4576737" y="54775"/>
                  </a:lnTo>
                  <a:lnTo>
                    <a:pt x="4580534" y="40640"/>
                  </a:lnTo>
                  <a:close/>
                </a:path>
                <a:path w="10463530" h="3575685">
                  <a:moveTo>
                    <a:pt x="4648200" y="3499307"/>
                  </a:moveTo>
                  <a:lnTo>
                    <a:pt x="4572000" y="3499307"/>
                  </a:lnTo>
                  <a:lnTo>
                    <a:pt x="4572000" y="3524707"/>
                  </a:lnTo>
                  <a:lnTo>
                    <a:pt x="4648200" y="3524707"/>
                  </a:lnTo>
                  <a:lnTo>
                    <a:pt x="4648200" y="3499307"/>
                  </a:lnTo>
                  <a:close/>
                </a:path>
                <a:path w="10463530" h="3575685">
                  <a:moveTo>
                    <a:pt x="4749800" y="3499307"/>
                  </a:moveTo>
                  <a:lnTo>
                    <a:pt x="4673600" y="3499307"/>
                  </a:lnTo>
                  <a:lnTo>
                    <a:pt x="4673600" y="3524707"/>
                  </a:lnTo>
                  <a:lnTo>
                    <a:pt x="4749800" y="3524707"/>
                  </a:lnTo>
                  <a:lnTo>
                    <a:pt x="4749800" y="3499307"/>
                  </a:lnTo>
                  <a:close/>
                </a:path>
                <a:path w="10463530" h="3575685">
                  <a:moveTo>
                    <a:pt x="4851400" y="3499307"/>
                  </a:moveTo>
                  <a:lnTo>
                    <a:pt x="4775200" y="3499307"/>
                  </a:lnTo>
                  <a:lnTo>
                    <a:pt x="4775200" y="3524707"/>
                  </a:lnTo>
                  <a:lnTo>
                    <a:pt x="4851400" y="3524707"/>
                  </a:lnTo>
                  <a:lnTo>
                    <a:pt x="4851400" y="3499307"/>
                  </a:lnTo>
                  <a:close/>
                </a:path>
                <a:path w="10463530" h="3575685">
                  <a:moveTo>
                    <a:pt x="4953000" y="3499307"/>
                  </a:moveTo>
                  <a:lnTo>
                    <a:pt x="4876800" y="3499307"/>
                  </a:lnTo>
                  <a:lnTo>
                    <a:pt x="4876800" y="3524707"/>
                  </a:lnTo>
                  <a:lnTo>
                    <a:pt x="4953000" y="3524707"/>
                  </a:lnTo>
                  <a:lnTo>
                    <a:pt x="4953000" y="3499307"/>
                  </a:lnTo>
                  <a:close/>
                </a:path>
                <a:path w="10463530" h="3575685">
                  <a:moveTo>
                    <a:pt x="5054600" y="3499307"/>
                  </a:moveTo>
                  <a:lnTo>
                    <a:pt x="4978400" y="3499307"/>
                  </a:lnTo>
                  <a:lnTo>
                    <a:pt x="4978400" y="3524707"/>
                  </a:lnTo>
                  <a:lnTo>
                    <a:pt x="5054600" y="3524707"/>
                  </a:lnTo>
                  <a:lnTo>
                    <a:pt x="5054600" y="3499307"/>
                  </a:lnTo>
                  <a:close/>
                </a:path>
                <a:path w="10463530" h="3575685">
                  <a:moveTo>
                    <a:pt x="5156200" y="3499307"/>
                  </a:moveTo>
                  <a:lnTo>
                    <a:pt x="5080000" y="3499307"/>
                  </a:lnTo>
                  <a:lnTo>
                    <a:pt x="5080000" y="3524707"/>
                  </a:lnTo>
                  <a:lnTo>
                    <a:pt x="5156200" y="3524707"/>
                  </a:lnTo>
                  <a:lnTo>
                    <a:pt x="5156200" y="3499307"/>
                  </a:lnTo>
                  <a:close/>
                </a:path>
                <a:path w="10463530" h="3575685">
                  <a:moveTo>
                    <a:pt x="5257800" y="3499307"/>
                  </a:moveTo>
                  <a:lnTo>
                    <a:pt x="5181600" y="3499307"/>
                  </a:lnTo>
                  <a:lnTo>
                    <a:pt x="5181600" y="3524707"/>
                  </a:lnTo>
                  <a:lnTo>
                    <a:pt x="5257800" y="3524707"/>
                  </a:lnTo>
                  <a:lnTo>
                    <a:pt x="5257800" y="3499307"/>
                  </a:lnTo>
                  <a:close/>
                </a:path>
                <a:path w="10463530" h="3575685">
                  <a:moveTo>
                    <a:pt x="5359400" y="3499307"/>
                  </a:moveTo>
                  <a:lnTo>
                    <a:pt x="5283200" y="3499307"/>
                  </a:lnTo>
                  <a:lnTo>
                    <a:pt x="5283200" y="3524707"/>
                  </a:lnTo>
                  <a:lnTo>
                    <a:pt x="5359400" y="3524707"/>
                  </a:lnTo>
                  <a:lnTo>
                    <a:pt x="5359400" y="3499307"/>
                  </a:lnTo>
                  <a:close/>
                </a:path>
                <a:path w="10463530" h="3575685">
                  <a:moveTo>
                    <a:pt x="5461000" y="3499307"/>
                  </a:moveTo>
                  <a:lnTo>
                    <a:pt x="5384800" y="3499307"/>
                  </a:lnTo>
                  <a:lnTo>
                    <a:pt x="5384800" y="3524707"/>
                  </a:lnTo>
                  <a:lnTo>
                    <a:pt x="5461000" y="3524707"/>
                  </a:lnTo>
                  <a:lnTo>
                    <a:pt x="5461000" y="3499307"/>
                  </a:lnTo>
                  <a:close/>
                </a:path>
                <a:path w="10463530" h="3575685">
                  <a:moveTo>
                    <a:pt x="5562600" y="3499307"/>
                  </a:moveTo>
                  <a:lnTo>
                    <a:pt x="5486400" y="3499307"/>
                  </a:lnTo>
                  <a:lnTo>
                    <a:pt x="5486400" y="3524707"/>
                  </a:lnTo>
                  <a:lnTo>
                    <a:pt x="5562600" y="3524707"/>
                  </a:lnTo>
                  <a:lnTo>
                    <a:pt x="5562600" y="3499307"/>
                  </a:lnTo>
                  <a:close/>
                </a:path>
                <a:path w="10463530" h="3575685">
                  <a:moveTo>
                    <a:pt x="5664200" y="3499307"/>
                  </a:moveTo>
                  <a:lnTo>
                    <a:pt x="5588000" y="3499307"/>
                  </a:lnTo>
                  <a:lnTo>
                    <a:pt x="5588000" y="3524707"/>
                  </a:lnTo>
                  <a:lnTo>
                    <a:pt x="5664200" y="3524707"/>
                  </a:lnTo>
                  <a:lnTo>
                    <a:pt x="5664200" y="3499307"/>
                  </a:lnTo>
                  <a:close/>
                </a:path>
                <a:path w="10463530" h="3575685">
                  <a:moveTo>
                    <a:pt x="5765800" y="3499307"/>
                  </a:moveTo>
                  <a:lnTo>
                    <a:pt x="5689600" y="3499307"/>
                  </a:lnTo>
                  <a:lnTo>
                    <a:pt x="5689600" y="3524707"/>
                  </a:lnTo>
                  <a:lnTo>
                    <a:pt x="5765800" y="3524707"/>
                  </a:lnTo>
                  <a:lnTo>
                    <a:pt x="5765800" y="3499307"/>
                  </a:lnTo>
                  <a:close/>
                </a:path>
                <a:path w="10463530" h="3575685">
                  <a:moveTo>
                    <a:pt x="5867400" y="3499307"/>
                  </a:moveTo>
                  <a:lnTo>
                    <a:pt x="5791200" y="3499307"/>
                  </a:lnTo>
                  <a:lnTo>
                    <a:pt x="5791200" y="3524707"/>
                  </a:lnTo>
                  <a:lnTo>
                    <a:pt x="5867400" y="3524707"/>
                  </a:lnTo>
                  <a:lnTo>
                    <a:pt x="5867400" y="3499307"/>
                  </a:lnTo>
                  <a:close/>
                </a:path>
                <a:path w="10463530" h="3575685">
                  <a:moveTo>
                    <a:pt x="5969000" y="3499307"/>
                  </a:moveTo>
                  <a:lnTo>
                    <a:pt x="5892800" y="3499307"/>
                  </a:lnTo>
                  <a:lnTo>
                    <a:pt x="5892800" y="3524707"/>
                  </a:lnTo>
                  <a:lnTo>
                    <a:pt x="5969000" y="3524707"/>
                  </a:lnTo>
                  <a:lnTo>
                    <a:pt x="5969000" y="3499307"/>
                  </a:lnTo>
                  <a:close/>
                </a:path>
                <a:path w="10463530" h="3575685">
                  <a:moveTo>
                    <a:pt x="6070600" y="3499307"/>
                  </a:moveTo>
                  <a:lnTo>
                    <a:pt x="5994400" y="3499307"/>
                  </a:lnTo>
                  <a:lnTo>
                    <a:pt x="5994400" y="3524707"/>
                  </a:lnTo>
                  <a:lnTo>
                    <a:pt x="6070600" y="3524707"/>
                  </a:lnTo>
                  <a:lnTo>
                    <a:pt x="6070600" y="3499307"/>
                  </a:lnTo>
                  <a:close/>
                </a:path>
                <a:path w="10463530" h="3575685">
                  <a:moveTo>
                    <a:pt x="6172200" y="3499307"/>
                  </a:moveTo>
                  <a:lnTo>
                    <a:pt x="6096000" y="3499307"/>
                  </a:lnTo>
                  <a:lnTo>
                    <a:pt x="6096000" y="3524707"/>
                  </a:lnTo>
                  <a:lnTo>
                    <a:pt x="6172200" y="3524707"/>
                  </a:lnTo>
                  <a:lnTo>
                    <a:pt x="6172200" y="3499307"/>
                  </a:lnTo>
                  <a:close/>
                </a:path>
                <a:path w="10463530" h="3575685">
                  <a:moveTo>
                    <a:pt x="6273800" y="3499307"/>
                  </a:moveTo>
                  <a:lnTo>
                    <a:pt x="6197600" y="3499307"/>
                  </a:lnTo>
                  <a:lnTo>
                    <a:pt x="6197600" y="3524707"/>
                  </a:lnTo>
                  <a:lnTo>
                    <a:pt x="6273800" y="3524707"/>
                  </a:lnTo>
                  <a:lnTo>
                    <a:pt x="6273800" y="3499307"/>
                  </a:lnTo>
                  <a:close/>
                </a:path>
                <a:path w="10463530" h="3575685">
                  <a:moveTo>
                    <a:pt x="6375400" y="3499307"/>
                  </a:moveTo>
                  <a:lnTo>
                    <a:pt x="6299200" y="3499307"/>
                  </a:lnTo>
                  <a:lnTo>
                    <a:pt x="6299200" y="3524707"/>
                  </a:lnTo>
                  <a:lnTo>
                    <a:pt x="6375400" y="3524707"/>
                  </a:lnTo>
                  <a:lnTo>
                    <a:pt x="6375400" y="3499307"/>
                  </a:lnTo>
                  <a:close/>
                </a:path>
                <a:path w="10463530" h="3575685">
                  <a:moveTo>
                    <a:pt x="6477000" y="3499307"/>
                  </a:moveTo>
                  <a:lnTo>
                    <a:pt x="6400800" y="3499307"/>
                  </a:lnTo>
                  <a:lnTo>
                    <a:pt x="6400800" y="3524707"/>
                  </a:lnTo>
                  <a:lnTo>
                    <a:pt x="6477000" y="3524707"/>
                  </a:lnTo>
                  <a:lnTo>
                    <a:pt x="6477000" y="3499307"/>
                  </a:lnTo>
                  <a:close/>
                </a:path>
                <a:path w="10463530" h="3575685">
                  <a:moveTo>
                    <a:pt x="6578600" y="3499307"/>
                  </a:moveTo>
                  <a:lnTo>
                    <a:pt x="6502400" y="3499307"/>
                  </a:lnTo>
                  <a:lnTo>
                    <a:pt x="6502400" y="3524707"/>
                  </a:lnTo>
                  <a:lnTo>
                    <a:pt x="6578600" y="3524707"/>
                  </a:lnTo>
                  <a:lnTo>
                    <a:pt x="6578600" y="3499307"/>
                  </a:lnTo>
                  <a:close/>
                </a:path>
                <a:path w="10463530" h="3575685">
                  <a:moveTo>
                    <a:pt x="6680200" y="3499307"/>
                  </a:moveTo>
                  <a:lnTo>
                    <a:pt x="6604000" y="3499307"/>
                  </a:lnTo>
                  <a:lnTo>
                    <a:pt x="6604000" y="3524707"/>
                  </a:lnTo>
                  <a:lnTo>
                    <a:pt x="6680200" y="3524707"/>
                  </a:lnTo>
                  <a:lnTo>
                    <a:pt x="6680200" y="3499307"/>
                  </a:lnTo>
                  <a:close/>
                </a:path>
                <a:path w="10463530" h="3575685">
                  <a:moveTo>
                    <a:pt x="6781800" y="3499307"/>
                  </a:moveTo>
                  <a:lnTo>
                    <a:pt x="6705600" y="3499307"/>
                  </a:lnTo>
                  <a:lnTo>
                    <a:pt x="6705600" y="3524707"/>
                  </a:lnTo>
                  <a:lnTo>
                    <a:pt x="6781800" y="3524707"/>
                  </a:lnTo>
                  <a:lnTo>
                    <a:pt x="6781800" y="3499307"/>
                  </a:lnTo>
                  <a:close/>
                </a:path>
                <a:path w="10463530" h="3575685">
                  <a:moveTo>
                    <a:pt x="6883400" y="3499307"/>
                  </a:moveTo>
                  <a:lnTo>
                    <a:pt x="6807200" y="3499307"/>
                  </a:lnTo>
                  <a:lnTo>
                    <a:pt x="6807200" y="3524707"/>
                  </a:lnTo>
                  <a:lnTo>
                    <a:pt x="6883400" y="3524707"/>
                  </a:lnTo>
                  <a:lnTo>
                    <a:pt x="6883400" y="3499307"/>
                  </a:lnTo>
                  <a:close/>
                </a:path>
                <a:path w="10463530" h="3575685">
                  <a:moveTo>
                    <a:pt x="6985000" y="3499307"/>
                  </a:moveTo>
                  <a:lnTo>
                    <a:pt x="6908800" y="3499307"/>
                  </a:lnTo>
                  <a:lnTo>
                    <a:pt x="6908800" y="3524707"/>
                  </a:lnTo>
                  <a:lnTo>
                    <a:pt x="6985000" y="3524707"/>
                  </a:lnTo>
                  <a:lnTo>
                    <a:pt x="6985000" y="3499307"/>
                  </a:lnTo>
                  <a:close/>
                </a:path>
                <a:path w="10463530" h="3575685">
                  <a:moveTo>
                    <a:pt x="7086600" y="3499307"/>
                  </a:moveTo>
                  <a:lnTo>
                    <a:pt x="7010400" y="3499307"/>
                  </a:lnTo>
                  <a:lnTo>
                    <a:pt x="7010400" y="3524707"/>
                  </a:lnTo>
                  <a:lnTo>
                    <a:pt x="7086600" y="3524707"/>
                  </a:lnTo>
                  <a:lnTo>
                    <a:pt x="7086600" y="3499307"/>
                  </a:lnTo>
                  <a:close/>
                </a:path>
                <a:path w="10463530" h="3575685">
                  <a:moveTo>
                    <a:pt x="7188200" y="3499307"/>
                  </a:moveTo>
                  <a:lnTo>
                    <a:pt x="7112000" y="3499307"/>
                  </a:lnTo>
                  <a:lnTo>
                    <a:pt x="7112000" y="3524707"/>
                  </a:lnTo>
                  <a:lnTo>
                    <a:pt x="7188200" y="3524707"/>
                  </a:lnTo>
                  <a:lnTo>
                    <a:pt x="7188200" y="3499307"/>
                  </a:lnTo>
                  <a:close/>
                </a:path>
                <a:path w="10463530" h="3575685">
                  <a:moveTo>
                    <a:pt x="7289800" y="3499307"/>
                  </a:moveTo>
                  <a:lnTo>
                    <a:pt x="7213600" y="3499307"/>
                  </a:lnTo>
                  <a:lnTo>
                    <a:pt x="7213600" y="3524707"/>
                  </a:lnTo>
                  <a:lnTo>
                    <a:pt x="7289800" y="3524707"/>
                  </a:lnTo>
                  <a:lnTo>
                    <a:pt x="7289800" y="3499307"/>
                  </a:lnTo>
                  <a:close/>
                </a:path>
                <a:path w="10463530" h="3575685">
                  <a:moveTo>
                    <a:pt x="7391400" y="3499307"/>
                  </a:moveTo>
                  <a:lnTo>
                    <a:pt x="7315200" y="3499307"/>
                  </a:lnTo>
                  <a:lnTo>
                    <a:pt x="7315200" y="3524707"/>
                  </a:lnTo>
                  <a:lnTo>
                    <a:pt x="7391400" y="3524707"/>
                  </a:lnTo>
                  <a:lnTo>
                    <a:pt x="7391400" y="3499307"/>
                  </a:lnTo>
                  <a:close/>
                </a:path>
                <a:path w="10463530" h="3575685">
                  <a:moveTo>
                    <a:pt x="7493000" y="3499307"/>
                  </a:moveTo>
                  <a:lnTo>
                    <a:pt x="7416800" y="3499307"/>
                  </a:lnTo>
                  <a:lnTo>
                    <a:pt x="7416800" y="3524707"/>
                  </a:lnTo>
                  <a:lnTo>
                    <a:pt x="7493000" y="3524707"/>
                  </a:lnTo>
                  <a:lnTo>
                    <a:pt x="7493000" y="3499307"/>
                  </a:lnTo>
                  <a:close/>
                </a:path>
                <a:path w="10463530" h="3575685">
                  <a:moveTo>
                    <a:pt x="7594600" y="3499307"/>
                  </a:moveTo>
                  <a:lnTo>
                    <a:pt x="7518400" y="3499307"/>
                  </a:lnTo>
                  <a:lnTo>
                    <a:pt x="7518400" y="3524707"/>
                  </a:lnTo>
                  <a:lnTo>
                    <a:pt x="7594600" y="3524707"/>
                  </a:lnTo>
                  <a:lnTo>
                    <a:pt x="7594600" y="3499307"/>
                  </a:lnTo>
                  <a:close/>
                </a:path>
                <a:path w="10463530" h="3575685">
                  <a:moveTo>
                    <a:pt x="7696200" y="3499307"/>
                  </a:moveTo>
                  <a:lnTo>
                    <a:pt x="7620000" y="3499307"/>
                  </a:lnTo>
                  <a:lnTo>
                    <a:pt x="7620000" y="3524707"/>
                  </a:lnTo>
                  <a:lnTo>
                    <a:pt x="7696200" y="3524707"/>
                  </a:lnTo>
                  <a:lnTo>
                    <a:pt x="7696200" y="3499307"/>
                  </a:lnTo>
                  <a:close/>
                </a:path>
                <a:path w="10463530" h="3575685">
                  <a:moveTo>
                    <a:pt x="7797800" y="3499307"/>
                  </a:moveTo>
                  <a:lnTo>
                    <a:pt x="7721600" y="3499307"/>
                  </a:lnTo>
                  <a:lnTo>
                    <a:pt x="7721600" y="3524707"/>
                  </a:lnTo>
                  <a:lnTo>
                    <a:pt x="7797800" y="3524707"/>
                  </a:lnTo>
                  <a:lnTo>
                    <a:pt x="7797800" y="3499307"/>
                  </a:lnTo>
                  <a:close/>
                </a:path>
                <a:path w="10463530" h="3575685">
                  <a:moveTo>
                    <a:pt x="7899400" y="3499307"/>
                  </a:moveTo>
                  <a:lnTo>
                    <a:pt x="7823200" y="3499307"/>
                  </a:lnTo>
                  <a:lnTo>
                    <a:pt x="7823200" y="3524707"/>
                  </a:lnTo>
                  <a:lnTo>
                    <a:pt x="7899400" y="3524707"/>
                  </a:lnTo>
                  <a:lnTo>
                    <a:pt x="7899400" y="3499307"/>
                  </a:lnTo>
                  <a:close/>
                </a:path>
                <a:path w="10463530" h="3575685">
                  <a:moveTo>
                    <a:pt x="8001000" y="3499307"/>
                  </a:moveTo>
                  <a:lnTo>
                    <a:pt x="7924800" y="3499307"/>
                  </a:lnTo>
                  <a:lnTo>
                    <a:pt x="7924800" y="3524707"/>
                  </a:lnTo>
                  <a:lnTo>
                    <a:pt x="8001000" y="3524707"/>
                  </a:lnTo>
                  <a:lnTo>
                    <a:pt x="8001000" y="3499307"/>
                  </a:lnTo>
                  <a:close/>
                </a:path>
                <a:path w="10463530" h="3575685">
                  <a:moveTo>
                    <a:pt x="8102600" y="3499307"/>
                  </a:moveTo>
                  <a:lnTo>
                    <a:pt x="8026400" y="3499307"/>
                  </a:lnTo>
                  <a:lnTo>
                    <a:pt x="8026400" y="3524707"/>
                  </a:lnTo>
                  <a:lnTo>
                    <a:pt x="8102600" y="3524707"/>
                  </a:lnTo>
                  <a:lnTo>
                    <a:pt x="8102600" y="3499307"/>
                  </a:lnTo>
                  <a:close/>
                </a:path>
                <a:path w="10463530" h="3575685">
                  <a:moveTo>
                    <a:pt x="8204200" y="3499307"/>
                  </a:moveTo>
                  <a:lnTo>
                    <a:pt x="8128000" y="3499307"/>
                  </a:lnTo>
                  <a:lnTo>
                    <a:pt x="8128000" y="3524707"/>
                  </a:lnTo>
                  <a:lnTo>
                    <a:pt x="8204200" y="3524707"/>
                  </a:lnTo>
                  <a:lnTo>
                    <a:pt x="8204200" y="3499307"/>
                  </a:lnTo>
                  <a:close/>
                </a:path>
                <a:path w="10463530" h="3575685">
                  <a:moveTo>
                    <a:pt x="8305800" y="3499307"/>
                  </a:moveTo>
                  <a:lnTo>
                    <a:pt x="8229600" y="3499307"/>
                  </a:lnTo>
                  <a:lnTo>
                    <a:pt x="8229600" y="3524707"/>
                  </a:lnTo>
                  <a:lnTo>
                    <a:pt x="8305800" y="3524707"/>
                  </a:lnTo>
                  <a:lnTo>
                    <a:pt x="8305800" y="3499307"/>
                  </a:lnTo>
                  <a:close/>
                </a:path>
                <a:path w="10463530" h="3575685">
                  <a:moveTo>
                    <a:pt x="8407400" y="3499307"/>
                  </a:moveTo>
                  <a:lnTo>
                    <a:pt x="8331200" y="3499307"/>
                  </a:lnTo>
                  <a:lnTo>
                    <a:pt x="8331200" y="3524707"/>
                  </a:lnTo>
                  <a:lnTo>
                    <a:pt x="8407400" y="3524707"/>
                  </a:lnTo>
                  <a:lnTo>
                    <a:pt x="8407400" y="3499307"/>
                  </a:lnTo>
                  <a:close/>
                </a:path>
                <a:path w="10463530" h="3575685">
                  <a:moveTo>
                    <a:pt x="8509000" y="3499307"/>
                  </a:moveTo>
                  <a:lnTo>
                    <a:pt x="8432800" y="3499307"/>
                  </a:lnTo>
                  <a:lnTo>
                    <a:pt x="8432800" y="3524707"/>
                  </a:lnTo>
                  <a:lnTo>
                    <a:pt x="8509000" y="3524707"/>
                  </a:lnTo>
                  <a:lnTo>
                    <a:pt x="8509000" y="3499307"/>
                  </a:lnTo>
                  <a:close/>
                </a:path>
                <a:path w="10463530" h="3575685">
                  <a:moveTo>
                    <a:pt x="8610600" y="3499307"/>
                  </a:moveTo>
                  <a:lnTo>
                    <a:pt x="8534400" y="3499307"/>
                  </a:lnTo>
                  <a:lnTo>
                    <a:pt x="8534400" y="3524707"/>
                  </a:lnTo>
                  <a:lnTo>
                    <a:pt x="8610600" y="3524707"/>
                  </a:lnTo>
                  <a:lnTo>
                    <a:pt x="8610600" y="3499307"/>
                  </a:lnTo>
                  <a:close/>
                </a:path>
                <a:path w="10463530" h="3575685">
                  <a:moveTo>
                    <a:pt x="8712200" y="3499307"/>
                  </a:moveTo>
                  <a:lnTo>
                    <a:pt x="8636000" y="3499307"/>
                  </a:lnTo>
                  <a:lnTo>
                    <a:pt x="8636000" y="3524707"/>
                  </a:lnTo>
                  <a:lnTo>
                    <a:pt x="8712200" y="3524707"/>
                  </a:lnTo>
                  <a:lnTo>
                    <a:pt x="8712200" y="3499307"/>
                  </a:lnTo>
                  <a:close/>
                </a:path>
                <a:path w="10463530" h="3575685">
                  <a:moveTo>
                    <a:pt x="8813800" y="3499307"/>
                  </a:moveTo>
                  <a:lnTo>
                    <a:pt x="8737600" y="3499307"/>
                  </a:lnTo>
                  <a:lnTo>
                    <a:pt x="8737600" y="3524707"/>
                  </a:lnTo>
                  <a:lnTo>
                    <a:pt x="8813800" y="3524707"/>
                  </a:lnTo>
                  <a:lnTo>
                    <a:pt x="8813800" y="3499307"/>
                  </a:lnTo>
                  <a:close/>
                </a:path>
                <a:path w="10463530" h="3575685">
                  <a:moveTo>
                    <a:pt x="8915400" y="3499307"/>
                  </a:moveTo>
                  <a:lnTo>
                    <a:pt x="8839200" y="3499307"/>
                  </a:lnTo>
                  <a:lnTo>
                    <a:pt x="8839200" y="3524707"/>
                  </a:lnTo>
                  <a:lnTo>
                    <a:pt x="8915400" y="3524707"/>
                  </a:lnTo>
                  <a:lnTo>
                    <a:pt x="8915400" y="3499307"/>
                  </a:lnTo>
                  <a:close/>
                </a:path>
                <a:path w="10463530" h="3575685">
                  <a:moveTo>
                    <a:pt x="9017000" y="3499307"/>
                  </a:moveTo>
                  <a:lnTo>
                    <a:pt x="8940800" y="3499307"/>
                  </a:lnTo>
                  <a:lnTo>
                    <a:pt x="8940800" y="3524707"/>
                  </a:lnTo>
                  <a:lnTo>
                    <a:pt x="9017000" y="3524707"/>
                  </a:lnTo>
                  <a:lnTo>
                    <a:pt x="9017000" y="3499307"/>
                  </a:lnTo>
                  <a:close/>
                </a:path>
                <a:path w="10463530" h="3575685">
                  <a:moveTo>
                    <a:pt x="9118600" y="3499307"/>
                  </a:moveTo>
                  <a:lnTo>
                    <a:pt x="9042400" y="3499307"/>
                  </a:lnTo>
                  <a:lnTo>
                    <a:pt x="9042400" y="3524707"/>
                  </a:lnTo>
                  <a:lnTo>
                    <a:pt x="9118600" y="3524707"/>
                  </a:lnTo>
                  <a:lnTo>
                    <a:pt x="9118600" y="3499307"/>
                  </a:lnTo>
                  <a:close/>
                </a:path>
                <a:path w="10463530" h="3575685">
                  <a:moveTo>
                    <a:pt x="9220200" y="3499307"/>
                  </a:moveTo>
                  <a:lnTo>
                    <a:pt x="9144000" y="3499307"/>
                  </a:lnTo>
                  <a:lnTo>
                    <a:pt x="9144000" y="3524707"/>
                  </a:lnTo>
                  <a:lnTo>
                    <a:pt x="9220200" y="3524707"/>
                  </a:lnTo>
                  <a:lnTo>
                    <a:pt x="9220200" y="3499307"/>
                  </a:lnTo>
                  <a:close/>
                </a:path>
                <a:path w="10463530" h="3575685">
                  <a:moveTo>
                    <a:pt x="9321800" y="3499307"/>
                  </a:moveTo>
                  <a:lnTo>
                    <a:pt x="9245600" y="3499307"/>
                  </a:lnTo>
                  <a:lnTo>
                    <a:pt x="9245600" y="3524707"/>
                  </a:lnTo>
                  <a:lnTo>
                    <a:pt x="9321800" y="3524707"/>
                  </a:lnTo>
                  <a:lnTo>
                    <a:pt x="9321800" y="3499307"/>
                  </a:lnTo>
                  <a:close/>
                </a:path>
                <a:path w="10463530" h="3575685">
                  <a:moveTo>
                    <a:pt x="9423400" y="3499307"/>
                  </a:moveTo>
                  <a:lnTo>
                    <a:pt x="9347200" y="3499307"/>
                  </a:lnTo>
                  <a:lnTo>
                    <a:pt x="9347200" y="3524707"/>
                  </a:lnTo>
                  <a:lnTo>
                    <a:pt x="9423400" y="3524707"/>
                  </a:lnTo>
                  <a:lnTo>
                    <a:pt x="9423400" y="3499307"/>
                  </a:lnTo>
                  <a:close/>
                </a:path>
                <a:path w="10463530" h="3575685">
                  <a:moveTo>
                    <a:pt x="9525000" y="3499307"/>
                  </a:moveTo>
                  <a:lnTo>
                    <a:pt x="9448800" y="3499307"/>
                  </a:lnTo>
                  <a:lnTo>
                    <a:pt x="9448800" y="3524707"/>
                  </a:lnTo>
                  <a:lnTo>
                    <a:pt x="9525000" y="3524707"/>
                  </a:lnTo>
                  <a:lnTo>
                    <a:pt x="9525000" y="3499307"/>
                  </a:lnTo>
                  <a:close/>
                </a:path>
                <a:path w="10463530" h="3575685">
                  <a:moveTo>
                    <a:pt x="9626600" y="3499307"/>
                  </a:moveTo>
                  <a:lnTo>
                    <a:pt x="9550400" y="3499307"/>
                  </a:lnTo>
                  <a:lnTo>
                    <a:pt x="9550400" y="3524707"/>
                  </a:lnTo>
                  <a:lnTo>
                    <a:pt x="9626600" y="3524707"/>
                  </a:lnTo>
                  <a:lnTo>
                    <a:pt x="9626600" y="3499307"/>
                  </a:lnTo>
                  <a:close/>
                </a:path>
                <a:path w="10463530" h="3575685">
                  <a:moveTo>
                    <a:pt x="9728200" y="3499307"/>
                  </a:moveTo>
                  <a:lnTo>
                    <a:pt x="9652000" y="3499307"/>
                  </a:lnTo>
                  <a:lnTo>
                    <a:pt x="9652000" y="3524707"/>
                  </a:lnTo>
                  <a:lnTo>
                    <a:pt x="9728200" y="3524707"/>
                  </a:lnTo>
                  <a:lnTo>
                    <a:pt x="9728200" y="3499307"/>
                  </a:lnTo>
                  <a:close/>
                </a:path>
                <a:path w="10463530" h="3575685">
                  <a:moveTo>
                    <a:pt x="9829800" y="3499307"/>
                  </a:moveTo>
                  <a:lnTo>
                    <a:pt x="9753600" y="3499307"/>
                  </a:lnTo>
                  <a:lnTo>
                    <a:pt x="9753600" y="3524707"/>
                  </a:lnTo>
                  <a:lnTo>
                    <a:pt x="9829800" y="3524707"/>
                  </a:lnTo>
                  <a:lnTo>
                    <a:pt x="9829800" y="3499307"/>
                  </a:lnTo>
                  <a:close/>
                </a:path>
                <a:path w="10463530" h="3575685">
                  <a:moveTo>
                    <a:pt x="9931400" y="3499307"/>
                  </a:moveTo>
                  <a:lnTo>
                    <a:pt x="9855200" y="3499307"/>
                  </a:lnTo>
                  <a:lnTo>
                    <a:pt x="9855200" y="3524707"/>
                  </a:lnTo>
                  <a:lnTo>
                    <a:pt x="9931400" y="3524707"/>
                  </a:lnTo>
                  <a:lnTo>
                    <a:pt x="9931400" y="3499307"/>
                  </a:lnTo>
                  <a:close/>
                </a:path>
                <a:path w="10463530" h="3575685">
                  <a:moveTo>
                    <a:pt x="10033000" y="3499307"/>
                  </a:moveTo>
                  <a:lnTo>
                    <a:pt x="9956800" y="3499307"/>
                  </a:lnTo>
                  <a:lnTo>
                    <a:pt x="9956800" y="3524707"/>
                  </a:lnTo>
                  <a:lnTo>
                    <a:pt x="10033000" y="3524707"/>
                  </a:lnTo>
                  <a:lnTo>
                    <a:pt x="10033000" y="3499307"/>
                  </a:lnTo>
                  <a:close/>
                </a:path>
                <a:path w="10463530" h="3575685">
                  <a:moveTo>
                    <a:pt x="10134600" y="3499307"/>
                  </a:moveTo>
                  <a:lnTo>
                    <a:pt x="10058400" y="3499307"/>
                  </a:lnTo>
                  <a:lnTo>
                    <a:pt x="10058400" y="3524707"/>
                  </a:lnTo>
                  <a:lnTo>
                    <a:pt x="10134600" y="3524707"/>
                  </a:lnTo>
                  <a:lnTo>
                    <a:pt x="10134600" y="3499307"/>
                  </a:lnTo>
                  <a:close/>
                </a:path>
                <a:path w="10463530" h="3575685">
                  <a:moveTo>
                    <a:pt x="10236200" y="3499307"/>
                  </a:moveTo>
                  <a:lnTo>
                    <a:pt x="10160000" y="3499307"/>
                  </a:lnTo>
                  <a:lnTo>
                    <a:pt x="10160000" y="3524707"/>
                  </a:lnTo>
                  <a:lnTo>
                    <a:pt x="10236200" y="3524707"/>
                  </a:lnTo>
                  <a:lnTo>
                    <a:pt x="10236200" y="3499307"/>
                  </a:lnTo>
                  <a:close/>
                </a:path>
                <a:path w="10463530" h="3575685">
                  <a:moveTo>
                    <a:pt x="10463149" y="3512007"/>
                  </a:moveTo>
                  <a:lnTo>
                    <a:pt x="10437749" y="3499307"/>
                  </a:lnTo>
                  <a:lnTo>
                    <a:pt x="10336149" y="3448507"/>
                  </a:lnTo>
                  <a:lnTo>
                    <a:pt x="10336149" y="3499307"/>
                  </a:lnTo>
                  <a:lnTo>
                    <a:pt x="10261600" y="3499307"/>
                  </a:lnTo>
                  <a:lnTo>
                    <a:pt x="10261600" y="3524707"/>
                  </a:lnTo>
                  <a:lnTo>
                    <a:pt x="10336149" y="3524707"/>
                  </a:lnTo>
                  <a:lnTo>
                    <a:pt x="10336149" y="3575507"/>
                  </a:lnTo>
                  <a:lnTo>
                    <a:pt x="10437749" y="3524707"/>
                  </a:lnTo>
                  <a:lnTo>
                    <a:pt x="10463149" y="3512007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25496" y="5715000"/>
              <a:ext cx="2071116" cy="42062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20490" y="5820155"/>
              <a:ext cx="980439" cy="21335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77968" y="5710428"/>
              <a:ext cx="2071115" cy="41910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24551" y="5814669"/>
              <a:ext cx="1478026" cy="21366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30440" y="5713476"/>
              <a:ext cx="2071115" cy="42062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20889" y="5818632"/>
              <a:ext cx="1590167" cy="21335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582912" y="5704332"/>
              <a:ext cx="2071116" cy="42062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001757" y="5809183"/>
              <a:ext cx="1337691" cy="21366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4132" y="5704332"/>
              <a:ext cx="2374392" cy="42062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83284" y="5809183"/>
              <a:ext cx="1095019" cy="21366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449580" y="6167628"/>
              <a:ext cx="6918959" cy="161925"/>
            </a:xfrm>
            <a:custGeom>
              <a:avLst/>
              <a:gdLst/>
              <a:ahLst/>
              <a:cxnLst/>
              <a:rect l="l" t="t" r="r" b="b"/>
              <a:pathLst>
                <a:path w="6918959" h="161925">
                  <a:moveTo>
                    <a:pt x="6918960" y="0"/>
                  </a:moveTo>
                  <a:lnTo>
                    <a:pt x="6918960" y="62879"/>
                  </a:lnTo>
                  <a:lnTo>
                    <a:pt x="6918960" y="114228"/>
                  </a:lnTo>
                  <a:lnTo>
                    <a:pt x="6918960" y="148848"/>
                  </a:lnTo>
                  <a:lnTo>
                    <a:pt x="6918960" y="161544"/>
                  </a:lnTo>
                  <a:lnTo>
                    <a:pt x="0" y="161544"/>
                  </a:lnTo>
                  <a:lnTo>
                    <a:pt x="0" y="148848"/>
                  </a:lnTo>
                  <a:lnTo>
                    <a:pt x="0" y="114228"/>
                  </a:lnTo>
                  <a:lnTo>
                    <a:pt x="0" y="62879"/>
                  </a:lnTo>
                  <a:lnTo>
                    <a:pt x="0" y="0"/>
                  </a:lnTo>
                </a:path>
              </a:pathLst>
            </a:custGeom>
            <a:ln w="634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47367" y="6378549"/>
              <a:ext cx="3851909" cy="274320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979942" y="1507286"/>
              <a:ext cx="595630" cy="3521075"/>
            </a:xfrm>
            <a:custGeom>
              <a:avLst/>
              <a:gdLst/>
              <a:ahLst/>
              <a:cxnLst/>
              <a:rect l="l" t="t" r="r" b="b"/>
              <a:pathLst>
                <a:path w="595630" h="3521075">
                  <a:moveTo>
                    <a:pt x="594601" y="3163138"/>
                  </a:moveTo>
                  <a:lnTo>
                    <a:pt x="588124" y="3152216"/>
                  </a:lnTo>
                  <a:lnTo>
                    <a:pt x="66395" y="3458578"/>
                  </a:lnTo>
                  <a:lnTo>
                    <a:pt x="60617" y="3452164"/>
                  </a:lnTo>
                  <a:lnTo>
                    <a:pt x="47434" y="3445878"/>
                  </a:lnTo>
                  <a:lnTo>
                    <a:pt x="32842" y="3444976"/>
                  </a:lnTo>
                  <a:lnTo>
                    <a:pt x="18529" y="3449904"/>
                  </a:lnTo>
                  <a:lnTo>
                    <a:pt x="7239" y="3459988"/>
                  </a:lnTo>
                  <a:lnTo>
                    <a:pt x="914" y="3473132"/>
                  </a:lnTo>
                  <a:lnTo>
                    <a:pt x="0" y="3487686"/>
                  </a:lnTo>
                  <a:lnTo>
                    <a:pt x="4940" y="3501974"/>
                  </a:lnTo>
                  <a:lnTo>
                    <a:pt x="15036" y="3513264"/>
                  </a:lnTo>
                  <a:lnTo>
                    <a:pt x="28219" y="3519589"/>
                  </a:lnTo>
                  <a:lnTo>
                    <a:pt x="42811" y="3520503"/>
                  </a:lnTo>
                  <a:lnTo>
                    <a:pt x="57137" y="3515563"/>
                  </a:lnTo>
                  <a:lnTo>
                    <a:pt x="68414" y="3505466"/>
                  </a:lnTo>
                  <a:lnTo>
                    <a:pt x="74739" y="3492284"/>
                  </a:lnTo>
                  <a:lnTo>
                    <a:pt x="74993" y="3488131"/>
                  </a:lnTo>
                  <a:lnTo>
                    <a:pt x="75653" y="3477691"/>
                  </a:lnTo>
                  <a:lnTo>
                    <a:pt x="72821" y="3469462"/>
                  </a:lnTo>
                  <a:lnTo>
                    <a:pt x="594601" y="3163138"/>
                  </a:lnTo>
                  <a:close/>
                </a:path>
                <a:path w="595630" h="3521075">
                  <a:moveTo>
                    <a:pt x="595109" y="502742"/>
                  </a:moveTo>
                  <a:lnTo>
                    <a:pt x="104419" y="58026"/>
                  </a:lnTo>
                  <a:lnTo>
                    <a:pt x="108851" y="50634"/>
                  </a:lnTo>
                  <a:lnTo>
                    <a:pt x="110934" y="36195"/>
                  </a:lnTo>
                  <a:lnTo>
                    <a:pt x="110223" y="33350"/>
                  </a:lnTo>
                  <a:lnTo>
                    <a:pt x="107416" y="22021"/>
                  </a:lnTo>
                  <a:lnTo>
                    <a:pt x="98412" y="9855"/>
                  </a:lnTo>
                  <a:lnTo>
                    <a:pt x="85458" y="2082"/>
                  </a:lnTo>
                  <a:lnTo>
                    <a:pt x="71018" y="0"/>
                  </a:lnTo>
                  <a:lnTo>
                    <a:pt x="56845" y="3517"/>
                  </a:lnTo>
                  <a:lnTo>
                    <a:pt x="44691" y="12522"/>
                  </a:lnTo>
                  <a:lnTo>
                    <a:pt x="36906" y="25476"/>
                  </a:lnTo>
                  <a:lnTo>
                    <a:pt x="34823" y="39916"/>
                  </a:lnTo>
                  <a:lnTo>
                    <a:pt x="38341" y="54089"/>
                  </a:lnTo>
                  <a:lnTo>
                    <a:pt x="47358" y="66243"/>
                  </a:lnTo>
                  <a:lnTo>
                    <a:pt x="60299" y="74028"/>
                  </a:lnTo>
                  <a:lnTo>
                    <a:pt x="74739" y="76111"/>
                  </a:lnTo>
                  <a:lnTo>
                    <a:pt x="88912" y="72593"/>
                  </a:lnTo>
                  <a:lnTo>
                    <a:pt x="95821" y="67462"/>
                  </a:lnTo>
                  <a:lnTo>
                    <a:pt x="586473" y="512140"/>
                  </a:lnTo>
                  <a:lnTo>
                    <a:pt x="595109" y="502742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3529" y="1428877"/>
              <a:ext cx="996607" cy="27432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47164" y="1428877"/>
              <a:ext cx="626745" cy="27432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10819" y="4600066"/>
              <a:ext cx="1644269" cy="27431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65555" y="4874386"/>
              <a:ext cx="484631" cy="274319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10215879" y="4016883"/>
              <a:ext cx="273685" cy="310515"/>
            </a:xfrm>
            <a:custGeom>
              <a:avLst/>
              <a:gdLst/>
              <a:ahLst/>
              <a:cxnLst/>
              <a:rect l="l" t="t" r="r" b="b"/>
              <a:pathLst>
                <a:path w="273684" h="310514">
                  <a:moveTo>
                    <a:pt x="30606" y="237744"/>
                  </a:moveTo>
                  <a:lnTo>
                    <a:pt x="0" y="276479"/>
                  </a:lnTo>
                  <a:lnTo>
                    <a:pt x="42925" y="310515"/>
                  </a:lnTo>
                  <a:lnTo>
                    <a:pt x="49784" y="301879"/>
                  </a:lnTo>
                  <a:lnTo>
                    <a:pt x="15367" y="274701"/>
                  </a:lnTo>
                  <a:lnTo>
                    <a:pt x="32385" y="253111"/>
                  </a:lnTo>
                  <a:lnTo>
                    <a:pt x="49972" y="253111"/>
                  </a:lnTo>
                  <a:lnTo>
                    <a:pt x="30606" y="237744"/>
                  </a:lnTo>
                  <a:close/>
                </a:path>
                <a:path w="273684" h="310514">
                  <a:moveTo>
                    <a:pt x="49972" y="253111"/>
                  </a:moveTo>
                  <a:lnTo>
                    <a:pt x="32385" y="253111"/>
                  </a:lnTo>
                  <a:lnTo>
                    <a:pt x="66801" y="280416"/>
                  </a:lnTo>
                  <a:lnTo>
                    <a:pt x="73660" y="271907"/>
                  </a:lnTo>
                  <a:lnTo>
                    <a:pt x="49972" y="253111"/>
                  </a:lnTo>
                  <a:close/>
                </a:path>
                <a:path w="273684" h="310514">
                  <a:moveTo>
                    <a:pt x="72517" y="185039"/>
                  </a:moveTo>
                  <a:lnTo>
                    <a:pt x="46354" y="217932"/>
                  </a:lnTo>
                  <a:lnTo>
                    <a:pt x="75692" y="241173"/>
                  </a:lnTo>
                  <a:lnTo>
                    <a:pt x="78613" y="243586"/>
                  </a:lnTo>
                  <a:lnTo>
                    <a:pt x="80010" y="245872"/>
                  </a:lnTo>
                  <a:lnTo>
                    <a:pt x="79755" y="250444"/>
                  </a:lnTo>
                  <a:lnTo>
                    <a:pt x="78231" y="252730"/>
                  </a:lnTo>
                  <a:lnTo>
                    <a:pt x="75311" y="254889"/>
                  </a:lnTo>
                  <a:lnTo>
                    <a:pt x="82550" y="260604"/>
                  </a:lnTo>
                  <a:lnTo>
                    <a:pt x="83439" y="259969"/>
                  </a:lnTo>
                  <a:lnTo>
                    <a:pt x="84327" y="259207"/>
                  </a:lnTo>
                  <a:lnTo>
                    <a:pt x="85090" y="258445"/>
                  </a:lnTo>
                  <a:lnTo>
                    <a:pt x="85978" y="257683"/>
                  </a:lnTo>
                  <a:lnTo>
                    <a:pt x="86868" y="256540"/>
                  </a:lnTo>
                  <a:lnTo>
                    <a:pt x="90931" y="251587"/>
                  </a:lnTo>
                  <a:lnTo>
                    <a:pt x="91821" y="247904"/>
                  </a:lnTo>
                  <a:lnTo>
                    <a:pt x="90677" y="243840"/>
                  </a:lnTo>
                  <a:lnTo>
                    <a:pt x="89662" y="239903"/>
                  </a:lnTo>
                  <a:lnTo>
                    <a:pt x="86360" y="235712"/>
                  </a:lnTo>
                  <a:lnTo>
                    <a:pt x="61722" y="216154"/>
                  </a:lnTo>
                  <a:lnTo>
                    <a:pt x="74295" y="200406"/>
                  </a:lnTo>
                  <a:lnTo>
                    <a:pt x="91897" y="200406"/>
                  </a:lnTo>
                  <a:lnTo>
                    <a:pt x="72517" y="185039"/>
                  </a:lnTo>
                  <a:close/>
                </a:path>
                <a:path w="273684" h="310514">
                  <a:moveTo>
                    <a:pt x="91897" y="200406"/>
                  </a:moveTo>
                  <a:lnTo>
                    <a:pt x="74295" y="200406"/>
                  </a:lnTo>
                  <a:lnTo>
                    <a:pt x="108712" y="227711"/>
                  </a:lnTo>
                  <a:lnTo>
                    <a:pt x="115443" y="219075"/>
                  </a:lnTo>
                  <a:lnTo>
                    <a:pt x="91897" y="200406"/>
                  </a:lnTo>
                  <a:close/>
                </a:path>
                <a:path w="273684" h="310514">
                  <a:moveTo>
                    <a:pt x="115316" y="131064"/>
                  </a:moveTo>
                  <a:lnTo>
                    <a:pt x="108458" y="139573"/>
                  </a:lnTo>
                  <a:lnTo>
                    <a:pt x="114808" y="144526"/>
                  </a:lnTo>
                  <a:lnTo>
                    <a:pt x="111125" y="144526"/>
                  </a:lnTo>
                  <a:lnTo>
                    <a:pt x="90043" y="171704"/>
                  </a:lnTo>
                  <a:lnTo>
                    <a:pt x="90607" y="175768"/>
                  </a:lnTo>
                  <a:lnTo>
                    <a:pt x="90677" y="176276"/>
                  </a:lnTo>
                  <a:lnTo>
                    <a:pt x="92583" y="180848"/>
                  </a:lnTo>
                  <a:lnTo>
                    <a:pt x="94324" y="184912"/>
                  </a:lnTo>
                  <a:lnTo>
                    <a:pt x="94379" y="185039"/>
                  </a:lnTo>
                  <a:lnTo>
                    <a:pt x="94488" y="185293"/>
                  </a:lnTo>
                  <a:lnTo>
                    <a:pt x="119761" y="199390"/>
                  </a:lnTo>
                  <a:lnTo>
                    <a:pt x="124460" y="199009"/>
                  </a:lnTo>
                  <a:lnTo>
                    <a:pt x="128904" y="197358"/>
                  </a:lnTo>
                  <a:lnTo>
                    <a:pt x="133476" y="195707"/>
                  </a:lnTo>
                  <a:lnTo>
                    <a:pt x="137414" y="192786"/>
                  </a:lnTo>
                  <a:lnTo>
                    <a:pt x="141240" y="188087"/>
                  </a:lnTo>
                  <a:lnTo>
                    <a:pt x="116586" y="188087"/>
                  </a:lnTo>
                  <a:lnTo>
                    <a:pt x="112268" y="186817"/>
                  </a:lnTo>
                  <a:lnTo>
                    <a:pt x="102049" y="172847"/>
                  </a:lnTo>
                  <a:lnTo>
                    <a:pt x="101980" y="172212"/>
                  </a:lnTo>
                  <a:lnTo>
                    <a:pt x="101504" y="168783"/>
                  </a:lnTo>
                  <a:lnTo>
                    <a:pt x="101434" y="168275"/>
                  </a:lnTo>
                  <a:lnTo>
                    <a:pt x="101346" y="167640"/>
                  </a:lnTo>
                  <a:lnTo>
                    <a:pt x="102539" y="163703"/>
                  </a:lnTo>
                  <a:lnTo>
                    <a:pt x="102616" y="163449"/>
                  </a:lnTo>
                  <a:lnTo>
                    <a:pt x="105537" y="159512"/>
                  </a:lnTo>
                  <a:lnTo>
                    <a:pt x="108712" y="155702"/>
                  </a:lnTo>
                  <a:lnTo>
                    <a:pt x="112417" y="153670"/>
                  </a:lnTo>
                  <a:lnTo>
                    <a:pt x="111506" y="153670"/>
                  </a:lnTo>
                  <a:lnTo>
                    <a:pt x="121793" y="152527"/>
                  </a:lnTo>
                  <a:lnTo>
                    <a:pt x="142385" y="152527"/>
                  </a:lnTo>
                  <a:lnTo>
                    <a:pt x="115316" y="131064"/>
                  </a:lnTo>
                  <a:close/>
                </a:path>
                <a:path w="273684" h="310514">
                  <a:moveTo>
                    <a:pt x="142385" y="152527"/>
                  </a:moveTo>
                  <a:lnTo>
                    <a:pt x="121793" y="152527"/>
                  </a:lnTo>
                  <a:lnTo>
                    <a:pt x="126111" y="153670"/>
                  </a:lnTo>
                  <a:lnTo>
                    <a:pt x="130048" y="156718"/>
                  </a:lnTo>
                  <a:lnTo>
                    <a:pt x="133730" y="159766"/>
                  </a:lnTo>
                  <a:lnTo>
                    <a:pt x="135890" y="163703"/>
                  </a:lnTo>
                  <a:lnTo>
                    <a:pt x="136330" y="166878"/>
                  </a:lnTo>
                  <a:lnTo>
                    <a:pt x="136436" y="167640"/>
                  </a:lnTo>
                  <a:lnTo>
                    <a:pt x="136525" y="168275"/>
                  </a:lnTo>
                  <a:lnTo>
                    <a:pt x="136906" y="171704"/>
                  </a:lnTo>
                  <a:lnTo>
                    <a:pt x="137033" y="172847"/>
                  </a:lnTo>
                  <a:lnTo>
                    <a:pt x="135837" y="176911"/>
                  </a:lnTo>
                  <a:lnTo>
                    <a:pt x="135763" y="177165"/>
                  </a:lnTo>
                  <a:lnTo>
                    <a:pt x="132842" y="181102"/>
                  </a:lnTo>
                  <a:lnTo>
                    <a:pt x="129667" y="184912"/>
                  </a:lnTo>
                  <a:lnTo>
                    <a:pt x="125729" y="187071"/>
                  </a:lnTo>
                  <a:lnTo>
                    <a:pt x="116586" y="188087"/>
                  </a:lnTo>
                  <a:lnTo>
                    <a:pt x="141240" y="188087"/>
                  </a:lnTo>
                  <a:lnTo>
                    <a:pt x="143128" y="185674"/>
                  </a:lnTo>
                  <a:lnTo>
                    <a:pt x="144652" y="182499"/>
                  </a:lnTo>
                  <a:lnTo>
                    <a:pt x="146064" y="176276"/>
                  </a:lnTo>
                  <a:lnTo>
                    <a:pt x="146018" y="172212"/>
                  </a:lnTo>
                  <a:lnTo>
                    <a:pt x="145161" y="168783"/>
                  </a:lnTo>
                  <a:lnTo>
                    <a:pt x="155371" y="168783"/>
                  </a:lnTo>
                  <a:lnTo>
                    <a:pt x="158242" y="165100"/>
                  </a:lnTo>
                  <a:lnTo>
                    <a:pt x="142385" y="152527"/>
                  </a:lnTo>
                  <a:close/>
                </a:path>
                <a:path w="273684" h="310514">
                  <a:moveTo>
                    <a:pt x="155371" y="168783"/>
                  </a:moveTo>
                  <a:lnTo>
                    <a:pt x="145161" y="168783"/>
                  </a:lnTo>
                  <a:lnTo>
                    <a:pt x="151511" y="173736"/>
                  </a:lnTo>
                  <a:lnTo>
                    <a:pt x="155371" y="168783"/>
                  </a:lnTo>
                  <a:close/>
                </a:path>
                <a:path w="273684" h="310514">
                  <a:moveTo>
                    <a:pt x="132715" y="109093"/>
                  </a:moveTo>
                  <a:lnTo>
                    <a:pt x="125984" y="117602"/>
                  </a:lnTo>
                  <a:lnTo>
                    <a:pt x="168910" y="151765"/>
                  </a:lnTo>
                  <a:lnTo>
                    <a:pt x="175768" y="143129"/>
                  </a:lnTo>
                  <a:lnTo>
                    <a:pt x="158496" y="129540"/>
                  </a:lnTo>
                  <a:lnTo>
                    <a:pt x="163942" y="122682"/>
                  </a:lnTo>
                  <a:lnTo>
                    <a:pt x="149987" y="122682"/>
                  </a:lnTo>
                  <a:lnTo>
                    <a:pt x="132715" y="109093"/>
                  </a:lnTo>
                  <a:close/>
                </a:path>
                <a:path w="273684" h="310514">
                  <a:moveTo>
                    <a:pt x="156591" y="78994"/>
                  </a:moveTo>
                  <a:lnTo>
                    <a:pt x="149860" y="87503"/>
                  </a:lnTo>
                  <a:lnTo>
                    <a:pt x="167004" y="101219"/>
                  </a:lnTo>
                  <a:lnTo>
                    <a:pt x="149987" y="122682"/>
                  </a:lnTo>
                  <a:lnTo>
                    <a:pt x="163942" y="122682"/>
                  </a:lnTo>
                  <a:lnTo>
                    <a:pt x="175641" y="107950"/>
                  </a:lnTo>
                  <a:lnTo>
                    <a:pt x="193218" y="107950"/>
                  </a:lnTo>
                  <a:lnTo>
                    <a:pt x="156591" y="78994"/>
                  </a:lnTo>
                  <a:close/>
                </a:path>
                <a:path w="273684" h="310514">
                  <a:moveTo>
                    <a:pt x="193218" y="107950"/>
                  </a:moveTo>
                  <a:lnTo>
                    <a:pt x="175641" y="107950"/>
                  </a:lnTo>
                  <a:lnTo>
                    <a:pt x="192786" y="121666"/>
                  </a:lnTo>
                  <a:lnTo>
                    <a:pt x="199644" y="113030"/>
                  </a:lnTo>
                  <a:lnTo>
                    <a:pt x="193218" y="107950"/>
                  </a:lnTo>
                  <a:close/>
                </a:path>
                <a:path w="273684" h="310514">
                  <a:moveTo>
                    <a:pt x="188975" y="0"/>
                  </a:moveTo>
                  <a:lnTo>
                    <a:pt x="227838" y="77470"/>
                  </a:lnTo>
                  <a:lnTo>
                    <a:pt x="235203" y="68199"/>
                  </a:lnTo>
                  <a:lnTo>
                    <a:pt x="226949" y="52070"/>
                  </a:lnTo>
                  <a:lnTo>
                    <a:pt x="235453" y="41402"/>
                  </a:lnTo>
                  <a:lnTo>
                    <a:pt x="221488" y="41402"/>
                  </a:lnTo>
                  <a:lnTo>
                    <a:pt x="207899" y="14986"/>
                  </a:lnTo>
                  <a:lnTo>
                    <a:pt x="251559" y="14986"/>
                  </a:lnTo>
                  <a:lnTo>
                    <a:pt x="188975" y="0"/>
                  </a:lnTo>
                  <a:close/>
                </a:path>
                <a:path w="273684" h="310514">
                  <a:moveTo>
                    <a:pt x="251559" y="14986"/>
                  </a:moveTo>
                  <a:lnTo>
                    <a:pt x="207899" y="14986"/>
                  </a:lnTo>
                  <a:lnTo>
                    <a:pt x="236727" y="22225"/>
                  </a:lnTo>
                  <a:lnTo>
                    <a:pt x="221488" y="41402"/>
                  </a:lnTo>
                  <a:lnTo>
                    <a:pt x="235453" y="41402"/>
                  </a:lnTo>
                  <a:lnTo>
                    <a:pt x="248412" y="25146"/>
                  </a:lnTo>
                  <a:lnTo>
                    <a:pt x="269368" y="25146"/>
                  </a:lnTo>
                  <a:lnTo>
                    <a:pt x="273303" y="20193"/>
                  </a:lnTo>
                  <a:lnTo>
                    <a:pt x="251559" y="14986"/>
                  </a:lnTo>
                  <a:close/>
                </a:path>
                <a:path w="273684" h="310514">
                  <a:moveTo>
                    <a:pt x="269368" y="25146"/>
                  </a:moveTo>
                  <a:lnTo>
                    <a:pt x="248412" y="25146"/>
                  </a:lnTo>
                  <a:lnTo>
                    <a:pt x="265938" y="29464"/>
                  </a:lnTo>
                  <a:lnTo>
                    <a:pt x="269368" y="25146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238231" y="4463745"/>
              <a:ext cx="365759" cy="13746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543031" y="4463745"/>
              <a:ext cx="131064" cy="137464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5071" y="3145027"/>
              <a:ext cx="243840" cy="56006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5071" y="3095498"/>
              <a:ext cx="243840" cy="16154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5071" y="2291245"/>
              <a:ext cx="243840" cy="88502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9100" y="1807464"/>
              <a:ext cx="1631442" cy="18287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206736" y="4882007"/>
              <a:ext cx="298069" cy="300228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1467" y="3823715"/>
              <a:ext cx="476631" cy="12191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3387" y="3176016"/>
              <a:ext cx="189737" cy="121920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0786" y="2222626"/>
              <a:ext cx="440651" cy="121920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2615" y="3479291"/>
              <a:ext cx="360273" cy="121920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8815" y="2859277"/>
              <a:ext cx="217423" cy="121920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61441" y="2542667"/>
              <a:ext cx="278130" cy="12192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41603" y="2170176"/>
              <a:ext cx="1367027" cy="22021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52943" y="4098035"/>
              <a:ext cx="1231392" cy="1036319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7548117" y="4093209"/>
              <a:ext cx="1241425" cy="1045844"/>
            </a:xfrm>
            <a:custGeom>
              <a:avLst/>
              <a:gdLst/>
              <a:ahLst/>
              <a:cxnLst/>
              <a:rect l="l" t="t" r="r" b="b"/>
              <a:pathLst>
                <a:path w="1241425" h="1045845">
                  <a:moveTo>
                    <a:pt x="0" y="1045844"/>
                  </a:moveTo>
                  <a:lnTo>
                    <a:pt x="1240917" y="1045844"/>
                  </a:lnTo>
                  <a:lnTo>
                    <a:pt x="1240917" y="0"/>
                  </a:lnTo>
                  <a:lnTo>
                    <a:pt x="0" y="0"/>
                  </a:lnTo>
                  <a:lnTo>
                    <a:pt x="0" y="104584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59068" y="4098035"/>
              <a:ext cx="1231391" cy="1036319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6254242" y="4093209"/>
              <a:ext cx="1241425" cy="1045844"/>
            </a:xfrm>
            <a:custGeom>
              <a:avLst/>
              <a:gdLst/>
              <a:ahLst/>
              <a:cxnLst/>
              <a:rect l="l" t="t" r="r" b="b"/>
              <a:pathLst>
                <a:path w="1241425" h="1045845">
                  <a:moveTo>
                    <a:pt x="0" y="1045844"/>
                  </a:moveTo>
                  <a:lnTo>
                    <a:pt x="1240916" y="1045844"/>
                  </a:lnTo>
                  <a:lnTo>
                    <a:pt x="1240916" y="0"/>
                  </a:lnTo>
                  <a:lnTo>
                    <a:pt x="0" y="0"/>
                  </a:lnTo>
                  <a:lnTo>
                    <a:pt x="0" y="104584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840724" y="4098035"/>
              <a:ext cx="1231392" cy="1036319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8835898" y="4093209"/>
              <a:ext cx="1241425" cy="1045844"/>
            </a:xfrm>
            <a:custGeom>
              <a:avLst/>
              <a:gdLst/>
              <a:ahLst/>
              <a:cxnLst/>
              <a:rect l="l" t="t" r="r" b="b"/>
              <a:pathLst>
                <a:path w="1241425" h="1045845">
                  <a:moveTo>
                    <a:pt x="0" y="1045844"/>
                  </a:moveTo>
                  <a:lnTo>
                    <a:pt x="1240917" y="1045844"/>
                  </a:lnTo>
                  <a:lnTo>
                    <a:pt x="1240917" y="0"/>
                  </a:lnTo>
                  <a:lnTo>
                    <a:pt x="0" y="0"/>
                  </a:lnTo>
                  <a:lnTo>
                    <a:pt x="0" y="104584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259068" y="4166615"/>
              <a:ext cx="434340" cy="218440"/>
            </a:xfrm>
            <a:custGeom>
              <a:avLst/>
              <a:gdLst/>
              <a:ahLst/>
              <a:cxnLst/>
              <a:rect l="l" t="t" r="r" b="b"/>
              <a:pathLst>
                <a:path w="434340" h="218439">
                  <a:moveTo>
                    <a:pt x="434339" y="0"/>
                  </a:moveTo>
                  <a:lnTo>
                    <a:pt x="0" y="0"/>
                  </a:lnTo>
                  <a:lnTo>
                    <a:pt x="0" y="217931"/>
                  </a:lnTo>
                  <a:lnTo>
                    <a:pt x="434339" y="217931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000000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339205" y="4200144"/>
              <a:ext cx="344804" cy="152400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7552943" y="4165091"/>
              <a:ext cx="431800" cy="218440"/>
            </a:xfrm>
            <a:custGeom>
              <a:avLst/>
              <a:gdLst/>
              <a:ahLst/>
              <a:cxnLst/>
              <a:rect l="l" t="t" r="r" b="b"/>
              <a:pathLst>
                <a:path w="431800" h="218439">
                  <a:moveTo>
                    <a:pt x="431292" y="0"/>
                  </a:moveTo>
                  <a:lnTo>
                    <a:pt x="0" y="0"/>
                  </a:lnTo>
                  <a:lnTo>
                    <a:pt x="0" y="217931"/>
                  </a:lnTo>
                  <a:lnTo>
                    <a:pt x="431292" y="217931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000000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631303" y="4198620"/>
              <a:ext cx="342900" cy="152400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8840724" y="4165091"/>
              <a:ext cx="463550" cy="218440"/>
            </a:xfrm>
            <a:custGeom>
              <a:avLst/>
              <a:gdLst/>
              <a:ahLst/>
              <a:cxnLst/>
              <a:rect l="l" t="t" r="r" b="b"/>
              <a:pathLst>
                <a:path w="463550" h="218439">
                  <a:moveTo>
                    <a:pt x="463296" y="0"/>
                  </a:moveTo>
                  <a:lnTo>
                    <a:pt x="0" y="0"/>
                  </a:lnTo>
                  <a:lnTo>
                    <a:pt x="0" y="217931"/>
                  </a:lnTo>
                  <a:lnTo>
                    <a:pt x="463296" y="217931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000000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921495" y="4198620"/>
              <a:ext cx="379095" cy="152400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300215" y="3856990"/>
              <a:ext cx="2712847" cy="16154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643616" y="3592067"/>
              <a:ext cx="729996" cy="614172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10638790" y="3587241"/>
              <a:ext cx="739775" cy="624205"/>
            </a:xfrm>
            <a:custGeom>
              <a:avLst/>
              <a:gdLst/>
              <a:ahLst/>
              <a:cxnLst/>
              <a:rect l="l" t="t" r="r" b="b"/>
              <a:pathLst>
                <a:path w="739775" h="624204">
                  <a:moveTo>
                    <a:pt x="0" y="623697"/>
                  </a:moveTo>
                  <a:lnTo>
                    <a:pt x="739521" y="623697"/>
                  </a:lnTo>
                  <a:lnTo>
                    <a:pt x="739521" y="0"/>
                  </a:lnTo>
                  <a:lnTo>
                    <a:pt x="0" y="0"/>
                  </a:lnTo>
                  <a:lnTo>
                    <a:pt x="0" y="6236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0648188" y="3592067"/>
              <a:ext cx="702945" cy="605155"/>
            </a:xfrm>
            <a:custGeom>
              <a:avLst/>
              <a:gdLst/>
              <a:ahLst/>
              <a:cxnLst/>
              <a:rect l="l" t="t" r="r" b="b"/>
              <a:pathLst>
                <a:path w="702945" h="605154">
                  <a:moveTo>
                    <a:pt x="641287" y="557170"/>
                  </a:moveTo>
                  <a:lnTo>
                    <a:pt x="468626" y="557170"/>
                  </a:lnTo>
                  <a:lnTo>
                    <a:pt x="474027" y="557418"/>
                  </a:lnTo>
                  <a:lnTo>
                    <a:pt x="483524" y="558166"/>
                  </a:lnTo>
                  <a:lnTo>
                    <a:pt x="506094" y="559689"/>
                  </a:lnTo>
                  <a:lnTo>
                    <a:pt x="518794" y="579755"/>
                  </a:lnTo>
                  <a:lnTo>
                    <a:pt x="524763" y="585847"/>
                  </a:lnTo>
                  <a:lnTo>
                    <a:pt x="527970" y="588867"/>
                  </a:lnTo>
                  <a:lnTo>
                    <a:pt x="533511" y="593649"/>
                  </a:lnTo>
                  <a:lnTo>
                    <a:pt x="546480" y="605028"/>
                  </a:lnTo>
                  <a:lnTo>
                    <a:pt x="581659" y="577342"/>
                  </a:lnTo>
                  <a:lnTo>
                    <a:pt x="586186" y="572972"/>
                  </a:lnTo>
                  <a:lnTo>
                    <a:pt x="589391" y="572008"/>
                  </a:lnTo>
                  <a:lnTo>
                    <a:pt x="596286" y="571805"/>
                  </a:lnTo>
                  <a:lnTo>
                    <a:pt x="611885" y="569722"/>
                  </a:lnTo>
                  <a:lnTo>
                    <a:pt x="686424" y="569722"/>
                  </a:lnTo>
                  <a:lnTo>
                    <a:pt x="677456" y="562260"/>
                  </a:lnTo>
                  <a:lnTo>
                    <a:pt x="669869" y="562260"/>
                  </a:lnTo>
                  <a:lnTo>
                    <a:pt x="660177" y="562102"/>
                  </a:lnTo>
                  <a:lnTo>
                    <a:pt x="650914" y="561371"/>
                  </a:lnTo>
                  <a:lnTo>
                    <a:pt x="644651" y="559689"/>
                  </a:lnTo>
                  <a:lnTo>
                    <a:pt x="641287" y="557170"/>
                  </a:lnTo>
                  <a:close/>
                </a:path>
                <a:path w="702945" h="605154">
                  <a:moveTo>
                    <a:pt x="686424" y="569722"/>
                  </a:moveTo>
                  <a:lnTo>
                    <a:pt x="611885" y="569722"/>
                  </a:lnTo>
                  <a:lnTo>
                    <a:pt x="619505" y="582295"/>
                  </a:lnTo>
                  <a:lnTo>
                    <a:pt x="619650" y="585216"/>
                  </a:lnTo>
                  <a:lnTo>
                    <a:pt x="619681" y="585847"/>
                  </a:lnTo>
                  <a:lnTo>
                    <a:pt x="619791" y="588071"/>
                  </a:lnTo>
                  <a:lnTo>
                    <a:pt x="622363" y="589930"/>
                  </a:lnTo>
                  <a:lnTo>
                    <a:pt x="629792" y="592385"/>
                  </a:lnTo>
                  <a:lnTo>
                    <a:pt x="644651" y="599948"/>
                  </a:lnTo>
                  <a:lnTo>
                    <a:pt x="662304" y="602488"/>
                  </a:lnTo>
                  <a:lnTo>
                    <a:pt x="669035" y="602488"/>
                  </a:lnTo>
                  <a:lnTo>
                    <a:pt x="675766" y="603123"/>
                  </a:lnTo>
                  <a:lnTo>
                    <a:pt x="685037" y="602234"/>
                  </a:lnTo>
                  <a:lnTo>
                    <a:pt x="689190" y="602234"/>
                  </a:lnTo>
                  <a:lnTo>
                    <a:pt x="689990" y="599948"/>
                  </a:lnTo>
                  <a:lnTo>
                    <a:pt x="691495" y="593875"/>
                  </a:lnTo>
                  <a:lnTo>
                    <a:pt x="691825" y="589930"/>
                  </a:lnTo>
                  <a:lnTo>
                    <a:pt x="691914" y="588867"/>
                  </a:lnTo>
                  <a:lnTo>
                    <a:pt x="692027" y="587375"/>
                  </a:lnTo>
                  <a:lnTo>
                    <a:pt x="692143" y="582295"/>
                  </a:lnTo>
                  <a:lnTo>
                    <a:pt x="692249" y="579755"/>
                  </a:lnTo>
                  <a:lnTo>
                    <a:pt x="692386" y="577342"/>
                  </a:lnTo>
                  <a:lnTo>
                    <a:pt x="692494" y="575437"/>
                  </a:lnTo>
                  <a:lnTo>
                    <a:pt x="692530" y="574802"/>
                  </a:lnTo>
                  <a:lnTo>
                    <a:pt x="686424" y="569722"/>
                  </a:lnTo>
                  <a:close/>
                </a:path>
                <a:path w="702945" h="605154">
                  <a:moveTo>
                    <a:pt x="183293" y="579755"/>
                  </a:moveTo>
                  <a:lnTo>
                    <a:pt x="65531" y="579755"/>
                  </a:lnTo>
                  <a:lnTo>
                    <a:pt x="85597" y="587375"/>
                  </a:lnTo>
                  <a:lnTo>
                    <a:pt x="128396" y="602488"/>
                  </a:lnTo>
                  <a:lnTo>
                    <a:pt x="168655" y="602488"/>
                  </a:lnTo>
                  <a:lnTo>
                    <a:pt x="183293" y="579755"/>
                  </a:lnTo>
                  <a:close/>
                </a:path>
                <a:path w="702945" h="605154">
                  <a:moveTo>
                    <a:pt x="689190" y="602234"/>
                  </a:moveTo>
                  <a:lnTo>
                    <a:pt x="685037" y="602234"/>
                  </a:lnTo>
                  <a:lnTo>
                    <a:pt x="689101" y="602488"/>
                  </a:lnTo>
                  <a:lnTo>
                    <a:pt x="689190" y="602234"/>
                  </a:lnTo>
                  <a:close/>
                </a:path>
                <a:path w="702945" h="605154">
                  <a:moveTo>
                    <a:pt x="69738" y="447659"/>
                  </a:moveTo>
                  <a:lnTo>
                    <a:pt x="61313" y="482143"/>
                  </a:lnTo>
                  <a:lnTo>
                    <a:pt x="60451" y="489077"/>
                  </a:lnTo>
                  <a:lnTo>
                    <a:pt x="58927" y="496062"/>
                  </a:lnTo>
                  <a:lnTo>
                    <a:pt x="55371" y="502539"/>
                  </a:lnTo>
                  <a:lnTo>
                    <a:pt x="52831" y="509270"/>
                  </a:lnTo>
                  <a:lnTo>
                    <a:pt x="22605" y="529336"/>
                  </a:lnTo>
                  <a:lnTo>
                    <a:pt x="10619" y="555851"/>
                  </a:lnTo>
                  <a:lnTo>
                    <a:pt x="10041" y="557170"/>
                  </a:lnTo>
                  <a:lnTo>
                    <a:pt x="25145" y="594995"/>
                  </a:lnTo>
                  <a:lnTo>
                    <a:pt x="65531" y="579755"/>
                  </a:lnTo>
                  <a:lnTo>
                    <a:pt x="183293" y="579755"/>
                  </a:lnTo>
                  <a:lnTo>
                    <a:pt x="191388" y="567182"/>
                  </a:lnTo>
                  <a:lnTo>
                    <a:pt x="188865" y="562260"/>
                  </a:lnTo>
                  <a:lnTo>
                    <a:pt x="182641" y="555851"/>
                  </a:lnTo>
                  <a:lnTo>
                    <a:pt x="181292" y="551688"/>
                  </a:lnTo>
                  <a:lnTo>
                    <a:pt x="181848" y="543333"/>
                  </a:lnTo>
                  <a:lnTo>
                    <a:pt x="181355" y="524383"/>
                  </a:lnTo>
                  <a:lnTo>
                    <a:pt x="209041" y="501650"/>
                  </a:lnTo>
                  <a:lnTo>
                    <a:pt x="251840" y="478917"/>
                  </a:lnTo>
                  <a:lnTo>
                    <a:pt x="256793" y="461391"/>
                  </a:lnTo>
                  <a:lnTo>
                    <a:pt x="282066" y="453771"/>
                  </a:lnTo>
                  <a:lnTo>
                    <a:pt x="701890" y="453771"/>
                  </a:lnTo>
                  <a:lnTo>
                    <a:pt x="701131" y="450907"/>
                  </a:lnTo>
                  <a:lnTo>
                    <a:pt x="70439" y="450907"/>
                  </a:lnTo>
                  <a:lnTo>
                    <a:pt x="69834" y="448101"/>
                  </a:lnTo>
                  <a:lnTo>
                    <a:pt x="69738" y="447659"/>
                  </a:lnTo>
                  <a:close/>
                </a:path>
                <a:path w="702945" h="605154">
                  <a:moveTo>
                    <a:pt x="702563" y="466344"/>
                  </a:moveTo>
                  <a:lnTo>
                    <a:pt x="375157" y="466344"/>
                  </a:lnTo>
                  <a:lnTo>
                    <a:pt x="395350" y="476504"/>
                  </a:lnTo>
                  <a:lnTo>
                    <a:pt x="415543" y="511810"/>
                  </a:lnTo>
                  <a:lnTo>
                    <a:pt x="410463" y="536956"/>
                  </a:lnTo>
                  <a:lnTo>
                    <a:pt x="401786" y="542764"/>
                  </a:lnTo>
                  <a:lnTo>
                    <a:pt x="397525" y="545988"/>
                  </a:lnTo>
                  <a:lnTo>
                    <a:pt x="390823" y="551688"/>
                  </a:lnTo>
                  <a:lnTo>
                    <a:pt x="375157" y="564642"/>
                  </a:lnTo>
                  <a:lnTo>
                    <a:pt x="390270" y="594995"/>
                  </a:lnTo>
                  <a:lnTo>
                    <a:pt x="406336" y="594995"/>
                  </a:lnTo>
                  <a:lnTo>
                    <a:pt x="414774" y="593441"/>
                  </a:lnTo>
                  <a:lnTo>
                    <a:pt x="422999" y="589930"/>
                  </a:lnTo>
                  <a:lnTo>
                    <a:pt x="425703" y="588391"/>
                  </a:lnTo>
                  <a:lnTo>
                    <a:pt x="429005" y="585216"/>
                  </a:lnTo>
                  <a:lnTo>
                    <a:pt x="428116" y="582295"/>
                  </a:lnTo>
                  <a:lnTo>
                    <a:pt x="425957" y="575437"/>
                  </a:lnTo>
                  <a:lnTo>
                    <a:pt x="419734" y="570611"/>
                  </a:lnTo>
                  <a:lnTo>
                    <a:pt x="415543" y="564642"/>
                  </a:lnTo>
                  <a:lnTo>
                    <a:pt x="458218" y="557170"/>
                  </a:lnTo>
                  <a:lnTo>
                    <a:pt x="641287" y="557170"/>
                  </a:lnTo>
                  <a:lnTo>
                    <a:pt x="638260" y="554904"/>
                  </a:lnTo>
                  <a:lnTo>
                    <a:pt x="632666" y="549132"/>
                  </a:lnTo>
                  <a:lnTo>
                    <a:pt x="627381" y="542954"/>
                  </a:lnTo>
                  <a:lnTo>
                    <a:pt x="621918" y="536956"/>
                  </a:lnTo>
                  <a:lnTo>
                    <a:pt x="649731" y="516763"/>
                  </a:lnTo>
                  <a:lnTo>
                    <a:pt x="692530" y="516763"/>
                  </a:lnTo>
                  <a:lnTo>
                    <a:pt x="702563" y="496570"/>
                  </a:lnTo>
                  <a:lnTo>
                    <a:pt x="702563" y="466344"/>
                  </a:lnTo>
                  <a:close/>
                </a:path>
                <a:path w="702945" h="605154">
                  <a:moveTo>
                    <a:pt x="701890" y="453771"/>
                  </a:moveTo>
                  <a:lnTo>
                    <a:pt x="282066" y="453771"/>
                  </a:lnTo>
                  <a:lnTo>
                    <a:pt x="297179" y="463804"/>
                  </a:lnTo>
                  <a:lnTo>
                    <a:pt x="312292" y="481457"/>
                  </a:lnTo>
                  <a:lnTo>
                    <a:pt x="360044" y="483997"/>
                  </a:lnTo>
                  <a:lnTo>
                    <a:pt x="375157" y="466344"/>
                  </a:lnTo>
                  <a:lnTo>
                    <a:pt x="702563" y="466344"/>
                  </a:lnTo>
                  <a:lnTo>
                    <a:pt x="702563" y="456311"/>
                  </a:lnTo>
                  <a:lnTo>
                    <a:pt x="701890" y="453771"/>
                  </a:lnTo>
                  <a:close/>
                </a:path>
                <a:path w="702945" h="605154">
                  <a:moveTo>
                    <a:pt x="83057" y="287401"/>
                  </a:moveTo>
                  <a:lnTo>
                    <a:pt x="52831" y="302514"/>
                  </a:lnTo>
                  <a:lnTo>
                    <a:pt x="35305" y="315087"/>
                  </a:lnTo>
                  <a:lnTo>
                    <a:pt x="0" y="358013"/>
                  </a:lnTo>
                  <a:lnTo>
                    <a:pt x="42798" y="423545"/>
                  </a:lnTo>
                  <a:lnTo>
                    <a:pt x="73025" y="431038"/>
                  </a:lnTo>
                  <a:lnTo>
                    <a:pt x="70633" y="447659"/>
                  </a:lnTo>
                  <a:lnTo>
                    <a:pt x="70569" y="448101"/>
                  </a:lnTo>
                  <a:lnTo>
                    <a:pt x="70484" y="448691"/>
                  </a:lnTo>
                  <a:lnTo>
                    <a:pt x="70439" y="450907"/>
                  </a:lnTo>
                  <a:lnTo>
                    <a:pt x="701131" y="450907"/>
                  </a:lnTo>
                  <a:lnTo>
                    <a:pt x="699870" y="446151"/>
                  </a:lnTo>
                  <a:lnTo>
                    <a:pt x="569086" y="446151"/>
                  </a:lnTo>
                  <a:lnTo>
                    <a:pt x="521207" y="426085"/>
                  </a:lnTo>
                  <a:lnTo>
                    <a:pt x="521331" y="420885"/>
                  </a:lnTo>
                  <a:lnTo>
                    <a:pt x="522282" y="418465"/>
                  </a:lnTo>
                  <a:lnTo>
                    <a:pt x="522382" y="418211"/>
                  </a:lnTo>
                  <a:lnTo>
                    <a:pt x="525387" y="413154"/>
                  </a:lnTo>
                  <a:lnTo>
                    <a:pt x="531367" y="400812"/>
                  </a:lnTo>
                  <a:lnTo>
                    <a:pt x="526296" y="360616"/>
                  </a:lnTo>
                  <a:lnTo>
                    <a:pt x="497919" y="360616"/>
                  </a:lnTo>
                  <a:lnTo>
                    <a:pt x="490158" y="359910"/>
                  </a:lnTo>
                  <a:lnTo>
                    <a:pt x="473455" y="358013"/>
                  </a:lnTo>
                  <a:lnTo>
                    <a:pt x="465835" y="347853"/>
                  </a:lnTo>
                  <a:lnTo>
                    <a:pt x="469010" y="341522"/>
                  </a:lnTo>
                  <a:lnTo>
                    <a:pt x="470280" y="338074"/>
                  </a:lnTo>
                  <a:lnTo>
                    <a:pt x="471836" y="331958"/>
                  </a:lnTo>
                  <a:lnTo>
                    <a:pt x="475868" y="317627"/>
                  </a:lnTo>
                  <a:lnTo>
                    <a:pt x="473725" y="297434"/>
                  </a:lnTo>
                  <a:lnTo>
                    <a:pt x="138556" y="297434"/>
                  </a:lnTo>
                  <a:lnTo>
                    <a:pt x="83057" y="287401"/>
                  </a:lnTo>
                  <a:close/>
                </a:path>
                <a:path w="702945" h="605154">
                  <a:moveTo>
                    <a:pt x="692530" y="418465"/>
                  </a:moveTo>
                  <a:lnTo>
                    <a:pt x="659764" y="418465"/>
                  </a:lnTo>
                  <a:lnTo>
                    <a:pt x="651148" y="420622"/>
                  </a:lnTo>
                  <a:lnTo>
                    <a:pt x="647033" y="421814"/>
                  </a:lnTo>
                  <a:lnTo>
                    <a:pt x="629538" y="428498"/>
                  </a:lnTo>
                  <a:lnTo>
                    <a:pt x="594232" y="443738"/>
                  </a:lnTo>
                  <a:lnTo>
                    <a:pt x="569086" y="446151"/>
                  </a:lnTo>
                  <a:lnTo>
                    <a:pt x="699870" y="446151"/>
                  </a:lnTo>
                  <a:lnTo>
                    <a:pt x="692530" y="418465"/>
                  </a:lnTo>
                  <a:close/>
                </a:path>
                <a:path w="702945" h="605154">
                  <a:moveTo>
                    <a:pt x="178815" y="0"/>
                  </a:moveTo>
                  <a:lnTo>
                    <a:pt x="123443" y="10033"/>
                  </a:lnTo>
                  <a:lnTo>
                    <a:pt x="151129" y="125984"/>
                  </a:lnTo>
                  <a:lnTo>
                    <a:pt x="153373" y="156569"/>
                  </a:lnTo>
                  <a:lnTo>
                    <a:pt x="153472" y="157918"/>
                  </a:lnTo>
                  <a:lnTo>
                    <a:pt x="153542" y="158877"/>
                  </a:lnTo>
                  <a:lnTo>
                    <a:pt x="168655" y="189103"/>
                  </a:lnTo>
                  <a:lnTo>
                    <a:pt x="209041" y="224409"/>
                  </a:lnTo>
                  <a:lnTo>
                    <a:pt x="213994" y="269748"/>
                  </a:lnTo>
                  <a:lnTo>
                    <a:pt x="161162" y="292481"/>
                  </a:lnTo>
                  <a:lnTo>
                    <a:pt x="138556" y="297434"/>
                  </a:lnTo>
                  <a:lnTo>
                    <a:pt x="473725" y="297434"/>
                  </a:lnTo>
                  <a:lnTo>
                    <a:pt x="473455" y="294894"/>
                  </a:lnTo>
                  <a:lnTo>
                    <a:pt x="469765" y="287684"/>
                  </a:lnTo>
                  <a:lnTo>
                    <a:pt x="467550" y="283987"/>
                  </a:lnTo>
                  <a:lnTo>
                    <a:pt x="463240" y="277552"/>
                  </a:lnTo>
                  <a:lnTo>
                    <a:pt x="453262" y="262128"/>
                  </a:lnTo>
                  <a:lnTo>
                    <a:pt x="453262" y="236982"/>
                  </a:lnTo>
                  <a:lnTo>
                    <a:pt x="342518" y="236982"/>
                  </a:lnTo>
                  <a:lnTo>
                    <a:pt x="322325" y="226822"/>
                  </a:lnTo>
                  <a:lnTo>
                    <a:pt x="320675" y="225171"/>
                  </a:lnTo>
                  <a:lnTo>
                    <a:pt x="319404" y="222885"/>
                  </a:lnTo>
                  <a:lnTo>
                    <a:pt x="316932" y="221712"/>
                  </a:lnTo>
                  <a:lnTo>
                    <a:pt x="309860" y="221712"/>
                  </a:lnTo>
                  <a:lnTo>
                    <a:pt x="301878" y="214503"/>
                  </a:lnTo>
                  <a:lnTo>
                    <a:pt x="298830" y="207518"/>
                  </a:lnTo>
                  <a:lnTo>
                    <a:pt x="294639" y="201676"/>
                  </a:lnTo>
                  <a:lnTo>
                    <a:pt x="289559" y="176403"/>
                  </a:lnTo>
                  <a:lnTo>
                    <a:pt x="289474" y="168781"/>
                  </a:lnTo>
                  <a:lnTo>
                    <a:pt x="288496" y="164861"/>
                  </a:lnTo>
                  <a:lnTo>
                    <a:pt x="285541" y="157918"/>
                  </a:lnTo>
                  <a:lnTo>
                    <a:pt x="279526" y="141224"/>
                  </a:lnTo>
                  <a:lnTo>
                    <a:pt x="226694" y="95758"/>
                  </a:lnTo>
                  <a:lnTo>
                    <a:pt x="213994" y="70612"/>
                  </a:lnTo>
                  <a:lnTo>
                    <a:pt x="178815" y="0"/>
                  </a:lnTo>
                  <a:close/>
                </a:path>
                <a:path w="702945" h="605154">
                  <a:moveTo>
                    <a:pt x="574166" y="47879"/>
                  </a:moveTo>
                  <a:lnTo>
                    <a:pt x="448182" y="93218"/>
                  </a:lnTo>
                  <a:lnTo>
                    <a:pt x="433069" y="123571"/>
                  </a:lnTo>
                  <a:lnTo>
                    <a:pt x="402843" y="151257"/>
                  </a:lnTo>
                  <a:lnTo>
                    <a:pt x="397611" y="156569"/>
                  </a:lnTo>
                  <a:lnTo>
                    <a:pt x="394985" y="159750"/>
                  </a:lnTo>
                  <a:lnTo>
                    <a:pt x="390003" y="166241"/>
                  </a:lnTo>
                  <a:lnTo>
                    <a:pt x="377697" y="181483"/>
                  </a:lnTo>
                  <a:lnTo>
                    <a:pt x="364361" y="221712"/>
                  </a:lnTo>
                  <a:lnTo>
                    <a:pt x="342518" y="236982"/>
                  </a:lnTo>
                  <a:lnTo>
                    <a:pt x="453262" y="236982"/>
                  </a:lnTo>
                  <a:lnTo>
                    <a:pt x="453339" y="225917"/>
                  </a:lnTo>
                  <a:lnTo>
                    <a:pt x="455802" y="196596"/>
                  </a:lnTo>
                  <a:lnTo>
                    <a:pt x="541401" y="118491"/>
                  </a:lnTo>
                  <a:lnTo>
                    <a:pt x="574166" y="47879"/>
                  </a:lnTo>
                  <a:close/>
                </a:path>
                <a:path w="702945" h="605154">
                  <a:moveTo>
                    <a:pt x="314197" y="220345"/>
                  </a:moveTo>
                  <a:lnTo>
                    <a:pt x="309412" y="221712"/>
                  </a:lnTo>
                  <a:lnTo>
                    <a:pt x="316932" y="221712"/>
                  </a:lnTo>
                  <a:lnTo>
                    <a:pt x="314197" y="220345"/>
                  </a:lnTo>
                  <a:close/>
                </a:path>
              </a:pathLst>
            </a:custGeom>
            <a:solidFill>
              <a:srgbClr val="FFC000">
                <a:alpha val="2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0648188" y="3592067"/>
              <a:ext cx="702945" cy="605155"/>
            </a:xfrm>
            <a:custGeom>
              <a:avLst/>
              <a:gdLst/>
              <a:ahLst/>
              <a:cxnLst/>
              <a:rect l="l" t="t" r="r" b="b"/>
              <a:pathLst>
                <a:path w="702945" h="605154">
                  <a:moveTo>
                    <a:pt x="138556" y="297434"/>
                  </a:moveTo>
                  <a:lnTo>
                    <a:pt x="161162" y="292481"/>
                  </a:lnTo>
                  <a:lnTo>
                    <a:pt x="213994" y="269748"/>
                  </a:lnTo>
                  <a:lnTo>
                    <a:pt x="209041" y="224409"/>
                  </a:lnTo>
                  <a:lnTo>
                    <a:pt x="168655" y="189103"/>
                  </a:lnTo>
                  <a:lnTo>
                    <a:pt x="153542" y="158877"/>
                  </a:lnTo>
                  <a:lnTo>
                    <a:pt x="151129" y="125984"/>
                  </a:lnTo>
                  <a:lnTo>
                    <a:pt x="123443" y="10033"/>
                  </a:lnTo>
                  <a:lnTo>
                    <a:pt x="178815" y="0"/>
                  </a:lnTo>
                  <a:lnTo>
                    <a:pt x="213994" y="70612"/>
                  </a:lnTo>
                  <a:lnTo>
                    <a:pt x="226694" y="95758"/>
                  </a:lnTo>
                  <a:lnTo>
                    <a:pt x="279526" y="141224"/>
                  </a:lnTo>
                  <a:lnTo>
                    <a:pt x="285541" y="157918"/>
                  </a:lnTo>
                  <a:lnTo>
                    <a:pt x="288496" y="164861"/>
                  </a:lnTo>
                  <a:lnTo>
                    <a:pt x="289474" y="168781"/>
                  </a:lnTo>
                  <a:lnTo>
                    <a:pt x="289559" y="176403"/>
                  </a:lnTo>
                  <a:lnTo>
                    <a:pt x="294639" y="201676"/>
                  </a:lnTo>
                  <a:lnTo>
                    <a:pt x="298830" y="207518"/>
                  </a:lnTo>
                  <a:lnTo>
                    <a:pt x="301878" y="214503"/>
                  </a:lnTo>
                  <a:lnTo>
                    <a:pt x="307212" y="219329"/>
                  </a:lnTo>
                  <a:lnTo>
                    <a:pt x="309752" y="221615"/>
                  </a:lnTo>
                  <a:lnTo>
                    <a:pt x="314197" y="220345"/>
                  </a:lnTo>
                  <a:lnTo>
                    <a:pt x="317245" y="221869"/>
                  </a:lnTo>
                  <a:lnTo>
                    <a:pt x="319404" y="222885"/>
                  </a:lnTo>
                  <a:lnTo>
                    <a:pt x="320675" y="225171"/>
                  </a:lnTo>
                  <a:lnTo>
                    <a:pt x="322325" y="226822"/>
                  </a:lnTo>
                  <a:lnTo>
                    <a:pt x="342518" y="236982"/>
                  </a:lnTo>
                  <a:lnTo>
                    <a:pt x="355435" y="229336"/>
                  </a:lnTo>
                  <a:lnTo>
                    <a:pt x="361076" y="225917"/>
                  </a:lnTo>
                  <a:lnTo>
                    <a:pt x="364361" y="221712"/>
                  </a:lnTo>
                  <a:lnTo>
                    <a:pt x="370204" y="211709"/>
                  </a:lnTo>
                  <a:lnTo>
                    <a:pt x="377697" y="181483"/>
                  </a:lnTo>
                  <a:lnTo>
                    <a:pt x="390003" y="166241"/>
                  </a:lnTo>
                  <a:lnTo>
                    <a:pt x="394985" y="159750"/>
                  </a:lnTo>
                  <a:lnTo>
                    <a:pt x="397611" y="156569"/>
                  </a:lnTo>
                  <a:lnTo>
                    <a:pt x="402843" y="151257"/>
                  </a:lnTo>
                  <a:lnTo>
                    <a:pt x="433069" y="123571"/>
                  </a:lnTo>
                  <a:lnTo>
                    <a:pt x="448182" y="93218"/>
                  </a:lnTo>
                  <a:lnTo>
                    <a:pt x="574166" y="47879"/>
                  </a:lnTo>
                  <a:lnTo>
                    <a:pt x="541401" y="118491"/>
                  </a:lnTo>
                  <a:lnTo>
                    <a:pt x="455802" y="196596"/>
                  </a:lnTo>
                  <a:lnTo>
                    <a:pt x="453262" y="226822"/>
                  </a:lnTo>
                  <a:lnTo>
                    <a:pt x="453262" y="262128"/>
                  </a:lnTo>
                  <a:lnTo>
                    <a:pt x="463240" y="277552"/>
                  </a:lnTo>
                  <a:lnTo>
                    <a:pt x="467550" y="283987"/>
                  </a:lnTo>
                  <a:lnTo>
                    <a:pt x="469765" y="287684"/>
                  </a:lnTo>
                  <a:lnTo>
                    <a:pt x="473455" y="294894"/>
                  </a:lnTo>
                  <a:lnTo>
                    <a:pt x="475868" y="317627"/>
                  </a:lnTo>
                  <a:lnTo>
                    <a:pt x="471836" y="331958"/>
                  </a:lnTo>
                  <a:lnTo>
                    <a:pt x="470280" y="338074"/>
                  </a:lnTo>
                  <a:lnTo>
                    <a:pt x="469010" y="341522"/>
                  </a:lnTo>
                  <a:lnTo>
                    <a:pt x="465835" y="347853"/>
                  </a:lnTo>
                  <a:lnTo>
                    <a:pt x="473455" y="358013"/>
                  </a:lnTo>
                  <a:lnTo>
                    <a:pt x="490158" y="359910"/>
                  </a:lnTo>
                  <a:lnTo>
                    <a:pt x="497919" y="360616"/>
                  </a:lnTo>
                  <a:lnTo>
                    <a:pt x="506656" y="360656"/>
                  </a:lnTo>
                  <a:lnTo>
                    <a:pt x="526287" y="360553"/>
                  </a:lnTo>
                  <a:lnTo>
                    <a:pt x="531367" y="400812"/>
                  </a:lnTo>
                  <a:lnTo>
                    <a:pt x="525387" y="413154"/>
                  </a:lnTo>
                  <a:lnTo>
                    <a:pt x="522382" y="418211"/>
                  </a:lnTo>
                  <a:lnTo>
                    <a:pt x="521331" y="420885"/>
                  </a:lnTo>
                  <a:lnTo>
                    <a:pt x="521207" y="426085"/>
                  </a:lnTo>
                  <a:lnTo>
                    <a:pt x="569086" y="446151"/>
                  </a:lnTo>
                  <a:lnTo>
                    <a:pt x="594232" y="443738"/>
                  </a:lnTo>
                  <a:lnTo>
                    <a:pt x="629538" y="428498"/>
                  </a:lnTo>
                  <a:lnTo>
                    <a:pt x="641727" y="423840"/>
                  </a:lnTo>
                  <a:lnTo>
                    <a:pt x="647033" y="421814"/>
                  </a:lnTo>
                  <a:lnTo>
                    <a:pt x="651148" y="420622"/>
                  </a:lnTo>
                  <a:lnTo>
                    <a:pt x="659764" y="418465"/>
                  </a:lnTo>
                  <a:lnTo>
                    <a:pt x="692530" y="418465"/>
                  </a:lnTo>
                  <a:lnTo>
                    <a:pt x="702563" y="456311"/>
                  </a:lnTo>
                  <a:lnTo>
                    <a:pt x="702563" y="496570"/>
                  </a:lnTo>
                  <a:lnTo>
                    <a:pt x="692530" y="516763"/>
                  </a:lnTo>
                  <a:lnTo>
                    <a:pt x="649731" y="516763"/>
                  </a:lnTo>
                  <a:lnTo>
                    <a:pt x="621918" y="536956"/>
                  </a:lnTo>
                  <a:lnTo>
                    <a:pt x="627381" y="542954"/>
                  </a:lnTo>
                  <a:lnTo>
                    <a:pt x="632666" y="549132"/>
                  </a:lnTo>
                  <a:lnTo>
                    <a:pt x="638260" y="554904"/>
                  </a:lnTo>
                  <a:lnTo>
                    <a:pt x="644651" y="559689"/>
                  </a:lnTo>
                  <a:lnTo>
                    <a:pt x="650914" y="561371"/>
                  </a:lnTo>
                  <a:lnTo>
                    <a:pt x="660177" y="562102"/>
                  </a:lnTo>
                  <a:lnTo>
                    <a:pt x="669869" y="562260"/>
                  </a:lnTo>
                  <a:lnTo>
                    <a:pt x="677417" y="562229"/>
                  </a:lnTo>
                  <a:lnTo>
                    <a:pt x="692530" y="574802"/>
                  </a:lnTo>
                  <a:lnTo>
                    <a:pt x="692169" y="581159"/>
                  </a:lnTo>
                  <a:lnTo>
                    <a:pt x="692023" y="587565"/>
                  </a:lnTo>
                  <a:lnTo>
                    <a:pt x="691495" y="593875"/>
                  </a:lnTo>
                  <a:lnTo>
                    <a:pt x="689990" y="599948"/>
                  </a:lnTo>
                  <a:lnTo>
                    <a:pt x="689101" y="602488"/>
                  </a:lnTo>
                  <a:lnTo>
                    <a:pt x="685037" y="602234"/>
                  </a:lnTo>
                  <a:lnTo>
                    <a:pt x="682370" y="602488"/>
                  </a:lnTo>
                  <a:lnTo>
                    <a:pt x="675766" y="603123"/>
                  </a:lnTo>
                  <a:lnTo>
                    <a:pt x="669035" y="602488"/>
                  </a:lnTo>
                  <a:lnTo>
                    <a:pt x="662304" y="602488"/>
                  </a:lnTo>
                  <a:lnTo>
                    <a:pt x="644651" y="599948"/>
                  </a:lnTo>
                  <a:lnTo>
                    <a:pt x="629792" y="592385"/>
                  </a:lnTo>
                  <a:lnTo>
                    <a:pt x="622363" y="589930"/>
                  </a:lnTo>
                  <a:lnTo>
                    <a:pt x="619791" y="588071"/>
                  </a:lnTo>
                  <a:lnTo>
                    <a:pt x="619505" y="582295"/>
                  </a:lnTo>
                  <a:lnTo>
                    <a:pt x="611885" y="569722"/>
                  </a:lnTo>
                  <a:lnTo>
                    <a:pt x="596286" y="571805"/>
                  </a:lnTo>
                  <a:lnTo>
                    <a:pt x="589391" y="572008"/>
                  </a:lnTo>
                  <a:lnTo>
                    <a:pt x="586186" y="572972"/>
                  </a:lnTo>
                  <a:lnTo>
                    <a:pt x="581659" y="577342"/>
                  </a:lnTo>
                  <a:lnTo>
                    <a:pt x="546480" y="605028"/>
                  </a:lnTo>
                  <a:lnTo>
                    <a:pt x="533511" y="593649"/>
                  </a:lnTo>
                  <a:lnTo>
                    <a:pt x="527970" y="588867"/>
                  </a:lnTo>
                  <a:lnTo>
                    <a:pt x="524763" y="585847"/>
                  </a:lnTo>
                  <a:lnTo>
                    <a:pt x="518794" y="579755"/>
                  </a:lnTo>
                  <a:lnTo>
                    <a:pt x="506094" y="559689"/>
                  </a:lnTo>
                  <a:lnTo>
                    <a:pt x="483524" y="558166"/>
                  </a:lnTo>
                  <a:lnTo>
                    <a:pt x="474027" y="557418"/>
                  </a:lnTo>
                  <a:lnTo>
                    <a:pt x="468626" y="557170"/>
                  </a:lnTo>
                  <a:lnTo>
                    <a:pt x="458342" y="557149"/>
                  </a:lnTo>
                  <a:lnTo>
                    <a:pt x="415543" y="564642"/>
                  </a:lnTo>
                  <a:lnTo>
                    <a:pt x="419734" y="570611"/>
                  </a:lnTo>
                  <a:lnTo>
                    <a:pt x="425957" y="575437"/>
                  </a:lnTo>
                  <a:lnTo>
                    <a:pt x="428116" y="582295"/>
                  </a:lnTo>
                  <a:lnTo>
                    <a:pt x="398962" y="595112"/>
                  </a:lnTo>
                  <a:lnTo>
                    <a:pt x="390270" y="594995"/>
                  </a:lnTo>
                  <a:lnTo>
                    <a:pt x="375157" y="564642"/>
                  </a:lnTo>
                  <a:lnTo>
                    <a:pt x="390907" y="551618"/>
                  </a:lnTo>
                  <a:lnTo>
                    <a:pt x="397525" y="545988"/>
                  </a:lnTo>
                  <a:lnTo>
                    <a:pt x="401786" y="542764"/>
                  </a:lnTo>
                  <a:lnTo>
                    <a:pt x="410463" y="536956"/>
                  </a:lnTo>
                  <a:lnTo>
                    <a:pt x="415543" y="511810"/>
                  </a:lnTo>
                  <a:lnTo>
                    <a:pt x="395350" y="476504"/>
                  </a:lnTo>
                  <a:lnTo>
                    <a:pt x="375157" y="466344"/>
                  </a:lnTo>
                  <a:lnTo>
                    <a:pt x="360044" y="483997"/>
                  </a:lnTo>
                  <a:lnTo>
                    <a:pt x="312292" y="481457"/>
                  </a:lnTo>
                  <a:lnTo>
                    <a:pt x="297179" y="463804"/>
                  </a:lnTo>
                  <a:lnTo>
                    <a:pt x="282066" y="453771"/>
                  </a:lnTo>
                  <a:lnTo>
                    <a:pt x="256793" y="461391"/>
                  </a:lnTo>
                  <a:lnTo>
                    <a:pt x="251840" y="478917"/>
                  </a:lnTo>
                  <a:lnTo>
                    <a:pt x="209041" y="501650"/>
                  </a:lnTo>
                  <a:lnTo>
                    <a:pt x="181355" y="524383"/>
                  </a:lnTo>
                  <a:lnTo>
                    <a:pt x="181848" y="543333"/>
                  </a:lnTo>
                  <a:lnTo>
                    <a:pt x="181292" y="551688"/>
                  </a:lnTo>
                  <a:lnTo>
                    <a:pt x="182641" y="555851"/>
                  </a:lnTo>
                  <a:lnTo>
                    <a:pt x="188848" y="562229"/>
                  </a:lnTo>
                  <a:lnTo>
                    <a:pt x="191388" y="567182"/>
                  </a:lnTo>
                  <a:lnTo>
                    <a:pt x="168655" y="602488"/>
                  </a:lnTo>
                  <a:lnTo>
                    <a:pt x="128396" y="602488"/>
                  </a:lnTo>
                  <a:lnTo>
                    <a:pt x="85597" y="587375"/>
                  </a:lnTo>
                  <a:lnTo>
                    <a:pt x="65531" y="579755"/>
                  </a:lnTo>
                  <a:lnTo>
                    <a:pt x="25145" y="594995"/>
                  </a:lnTo>
                  <a:lnTo>
                    <a:pt x="10032" y="557149"/>
                  </a:lnTo>
                  <a:lnTo>
                    <a:pt x="22605" y="529336"/>
                  </a:lnTo>
                  <a:lnTo>
                    <a:pt x="52831" y="509270"/>
                  </a:lnTo>
                  <a:lnTo>
                    <a:pt x="55371" y="502539"/>
                  </a:lnTo>
                  <a:lnTo>
                    <a:pt x="58927" y="496062"/>
                  </a:lnTo>
                  <a:lnTo>
                    <a:pt x="60451" y="489077"/>
                  </a:lnTo>
                  <a:lnTo>
                    <a:pt x="61313" y="482143"/>
                  </a:lnTo>
                  <a:lnTo>
                    <a:pt x="61531" y="475138"/>
                  </a:lnTo>
                  <a:lnTo>
                    <a:pt x="61845" y="468181"/>
                  </a:lnTo>
                  <a:lnTo>
                    <a:pt x="62991" y="461391"/>
                  </a:lnTo>
                  <a:lnTo>
                    <a:pt x="67538" y="448101"/>
                  </a:lnTo>
                  <a:lnTo>
                    <a:pt x="69738" y="447659"/>
                  </a:lnTo>
                  <a:lnTo>
                    <a:pt x="70439" y="450907"/>
                  </a:lnTo>
                  <a:lnTo>
                    <a:pt x="70484" y="448691"/>
                  </a:lnTo>
                  <a:lnTo>
                    <a:pt x="73025" y="431038"/>
                  </a:lnTo>
                  <a:lnTo>
                    <a:pt x="42798" y="423545"/>
                  </a:lnTo>
                  <a:lnTo>
                    <a:pt x="0" y="358013"/>
                  </a:lnTo>
                  <a:lnTo>
                    <a:pt x="35305" y="315087"/>
                  </a:lnTo>
                  <a:lnTo>
                    <a:pt x="52831" y="302514"/>
                  </a:lnTo>
                  <a:lnTo>
                    <a:pt x="83057" y="287401"/>
                  </a:lnTo>
                  <a:lnTo>
                    <a:pt x="138556" y="297434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643616" y="4258055"/>
              <a:ext cx="729996" cy="614172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10638790" y="4253229"/>
              <a:ext cx="739775" cy="624205"/>
            </a:xfrm>
            <a:custGeom>
              <a:avLst/>
              <a:gdLst/>
              <a:ahLst/>
              <a:cxnLst/>
              <a:rect l="l" t="t" r="r" b="b"/>
              <a:pathLst>
                <a:path w="739775" h="624204">
                  <a:moveTo>
                    <a:pt x="0" y="623697"/>
                  </a:moveTo>
                  <a:lnTo>
                    <a:pt x="739521" y="623697"/>
                  </a:lnTo>
                  <a:lnTo>
                    <a:pt x="739521" y="0"/>
                  </a:lnTo>
                  <a:lnTo>
                    <a:pt x="0" y="0"/>
                  </a:lnTo>
                  <a:lnTo>
                    <a:pt x="0" y="6236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0648188" y="4258055"/>
              <a:ext cx="702945" cy="603885"/>
            </a:xfrm>
            <a:custGeom>
              <a:avLst/>
              <a:gdLst/>
              <a:ahLst/>
              <a:cxnLst/>
              <a:rect l="l" t="t" r="r" b="b"/>
              <a:pathLst>
                <a:path w="702945" h="603885">
                  <a:moveTo>
                    <a:pt x="641287" y="555773"/>
                  </a:moveTo>
                  <a:lnTo>
                    <a:pt x="468626" y="555773"/>
                  </a:lnTo>
                  <a:lnTo>
                    <a:pt x="474027" y="556021"/>
                  </a:lnTo>
                  <a:lnTo>
                    <a:pt x="483524" y="556769"/>
                  </a:lnTo>
                  <a:lnTo>
                    <a:pt x="506094" y="558292"/>
                  </a:lnTo>
                  <a:lnTo>
                    <a:pt x="518794" y="578358"/>
                  </a:lnTo>
                  <a:lnTo>
                    <a:pt x="524763" y="584376"/>
                  </a:lnTo>
                  <a:lnTo>
                    <a:pt x="527970" y="587359"/>
                  </a:lnTo>
                  <a:lnTo>
                    <a:pt x="533511" y="592127"/>
                  </a:lnTo>
                  <a:lnTo>
                    <a:pt x="546480" y="603504"/>
                  </a:lnTo>
                  <a:lnTo>
                    <a:pt x="581659" y="575818"/>
                  </a:lnTo>
                  <a:lnTo>
                    <a:pt x="586186" y="571521"/>
                  </a:lnTo>
                  <a:lnTo>
                    <a:pt x="589391" y="570595"/>
                  </a:lnTo>
                  <a:lnTo>
                    <a:pt x="596286" y="570406"/>
                  </a:lnTo>
                  <a:lnTo>
                    <a:pt x="611885" y="568325"/>
                  </a:lnTo>
                  <a:lnTo>
                    <a:pt x="686577" y="568325"/>
                  </a:lnTo>
                  <a:lnTo>
                    <a:pt x="677417" y="560705"/>
                  </a:lnTo>
                  <a:lnTo>
                    <a:pt x="661664" y="560705"/>
                  </a:lnTo>
                  <a:lnTo>
                    <a:pt x="650914" y="559901"/>
                  </a:lnTo>
                  <a:lnTo>
                    <a:pt x="644651" y="558292"/>
                  </a:lnTo>
                  <a:lnTo>
                    <a:pt x="641287" y="555773"/>
                  </a:lnTo>
                  <a:close/>
                </a:path>
                <a:path w="702945" h="603885">
                  <a:moveTo>
                    <a:pt x="686577" y="568325"/>
                  </a:moveTo>
                  <a:lnTo>
                    <a:pt x="611885" y="568325"/>
                  </a:lnTo>
                  <a:lnTo>
                    <a:pt x="619505" y="580898"/>
                  </a:lnTo>
                  <a:lnTo>
                    <a:pt x="619650" y="583819"/>
                  </a:lnTo>
                  <a:lnTo>
                    <a:pt x="619678" y="584376"/>
                  </a:lnTo>
                  <a:lnTo>
                    <a:pt x="619791" y="586654"/>
                  </a:lnTo>
                  <a:lnTo>
                    <a:pt x="622363" y="588470"/>
                  </a:lnTo>
                  <a:lnTo>
                    <a:pt x="629792" y="590881"/>
                  </a:lnTo>
                  <a:lnTo>
                    <a:pt x="644651" y="598424"/>
                  </a:lnTo>
                  <a:lnTo>
                    <a:pt x="662304" y="600964"/>
                  </a:lnTo>
                  <a:lnTo>
                    <a:pt x="669035" y="600964"/>
                  </a:lnTo>
                  <a:lnTo>
                    <a:pt x="675766" y="601599"/>
                  </a:lnTo>
                  <a:lnTo>
                    <a:pt x="685037" y="600710"/>
                  </a:lnTo>
                  <a:lnTo>
                    <a:pt x="689190" y="600710"/>
                  </a:lnTo>
                  <a:lnTo>
                    <a:pt x="689990" y="598424"/>
                  </a:lnTo>
                  <a:lnTo>
                    <a:pt x="692169" y="579635"/>
                  </a:lnTo>
                  <a:lnTo>
                    <a:pt x="692386" y="575818"/>
                  </a:lnTo>
                  <a:lnTo>
                    <a:pt x="692494" y="573913"/>
                  </a:lnTo>
                  <a:lnTo>
                    <a:pt x="692530" y="573278"/>
                  </a:lnTo>
                  <a:lnTo>
                    <a:pt x="686577" y="568325"/>
                  </a:lnTo>
                  <a:close/>
                </a:path>
                <a:path w="702945" h="603885">
                  <a:moveTo>
                    <a:pt x="183264" y="578358"/>
                  </a:moveTo>
                  <a:lnTo>
                    <a:pt x="65531" y="578358"/>
                  </a:lnTo>
                  <a:lnTo>
                    <a:pt x="85597" y="585851"/>
                  </a:lnTo>
                  <a:lnTo>
                    <a:pt x="128396" y="600964"/>
                  </a:lnTo>
                  <a:lnTo>
                    <a:pt x="168655" y="600964"/>
                  </a:lnTo>
                  <a:lnTo>
                    <a:pt x="183264" y="578358"/>
                  </a:lnTo>
                  <a:close/>
                </a:path>
                <a:path w="702945" h="603885">
                  <a:moveTo>
                    <a:pt x="689190" y="600710"/>
                  </a:moveTo>
                  <a:lnTo>
                    <a:pt x="685037" y="600710"/>
                  </a:lnTo>
                  <a:lnTo>
                    <a:pt x="689101" y="600964"/>
                  </a:lnTo>
                  <a:lnTo>
                    <a:pt x="689190" y="600710"/>
                  </a:lnTo>
                  <a:close/>
                </a:path>
                <a:path w="702945" h="603885">
                  <a:moveTo>
                    <a:pt x="69738" y="446547"/>
                  </a:moveTo>
                  <a:lnTo>
                    <a:pt x="61313" y="480945"/>
                  </a:lnTo>
                  <a:lnTo>
                    <a:pt x="60451" y="487807"/>
                  </a:lnTo>
                  <a:lnTo>
                    <a:pt x="58927" y="494792"/>
                  </a:lnTo>
                  <a:lnTo>
                    <a:pt x="55371" y="501269"/>
                  </a:lnTo>
                  <a:lnTo>
                    <a:pt x="52831" y="508000"/>
                  </a:lnTo>
                  <a:lnTo>
                    <a:pt x="22605" y="528066"/>
                  </a:lnTo>
                  <a:lnTo>
                    <a:pt x="10654" y="554382"/>
                  </a:lnTo>
                  <a:lnTo>
                    <a:pt x="10041" y="555773"/>
                  </a:lnTo>
                  <a:lnTo>
                    <a:pt x="25145" y="593471"/>
                  </a:lnTo>
                  <a:lnTo>
                    <a:pt x="65531" y="578358"/>
                  </a:lnTo>
                  <a:lnTo>
                    <a:pt x="183264" y="578358"/>
                  </a:lnTo>
                  <a:lnTo>
                    <a:pt x="191388" y="565785"/>
                  </a:lnTo>
                  <a:lnTo>
                    <a:pt x="188848" y="560705"/>
                  </a:lnTo>
                  <a:lnTo>
                    <a:pt x="182641" y="554382"/>
                  </a:lnTo>
                  <a:lnTo>
                    <a:pt x="181292" y="550227"/>
                  </a:lnTo>
                  <a:lnTo>
                    <a:pt x="181848" y="541881"/>
                  </a:lnTo>
                  <a:lnTo>
                    <a:pt x="181355" y="522986"/>
                  </a:lnTo>
                  <a:lnTo>
                    <a:pt x="209041" y="500380"/>
                  </a:lnTo>
                  <a:lnTo>
                    <a:pt x="251840" y="477774"/>
                  </a:lnTo>
                  <a:lnTo>
                    <a:pt x="256793" y="460121"/>
                  </a:lnTo>
                  <a:lnTo>
                    <a:pt x="282066" y="452628"/>
                  </a:lnTo>
                  <a:lnTo>
                    <a:pt x="701888" y="452628"/>
                  </a:lnTo>
                  <a:lnTo>
                    <a:pt x="701130" y="449780"/>
                  </a:lnTo>
                  <a:lnTo>
                    <a:pt x="70439" y="449780"/>
                  </a:lnTo>
                  <a:lnTo>
                    <a:pt x="69827" y="446958"/>
                  </a:lnTo>
                  <a:lnTo>
                    <a:pt x="69738" y="446547"/>
                  </a:lnTo>
                  <a:close/>
                </a:path>
                <a:path w="702945" h="603885">
                  <a:moveTo>
                    <a:pt x="702563" y="465201"/>
                  </a:moveTo>
                  <a:lnTo>
                    <a:pt x="375157" y="465201"/>
                  </a:lnTo>
                  <a:lnTo>
                    <a:pt x="395350" y="475234"/>
                  </a:lnTo>
                  <a:lnTo>
                    <a:pt x="415543" y="510413"/>
                  </a:lnTo>
                  <a:lnTo>
                    <a:pt x="410463" y="535559"/>
                  </a:lnTo>
                  <a:lnTo>
                    <a:pt x="401786" y="541367"/>
                  </a:lnTo>
                  <a:lnTo>
                    <a:pt x="397525" y="544591"/>
                  </a:lnTo>
                  <a:lnTo>
                    <a:pt x="390900" y="550227"/>
                  </a:lnTo>
                  <a:lnTo>
                    <a:pt x="375157" y="563245"/>
                  </a:lnTo>
                  <a:lnTo>
                    <a:pt x="390270" y="593471"/>
                  </a:lnTo>
                  <a:lnTo>
                    <a:pt x="406336" y="593471"/>
                  </a:lnTo>
                  <a:lnTo>
                    <a:pt x="414774" y="591917"/>
                  </a:lnTo>
                  <a:lnTo>
                    <a:pt x="422851" y="588470"/>
                  </a:lnTo>
                  <a:lnTo>
                    <a:pt x="425703" y="586994"/>
                  </a:lnTo>
                  <a:lnTo>
                    <a:pt x="429005" y="583819"/>
                  </a:lnTo>
                  <a:lnTo>
                    <a:pt x="425957" y="573913"/>
                  </a:lnTo>
                  <a:lnTo>
                    <a:pt x="419734" y="569087"/>
                  </a:lnTo>
                  <a:lnTo>
                    <a:pt x="415543" y="563245"/>
                  </a:lnTo>
                  <a:lnTo>
                    <a:pt x="458218" y="555773"/>
                  </a:lnTo>
                  <a:lnTo>
                    <a:pt x="641287" y="555773"/>
                  </a:lnTo>
                  <a:lnTo>
                    <a:pt x="638260" y="553507"/>
                  </a:lnTo>
                  <a:lnTo>
                    <a:pt x="632666" y="547735"/>
                  </a:lnTo>
                  <a:lnTo>
                    <a:pt x="627381" y="541557"/>
                  </a:lnTo>
                  <a:lnTo>
                    <a:pt x="621918" y="535559"/>
                  </a:lnTo>
                  <a:lnTo>
                    <a:pt x="649731" y="515493"/>
                  </a:lnTo>
                  <a:lnTo>
                    <a:pt x="692530" y="515493"/>
                  </a:lnTo>
                  <a:lnTo>
                    <a:pt x="702563" y="495427"/>
                  </a:lnTo>
                  <a:lnTo>
                    <a:pt x="702563" y="465201"/>
                  </a:lnTo>
                  <a:close/>
                </a:path>
                <a:path w="702945" h="603885">
                  <a:moveTo>
                    <a:pt x="701888" y="452628"/>
                  </a:moveTo>
                  <a:lnTo>
                    <a:pt x="282066" y="452628"/>
                  </a:lnTo>
                  <a:lnTo>
                    <a:pt x="297179" y="462661"/>
                  </a:lnTo>
                  <a:lnTo>
                    <a:pt x="312292" y="480314"/>
                  </a:lnTo>
                  <a:lnTo>
                    <a:pt x="360044" y="482854"/>
                  </a:lnTo>
                  <a:lnTo>
                    <a:pt x="375157" y="465201"/>
                  </a:lnTo>
                  <a:lnTo>
                    <a:pt x="702563" y="465201"/>
                  </a:lnTo>
                  <a:lnTo>
                    <a:pt x="702563" y="455168"/>
                  </a:lnTo>
                  <a:lnTo>
                    <a:pt x="701888" y="452628"/>
                  </a:lnTo>
                  <a:close/>
                </a:path>
                <a:path w="702945" h="603885">
                  <a:moveTo>
                    <a:pt x="83057" y="286639"/>
                  </a:moveTo>
                  <a:lnTo>
                    <a:pt x="52831" y="301752"/>
                  </a:lnTo>
                  <a:lnTo>
                    <a:pt x="35305" y="314325"/>
                  </a:lnTo>
                  <a:lnTo>
                    <a:pt x="0" y="357124"/>
                  </a:lnTo>
                  <a:lnTo>
                    <a:pt x="42798" y="422402"/>
                  </a:lnTo>
                  <a:lnTo>
                    <a:pt x="73025" y="430022"/>
                  </a:lnTo>
                  <a:lnTo>
                    <a:pt x="70629" y="446547"/>
                  </a:lnTo>
                  <a:lnTo>
                    <a:pt x="70570" y="446958"/>
                  </a:lnTo>
                  <a:lnTo>
                    <a:pt x="70484" y="447548"/>
                  </a:lnTo>
                  <a:lnTo>
                    <a:pt x="70439" y="449780"/>
                  </a:lnTo>
                  <a:lnTo>
                    <a:pt x="701130" y="449780"/>
                  </a:lnTo>
                  <a:lnTo>
                    <a:pt x="699895" y="445135"/>
                  </a:lnTo>
                  <a:lnTo>
                    <a:pt x="569086" y="445135"/>
                  </a:lnTo>
                  <a:lnTo>
                    <a:pt x="521207" y="424942"/>
                  </a:lnTo>
                  <a:lnTo>
                    <a:pt x="521331" y="419744"/>
                  </a:lnTo>
                  <a:lnTo>
                    <a:pt x="522382" y="417083"/>
                  </a:lnTo>
                  <a:lnTo>
                    <a:pt x="525387" y="412065"/>
                  </a:lnTo>
                  <a:lnTo>
                    <a:pt x="531367" y="399796"/>
                  </a:lnTo>
                  <a:lnTo>
                    <a:pt x="526304" y="359664"/>
                  </a:lnTo>
                  <a:lnTo>
                    <a:pt x="497919" y="359664"/>
                  </a:lnTo>
                  <a:lnTo>
                    <a:pt x="490158" y="359001"/>
                  </a:lnTo>
                  <a:lnTo>
                    <a:pt x="473455" y="357124"/>
                  </a:lnTo>
                  <a:lnTo>
                    <a:pt x="465835" y="346964"/>
                  </a:lnTo>
                  <a:lnTo>
                    <a:pt x="469010" y="340635"/>
                  </a:lnTo>
                  <a:lnTo>
                    <a:pt x="470280" y="337200"/>
                  </a:lnTo>
                  <a:lnTo>
                    <a:pt x="471836" y="331122"/>
                  </a:lnTo>
                  <a:lnTo>
                    <a:pt x="475868" y="316865"/>
                  </a:lnTo>
                  <a:lnTo>
                    <a:pt x="473713" y="296672"/>
                  </a:lnTo>
                  <a:lnTo>
                    <a:pt x="138556" y="296672"/>
                  </a:lnTo>
                  <a:lnTo>
                    <a:pt x="83057" y="286639"/>
                  </a:lnTo>
                  <a:close/>
                </a:path>
                <a:path w="702945" h="603885">
                  <a:moveTo>
                    <a:pt x="692530" y="417449"/>
                  </a:moveTo>
                  <a:lnTo>
                    <a:pt x="659764" y="417449"/>
                  </a:lnTo>
                  <a:lnTo>
                    <a:pt x="651148" y="419552"/>
                  </a:lnTo>
                  <a:lnTo>
                    <a:pt x="647033" y="420751"/>
                  </a:lnTo>
                  <a:lnTo>
                    <a:pt x="629538" y="427482"/>
                  </a:lnTo>
                  <a:lnTo>
                    <a:pt x="594232" y="442595"/>
                  </a:lnTo>
                  <a:lnTo>
                    <a:pt x="569086" y="445135"/>
                  </a:lnTo>
                  <a:lnTo>
                    <a:pt x="699895" y="445135"/>
                  </a:lnTo>
                  <a:lnTo>
                    <a:pt x="692530" y="417449"/>
                  </a:lnTo>
                  <a:close/>
                </a:path>
                <a:path w="702945" h="603885">
                  <a:moveTo>
                    <a:pt x="178815" y="0"/>
                  </a:moveTo>
                  <a:lnTo>
                    <a:pt x="123443" y="10033"/>
                  </a:lnTo>
                  <a:lnTo>
                    <a:pt x="151129" y="125730"/>
                  </a:lnTo>
                  <a:lnTo>
                    <a:pt x="153381" y="156188"/>
                  </a:lnTo>
                  <a:lnTo>
                    <a:pt x="153481" y="157537"/>
                  </a:lnTo>
                  <a:lnTo>
                    <a:pt x="153542" y="158369"/>
                  </a:lnTo>
                  <a:lnTo>
                    <a:pt x="168655" y="188595"/>
                  </a:lnTo>
                  <a:lnTo>
                    <a:pt x="209041" y="223774"/>
                  </a:lnTo>
                  <a:lnTo>
                    <a:pt x="213994" y="269113"/>
                  </a:lnTo>
                  <a:lnTo>
                    <a:pt x="161162" y="291719"/>
                  </a:lnTo>
                  <a:lnTo>
                    <a:pt x="138556" y="296672"/>
                  </a:lnTo>
                  <a:lnTo>
                    <a:pt x="473713" y="296672"/>
                  </a:lnTo>
                  <a:lnTo>
                    <a:pt x="473455" y="294259"/>
                  </a:lnTo>
                  <a:lnTo>
                    <a:pt x="469765" y="286978"/>
                  </a:lnTo>
                  <a:lnTo>
                    <a:pt x="467550" y="283257"/>
                  </a:lnTo>
                  <a:lnTo>
                    <a:pt x="463240" y="276846"/>
                  </a:lnTo>
                  <a:lnTo>
                    <a:pt x="453262" y="261493"/>
                  </a:lnTo>
                  <a:lnTo>
                    <a:pt x="453262" y="236347"/>
                  </a:lnTo>
                  <a:lnTo>
                    <a:pt x="342518" y="236347"/>
                  </a:lnTo>
                  <a:lnTo>
                    <a:pt x="322325" y="226314"/>
                  </a:lnTo>
                  <a:lnTo>
                    <a:pt x="320675" y="224663"/>
                  </a:lnTo>
                  <a:lnTo>
                    <a:pt x="319404" y="222377"/>
                  </a:lnTo>
                  <a:lnTo>
                    <a:pt x="317245" y="221234"/>
                  </a:lnTo>
                  <a:lnTo>
                    <a:pt x="309893" y="221234"/>
                  </a:lnTo>
                  <a:lnTo>
                    <a:pt x="301878" y="213995"/>
                  </a:lnTo>
                  <a:lnTo>
                    <a:pt x="298830" y="207010"/>
                  </a:lnTo>
                  <a:lnTo>
                    <a:pt x="294639" y="201168"/>
                  </a:lnTo>
                  <a:lnTo>
                    <a:pt x="289559" y="176022"/>
                  </a:lnTo>
                  <a:lnTo>
                    <a:pt x="289474" y="168400"/>
                  </a:lnTo>
                  <a:lnTo>
                    <a:pt x="288496" y="164480"/>
                  </a:lnTo>
                  <a:lnTo>
                    <a:pt x="285541" y="157537"/>
                  </a:lnTo>
                  <a:lnTo>
                    <a:pt x="279526" y="140843"/>
                  </a:lnTo>
                  <a:lnTo>
                    <a:pt x="226694" y="95504"/>
                  </a:lnTo>
                  <a:lnTo>
                    <a:pt x="213994" y="70358"/>
                  </a:lnTo>
                  <a:lnTo>
                    <a:pt x="178815" y="0"/>
                  </a:lnTo>
                  <a:close/>
                </a:path>
                <a:path w="702945" h="603885">
                  <a:moveTo>
                    <a:pt x="574166" y="47752"/>
                  </a:moveTo>
                  <a:lnTo>
                    <a:pt x="448182" y="93091"/>
                  </a:lnTo>
                  <a:lnTo>
                    <a:pt x="433069" y="123190"/>
                  </a:lnTo>
                  <a:lnTo>
                    <a:pt x="402843" y="150876"/>
                  </a:lnTo>
                  <a:lnTo>
                    <a:pt x="397611" y="156188"/>
                  </a:lnTo>
                  <a:lnTo>
                    <a:pt x="394985" y="159369"/>
                  </a:lnTo>
                  <a:lnTo>
                    <a:pt x="390003" y="165860"/>
                  </a:lnTo>
                  <a:lnTo>
                    <a:pt x="377697" y="181102"/>
                  </a:lnTo>
                  <a:lnTo>
                    <a:pt x="364336" y="221234"/>
                  </a:lnTo>
                  <a:lnTo>
                    <a:pt x="342518" y="236347"/>
                  </a:lnTo>
                  <a:lnTo>
                    <a:pt x="453262" y="236347"/>
                  </a:lnTo>
                  <a:lnTo>
                    <a:pt x="453340" y="225393"/>
                  </a:lnTo>
                  <a:lnTo>
                    <a:pt x="455802" y="196088"/>
                  </a:lnTo>
                  <a:lnTo>
                    <a:pt x="541401" y="118237"/>
                  </a:lnTo>
                  <a:lnTo>
                    <a:pt x="574166" y="47752"/>
                  </a:lnTo>
                  <a:close/>
                </a:path>
                <a:path w="702945" h="603885">
                  <a:moveTo>
                    <a:pt x="314197" y="219710"/>
                  </a:moveTo>
                  <a:lnTo>
                    <a:pt x="309348" y="221234"/>
                  </a:lnTo>
                  <a:lnTo>
                    <a:pt x="317245" y="221234"/>
                  </a:lnTo>
                  <a:lnTo>
                    <a:pt x="314197" y="219710"/>
                  </a:lnTo>
                  <a:close/>
                </a:path>
              </a:pathLst>
            </a:custGeom>
            <a:solidFill>
              <a:srgbClr val="FFC000">
                <a:alpha val="2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0648188" y="4258055"/>
              <a:ext cx="702945" cy="603885"/>
            </a:xfrm>
            <a:custGeom>
              <a:avLst/>
              <a:gdLst/>
              <a:ahLst/>
              <a:cxnLst/>
              <a:rect l="l" t="t" r="r" b="b"/>
              <a:pathLst>
                <a:path w="702945" h="603885">
                  <a:moveTo>
                    <a:pt x="138556" y="296672"/>
                  </a:moveTo>
                  <a:lnTo>
                    <a:pt x="161162" y="291719"/>
                  </a:lnTo>
                  <a:lnTo>
                    <a:pt x="213994" y="269113"/>
                  </a:lnTo>
                  <a:lnTo>
                    <a:pt x="209041" y="223774"/>
                  </a:lnTo>
                  <a:lnTo>
                    <a:pt x="168655" y="188595"/>
                  </a:lnTo>
                  <a:lnTo>
                    <a:pt x="153542" y="158369"/>
                  </a:lnTo>
                  <a:lnTo>
                    <a:pt x="151129" y="125730"/>
                  </a:lnTo>
                  <a:lnTo>
                    <a:pt x="123443" y="10033"/>
                  </a:lnTo>
                  <a:lnTo>
                    <a:pt x="178815" y="0"/>
                  </a:lnTo>
                  <a:lnTo>
                    <a:pt x="213994" y="70358"/>
                  </a:lnTo>
                  <a:lnTo>
                    <a:pt x="226694" y="95504"/>
                  </a:lnTo>
                  <a:lnTo>
                    <a:pt x="279526" y="140843"/>
                  </a:lnTo>
                  <a:lnTo>
                    <a:pt x="285541" y="157537"/>
                  </a:lnTo>
                  <a:lnTo>
                    <a:pt x="288496" y="164480"/>
                  </a:lnTo>
                  <a:lnTo>
                    <a:pt x="289474" y="168400"/>
                  </a:lnTo>
                  <a:lnTo>
                    <a:pt x="289559" y="176022"/>
                  </a:lnTo>
                  <a:lnTo>
                    <a:pt x="294639" y="201168"/>
                  </a:lnTo>
                  <a:lnTo>
                    <a:pt x="298830" y="207010"/>
                  </a:lnTo>
                  <a:lnTo>
                    <a:pt x="301878" y="213995"/>
                  </a:lnTo>
                  <a:lnTo>
                    <a:pt x="307212" y="218821"/>
                  </a:lnTo>
                  <a:lnTo>
                    <a:pt x="309752" y="221107"/>
                  </a:lnTo>
                  <a:lnTo>
                    <a:pt x="314197" y="219710"/>
                  </a:lnTo>
                  <a:lnTo>
                    <a:pt x="317245" y="221234"/>
                  </a:lnTo>
                  <a:lnTo>
                    <a:pt x="319404" y="222377"/>
                  </a:lnTo>
                  <a:lnTo>
                    <a:pt x="320675" y="224663"/>
                  </a:lnTo>
                  <a:lnTo>
                    <a:pt x="322325" y="226314"/>
                  </a:lnTo>
                  <a:lnTo>
                    <a:pt x="342518" y="236347"/>
                  </a:lnTo>
                  <a:lnTo>
                    <a:pt x="355435" y="228774"/>
                  </a:lnTo>
                  <a:lnTo>
                    <a:pt x="361076" y="225393"/>
                  </a:lnTo>
                  <a:lnTo>
                    <a:pt x="364361" y="221202"/>
                  </a:lnTo>
                  <a:lnTo>
                    <a:pt x="370204" y="211201"/>
                  </a:lnTo>
                  <a:lnTo>
                    <a:pt x="377697" y="181102"/>
                  </a:lnTo>
                  <a:lnTo>
                    <a:pt x="390003" y="165860"/>
                  </a:lnTo>
                  <a:lnTo>
                    <a:pt x="394985" y="159369"/>
                  </a:lnTo>
                  <a:lnTo>
                    <a:pt x="397611" y="156188"/>
                  </a:lnTo>
                  <a:lnTo>
                    <a:pt x="402843" y="150876"/>
                  </a:lnTo>
                  <a:lnTo>
                    <a:pt x="433069" y="123190"/>
                  </a:lnTo>
                  <a:lnTo>
                    <a:pt x="448182" y="93091"/>
                  </a:lnTo>
                  <a:lnTo>
                    <a:pt x="574166" y="47752"/>
                  </a:lnTo>
                  <a:lnTo>
                    <a:pt x="541401" y="118237"/>
                  </a:lnTo>
                  <a:lnTo>
                    <a:pt x="455802" y="196088"/>
                  </a:lnTo>
                  <a:lnTo>
                    <a:pt x="453262" y="226314"/>
                  </a:lnTo>
                  <a:lnTo>
                    <a:pt x="453262" y="261493"/>
                  </a:lnTo>
                  <a:lnTo>
                    <a:pt x="463240" y="276846"/>
                  </a:lnTo>
                  <a:lnTo>
                    <a:pt x="467550" y="283257"/>
                  </a:lnTo>
                  <a:lnTo>
                    <a:pt x="469765" y="286978"/>
                  </a:lnTo>
                  <a:lnTo>
                    <a:pt x="473455" y="294259"/>
                  </a:lnTo>
                  <a:lnTo>
                    <a:pt x="475868" y="316865"/>
                  </a:lnTo>
                  <a:lnTo>
                    <a:pt x="471836" y="331122"/>
                  </a:lnTo>
                  <a:lnTo>
                    <a:pt x="470280" y="337200"/>
                  </a:lnTo>
                  <a:lnTo>
                    <a:pt x="469010" y="340635"/>
                  </a:lnTo>
                  <a:lnTo>
                    <a:pt x="465835" y="346964"/>
                  </a:lnTo>
                  <a:lnTo>
                    <a:pt x="473455" y="357124"/>
                  </a:lnTo>
                  <a:lnTo>
                    <a:pt x="490158" y="359001"/>
                  </a:lnTo>
                  <a:lnTo>
                    <a:pt x="497919" y="359664"/>
                  </a:lnTo>
                  <a:lnTo>
                    <a:pt x="506656" y="359660"/>
                  </a:lnTo>
                  <a:lnTo>
                    <a:pt x="526287" y="359537"/>
                  </a:lnTo>
                  <a:lnTo>
                    <a:pt x="531367" y="399796"/>
                  </a:lnTo>
                  <a:lnTo>
                    <a:pt x="525387" y="412065"/>
                  </a:lnTo>
                  <a:lnTo>
                    <a:pt x="522382" y="417083"/>
                  </a:lnTo>
                  <a:lnTo>
                    <a:pt x="521331" y="419744"/>
                  </a:lnTo>
                  <a:lnTo>
                    <a:pt x="521207" y="424942"/>
                  </a:lnTo>
                  <a:lnTo>
                    <a:pt x="569086" y="445135"/>
                  </a:lnTo>
                  <a:lnTo>
                    <a:pt x="594232" y="442595"/>
                  </a:lnTo>
                  <a:lnTo>
                    <a:pt x="629538" y="427482"/>
                  </a:lnTo>
                  <a:lnTo>
                    <a:pt x="641727" y="422806"/>
                  </a:lnTo>
                  <a:lnTo>
                    <a:pt x="647033" y="420751"/>
                  </a:lnTo>
                  <a:lnTo>
                    <a:pt x="651148" y="419552"/>
                  </a:lnTo>
                  <a:lnTo>
                    <a:pt x="659764" y="417449"/>
                  </a:lnTo>
                  <a:lnTo>
                    <a:pt x="692530" y="417449"/>
                  </a:lnTo>
                  <a:lnTo>
                    <a:pt x="702563" y="455168"/>
                  </a:lnTo>
                  <a:lnTo>
                    <a:pt x="702563" y="495427"/>
                  </a:lnTo>
                  <a:lnTo>
                    <a:pt x="692530" y="515493"/>
                  </a:lnTo>
                  <a:lnTo>
                    <a:pt x="649731" y="515493"/>
                  </a:lnTo>
                  <a:lnTo>
                    <a:pt x="621918" y="535559"/>
                  </a:lnTo>
                  <a:lnTo>
                    <a:pt x="627381" y="541557"/>
                  </a:lnTo>
                  <a:lnTo>
                    <a:pt x="632666" y="547735"/>
                  </a:lnTo>
                  <a:lnTo>
                    <a:pt x="638260" y="553507"/>
                  </a:lnTo>
                  <a:lnTo>
                    <a:pt x="644651" y="558292"/>
                  </a:lnTo>
                  <a:lnTo>
                    <a:pt x="650914" y="559901"/>
                  </a:lnTo>
                  <a:lnTo>
                    <a:pt x="660177" y="560593"/>
                  </a:lnTo>
                  <a:lnTo>
                    <a:pt x="669869" y="560738"/>
                  </a:lnTo>
                  <a:lnTo>
                    <a:pt x="677417" y="560705"/>
                  </a:lnTo>
                  <a:lnTo>
                    <a:pt x="692530" y="573278"/>
                  </a:lnTo>
                  <a:lnTo>
                    <a:pt x="692169" y="579635"/>
                  </a:lnTo>
                  <a:lnTo>
                    <a:pt x="692023" y="586041"/>
                  </a:lnTo>
                  <a:lnTo>
                    <a:pt x="691495" y="592351"/>
                  </a:lnTo>
                  <a:lnTo>
                    <a:pt x="689990" y="598424"/>
                  </a:lnTo>
                  <a:lnTo>
                    <a:pt x="689101" y="600964"/>
                  </a:lnTo>
                  <a:lnTo>
                    <a:pt x="685037" y="600710"/>
                  </a:lnTo>
                  <a:lnTo>
                    <a:pt x="682370" y="600964"/>
                  </a:lnTo>
                  <a:lnTo>
                    <a:pt x="675766" y="601599"/>
                  </a:lnTo>
                  <a:lnTo>
                    <a:pt x="669035" y="600964"/>
                  </a:lnTo>
                  <a:lnTo>
                    <a:pt x="662304" y="600964"/>
                  </a:lnTo>
                  <a:lnTo>
                    <a:pt x="644651" y="598424"/>
                  </a:lnTo>
                  <a:lnTo>
                    <a:pt x="629792" y="590881"/>
                  </a:lnTo>
                  <a:lnTo>
                    <a:pt x="622363" y="588470"/>
                  </a:lnTo>
                  <a:lnTo>
                    <a:pt x="619791" y="586654"/>
                  </a:lnTo>
                  <a:lnTo>
                    <a:pt x="619505" y="580898"/>
                  </a:lnTo>
                  <a:lnTo>
                    <a:pt x="611885" y="568325"/>
                  </a:lnTo>
                  <a:lnTo>
                    <a:pt x="596286" y="570406"/>
                  </a:lnTo>
                  <a:lnTo>
                    <a:pt x="589391" y="570595"/>
                  </a:lnTo>
                  <a:lnTo>
                    <a:pt x="586186" y="571521"/>
                  </a:lnTo>
                  <a:lnTo>
                    <a:pt x="581659" y="575818"/>
                  </a:lnTo>
                  <a:lnTo>
                    <a:pt x="546480" y="603504"/>
                  </a:lnTo>
                  <a:lnTo>
                    <a:pt x="533511" y="592127"/>
                  </a:lnTo>
                  <a:lnTo>
                    <a:pt x="527970" y="587359"/>
                  </a:lnTo>
                  <a:lnTo>
                    <a:pt x="524763" y="584376"/>
                  </a:lnTo>
                  <a:lnTo>
                    <a:pt x="518794" y="578358"/>
                  </a:lnTo>
                  <a:lnTo>
                    <a:pt x="506094" y="558292"/>
                  </a:lnTo>
                  <a:lnTo>
                    <a:pt x="483524" y="556769"/>
                  </a:lnTo>
                  <a:lnTo>
                    <a:pt x="474027" y="556021"/>
                  </a:lnTo>
                  <a:lnTo>
                    <a:pt x="468626" y="555773"/>
                  </a:lnTo>
                  <a:lnTo>
                    <a:pt x="458342" y="555752"/>
                  </a:lnTo>
                  <a:lnTo>
                    <a:pt x="415543" y="563245"/>
                  </a:lnTo>
                  <a:lnTo>
                    <a:pt x="419734" y="569087"/>
                  </a:lnTo>
                  <a:lnTo>
                    <a:pt x="425957" y="573913"/>
                  </a:lnTo>
                  <a:lnTo>
                    <a:pt x="428116" y="580898"/>
                  </a:lnTo>
                  <a:lnTo>
                    <a:pt x="398962" y="593588"/>
                  </a:lnTo>
                  <a:lnTo>
                    <a:pt x="390270" y="593471"/>
                  </a:lnTo>
                  <a:lnTo>
                    <a:pt x="375157" y="563245"/>
                  </a:lnTo>
                  <a:lnTo>
                    <a:pt x="390907" y="550221"/>
                  </a:lnTo>
                  <a:lnTo>
                    <a:pt x="397525" y="544591"/>
                  </a:lnTo>
                  <a:lnTo>
                    <a:pt x="401786" y="541367"/>
                  </a:lnTo>
                  <a:lnTo>
                    <a:pt x="410463" y="535559"/>
                  </a:lnTo>
                  <a:lnTo>
                    <a:pt x="415543" y="510413"/>
                  </a:lnTo>
                  <a:lnTo>
                    <a:pt x="395350" y="475234"/>
                  </a:lnTo>
                  <a:lnTo>
                    <a:pt x="375157" y="465201"/>
                  </a:lnTo>
                  <a:lnTo>
                    <a:pt x="360044" y="482854"/>
                  </a:lnTo>
                  <a:lnTo>
                    <a:pt x="312292" y="480314"/>
                  </a:lnTo>
                  <a:lnTo>
                    <a:pt x="297179" y="462661"/>
                  </a:lnTo>
                  <a:lnTo>
                    <a:pt x="282066" y="452628"/>
                  </a:lnTo>
                  <a:lnTo>
                    <a:pt x="256793" y="460121"/>
                  </a:lnTo>
                  <a:lnTo>
                    <a:pt x="251840" y="477774"/>
                  </a:lnTo>
                  <a:lnTo>
                    <a:pt x="209041" y="500380"/>
                  </a:lnTo>
                  <a:lnTo>
                    <a:pt x="181355" y="522986"/>
                  </a:lnTo>
                  <a:lnTo>
                    <a:pt x="181848" y="541881"/>
                  </a:lnTo>
                  <a:lnTo>
                    <a:pt x="181292" y="550227"/>
                  </a:lnTo>
                  <a:lnTo>
                    <a:pt x="182641" y="554382"/>
                  </a:lnTo>
                  <a:lnTo>
                    <a:pt x="188848" y="560705"/>
                  </a:lnTo>
                  <a:lnTo>
                    <a:pt x="191388" y="565785"/>
                  </a:lnTo>
                  <a:lnTo>
                    <a:pt x="168655" y="600964"/>
                  </a:lnTo>
                  <a:lnTo>
                    <a:pt x="128396" y="600964"/>
                  </a:lnTo>
                  <a:lnTo>
                    <a:pt x="85597" y="585851"/>
                  </a:lnTo>
                  <a:lnTo>
                    <a:pt x="65531" y="578358"/>
                  </a:lnTo>
                  <a:lnTo>
                    <a:pt x="25145" y="593471"/>
                  </a:lnTo>
                  <a:lnTo>
                    <a:pt x="10032" y="555752"/>
                  </a:lnTo>
                  <a:lnTo>
                    <a:pt x="22605" y="528066"/>
                  </a:lnTo>
                  <a:lnTo>
                    <a:pt x="52831" y="508000"/>
                  </a:lnTo>
                  <a:lnTo>
                    <a:pt x="55371" y="501269"/>
                  </a:lnTo>
                  <a:lnTo>
                    <a:pt x="58927" y="494792"/>
                  </a:lnTo>
                  <a:lnTo>
                    <a:pt x="60451" y="487807"/>
                  </a:lnTo>
                  <a:lnTo>
                    <a:pt x="61313" y="480945"/>
                  </a:lnTo>
                  <a:lnTo>
                    <a:pt x="61531" y="473964"/>
                  </a:lnTo>
                  <a:lnTo>
                    <a:pt x="61845" y="466982"/>
                  </a:lnTo>
                  <a:lnTo>
                    <a:pt x="62991" y="460121"/>
                  </a:lnTo>
                  <a:lnTo>
                    <a:pt x="67538" y="446958"/>
                  </a:lnTo>
                  <a:lnTo>
                    <a:pt x="69738" y="446547"/>
                  </a:lnTo>
                  <a:lnTo>
                    <a:pt x="70439" y="449780"/>
                  </a:lnTo>
                  <a:lnTo>
                    <a:pt x="70484" y="447548"/>
                  </a:lnTo>
                  <a:lnTo>
                    <a:pt x="73025" y="430022"/>
                  </a:lnTo>
                  <a:lnTo>
                    <a:pt x="42798" y="422402"/>
                  </a:lnTo>
                  <a:lnTo>
                    <a:pt x="0" y="357124"/>
                  </a:lnTo>
                  <a:lnTo>
                    <a:pt x="35305" y="314325"/>
                  </a:lnTo>
                  <a:lnTo>
                    <a:pt x="52831" y="301752"/>
                  </a:lnTo>
                  <a:lnTo>
                    <a:pt x="83057" y="286639"/>
                  </a:lnTo>
                  <a:lnTo>
                    <a:pt x="138556" y="296672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643616" y="4924044"/>
              <a:ext cx="729996" cy="614172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10638790" y="4919217"/>
              <a:ext cx="739775" cy="624205"/>
            </a:xfrm>
            <a:custGeom>
              <a:avLst/>
              <a:gdLst/>
              <a:ahLst/>
              <a:cxnLst/>
              <a:rect l="l" t="t" r="r" b="b"/>
              <a:pathLst>
                <a:path w="739775" h="624204">
                  <a:moveTo>
                    <a:pt x="0" y="623696"/>
                  </a:moveTo>
                  <a:lnTo>
                    <a:pt x="739521" y="623696"/>
                  </a:lnTo>
                  <a:lnTo>
                    <a:pt x="739521" y="0"/>
                  </a:lnTo>
                  <a:lnTo>
                    <a:pt x="0" y="0"/>
                  </a:lnTo>
                  <a:lnTo>
                    <a:pt x="0" y="623696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0648188" y="4922520"/>
              <a:ext cx="702945" cy="605155"/>
            </a:xfrm>
            <a:custGeom>
              <a:avLst/>
              <a:gdLst/>
              <a:ahLst/>
              <a:cxnLst/>
              <a:rect l="l" t="t" r="r" b="b"/>
              <a:pathLst>
                <a:path w="702945" h="605154">
                  <a:moveTo>
                    <a:pt x="641287" y="557170"/>
                  </a:moveTo>
                  <a:lnTo>
                    <a:pt x="468626" y="557170"/>
                  </a:lnTo>
                  <a:lnTo>
                    <a:pt x="474027" y="557418"/>
                  </a:lnTo>
                  <a:lnTo>
                    <a:pt x="483524" y="558166"/>
                  </a:lnTo>
                  <a:lnTo>
                    <a:pt x="506094" y="559688"/>
                  </a:lnTo>
                  <a:lnTo>
                    <a:pt x="518794" y="579754"/>
                  </a:lnTo>
                  <a:lnTo>
                    <a:pt x="524763" y="585847"/>
                  </a:lnTo>
                  <a:lnTo>
                    <a:pt x="527970" y="588867"/>
                  </a:lnTo>
                  <a:lnTo>
                    <a:pt x="533511" y="593649"/>
                  </a:lnTo>
                  <a:lnTo>
                    <a:pt x="546480" y="605027"/>
                  </a:lnTo>
                  <a:lnTo>
                    <a:pt x="581659" y="577341"/>
                  </a:lnTo>
                  <a:lnTo>
                    <a:pt x="586186" y="572972"/>
                  </a:lnTo>
                  <a:lnTo>
                    <a:pt x="589391" y="572007"/>
                  </a:lnTo>
                  <a:lnTo>
                    <a:pt x="596286" y="571805"/>
                  </a:lnTo>
                  <a:lnTo>
                    <a:pt x="611885" y="569721"/>
                  </a:lnTo>
                  <a:lnTo>
                    <a:pt x="686424" y="569721"/>
                  </a:lnTo>
                  <a:lnTo>
                    <a:pt x="677456" y="562260"/>
                  </a:lnTo>
                  <a:lnTo>
                    <a:pt x="669869" y="562260"/>
                  </a:lnTo>
                  <a:lnTo>
                    <a:pt x="660177" y="562101"/>
                  </a:lnTo>
                  <a:lnTo>
                    <a:pt x="650914" y="561371"/>
                  </a:lnTo>
                  <a:lnTo>
                    <a:pt x="644651" y="559688"/>
                  </a:lnTo>
                  <a:lnTo>
                    <a:pt x="641287" y="557170"/>
                  </a:lnTo>
                  <a:close/>
                </a:path>
                <a:path w="702945" h="605154">
                  <a:moveTo>
                    <a:pt x="686424" y="569721"/>
                  </a:moveTo>
                  <a:lnTo>
                    <a:pt x="611885" y="569721"/>
                  </a:lnTo>
                  <a:lnTo>
                    <a:pt x="619505" y="582294"/>
                  </a:lnTo>
                  <a:lnTo>
                    <a:pt x="619650" y="585215"/>
                  </a:lnTo>
                  <a:lnTo>
                    <a:pt x="619681" y="585847"/>
                  </a:lnTo>
                  <a:lnTo>
                    <a:pt x="619791" y="588071"/>
                  </a:lnTo>
                  <a:lnTo>
                    <a:pt x="622363" y="589930"/>
                  </a:lnTo>
                  <a:lnTo>
                    <a:pt x="629792" y="592385"/>
                  </a:lnTo>
                  <a:lnTo>
                    <a:pt x="644651" y="599947"/>
                  </a:lnTo>
                  <a:lnTo>
                    <a:pt x="662304" y="602487"/>
                  </a:lnTo>
                  <a:lnTo>
                    <a:pt x="669035" y="602487"/>
                  </a:lnTo>
                  <a:lnTo>
                    <a:pt x="675766" y="603122"/>
                  </a:lnTo>
                  <a:lnTo>
                    <a:pt x="685037" y="602233"/>
                  </a:lnTo>
                  <a:lnTo>
                    <a:pt x="689190" y="602233"/>
                  </a:lnTo>
                  <a:lnTo>
                    <a:pt x="689990" y="599947"/>
                  </a:lnTo>
                  <a:lnTo>
                    <a:pt x="691495" y="593875"/>
                  </a:lnTo>
                  <a:lnTo>
                    <a:pt x="691825" y="589930"/>
                  </a:lnTo>
                  <a:lnTo>
                    <a:pt x="691914" y="588867"/>
                  </a:lnTo>
                  <a:lnTo>
                    <a:pt x="692027" y="587374"/>
                  </a:lnTo>
                  <a:lnTo>
                    <a:pt x="692143" y="582294"/>
                  </a:lnTo>
                  <a:lnTo>
                    <a:pt x="692249" y="579754"/>
                  </a:lnTo>
                  <a:lnTo>
                    <a:pt x="692386" y="577341"/>
                  </a:lnTo>
                  <a:lnTo>
                    <a:pt x="692494" y="575436"/>
                  </a:lnTo>
                  <a:lnTo>
                    <a:pt x="692530" y="574801"/>
                  </a:lnTo>
                  <a:lnTo>
                    <a:pt x="686424" y="569721"/>
                  </a:lnTo>
                  <a:close/>
                </a:path>
                <a:path w="702945" h="605154">
                  <a:moveTo>
                    <a:pt x="183293" y="579754"/>
                  </a:moveTo>
                  <a:lnTo>
                    <a:pt x="65531" y="579754"/>
                  </a:lnTo>
                  <a:lnTo>
                    <a:pt x="85597" y="587374"/>
                  </a:lnTo>
                  <a:lnTo>
                    <a:pt x="128396" y="602487"/>
                  </a:lnTo>
                  <a:lnTo>
                    <a:pt x="168655" y="602487"/>
                  </a:lnTo>
                  <a:lnTo>
                    <a:pt x="183293" y="579754"/>
                  </a:lnTo>
                  <a:close/>
                </a:path>
                <a:path w="702945" h="605154">
                  <a:moveTo>
                    <a:pt x="689190" y="602233"/>
                  </a:moveTo>
                  <a:lnTo>
                    <a:pt x="685037" y="602233"/>
                  </a:lnTo>
                  <a:lnTo>
                    <a:pt x="689101" y="602487"/>
                  </a:lnTo>
                  <a:lnTo>
                    <a:pt x="689190" y="602233"/>
                  </a:lnTo>
                  <a:close/>
                </a:path>
                <a:path w="702945" h="605154">
                  <a:moveTo>
                    <a:pt x="69738" y="447659"/>
                  </a:moveTo>
                  <a:lnTo>
                    <a:pt x="61313" y="482143"/>
                  </a:lnTo>
                  <a:lnTo>
                    <a:pt x="60451" y="489076"/>
                  </a:lnTo>
                  <a:lnTo>
                    <a:pt x="58927" y="496061"/>
                  </a:lnTo>
                  <a:lnTo>
                    <a:pt x="55371" y="502538"/>
                  </a:lnTo>
                  <a:lnTo>
                    <a:pt x="52831" y="509269"/>
                  </a:lnTo>
                  <a:lnTo>
                    <a:pt x="22605" y="529335"/>
                  </a:lnTo>
                  <a:lnTo>
                    <a:pt x="10619" y="555851"/>
                  </a:lnTo>
                  <a:lnTo>
                    <a:pt x="10041" y="557170"/>
                  </a:lnTo>
                  <a:lnTo>
                    <a:pt x="25145" y="594994"/>
                  </a:lnTo>
                  <a:lnTo>
                    <a:pt x="65531" y="579754"/>
                  </a:lnTo>
                  <a:lnTo>
                    <a:pt x="183293" y="579754"/>
                  </a:lnTo>
                  <a:lnTo>
                    <a:pt x="191388" y="567181"/>
                  </a:lnTo>
                  <a:lnTo>
                    <a:pt x="188865" y="562260"/>
                  </a:lnTo>
                  <a:lnTo>
                    <a:pt x="182641" y="555851"/>
                  </a:lnTo>
                  <a:lnTo>
                    <a:pt x="181292" y="551687"/>
                  </a:lnTo>
                  <a:lnTo>
                    <a:pt x="181848" y="543333"/>
                  </a:lnTo>
                  <a:lnTo>
                    <a:pt x="181355" y="524382"/>
                  </a:lnTo>
                  <a:lnTo>
                    <a:pt x="209041" y="501649"/>
                  </a:lnTo>
                  <a:lnTo>
                    <a:pt x="251840" y="478916"/>
                  </a:lnTo>
                  <a:lnTo>
                    <a:pt x="256793" y="461390"/>
                  </a:lnTo>
                  <a:lnTo>
                    <a:pt x="282066" y="453770"/>
                  </a:lnTo>
                  <a:lnTo>
                    <a:pt x="701890" y="453770"/>
                  </a:lnTo>
                  <a:lnTo>
                    <a:pt x="701131" y="450907"/>
                  </a:lnTo>
                  <a:lnTo>
                    <a:pt x="70439" y="450907"/>
                  </a:lnTo>
                  <a:lnTo>
                    <a:pt x="69834" y="448101"/>
                  </a:lnTo>
                  <a:lnTo>
                    <a:pt x="69738" y="447659"/>
                  </a:lnTo>
                  <a:close/>
                </a:path>
                <a:path w="702945" h="605154">
                  <a:moveTo>
                    <a:pt x="702563" y="466343"/>
                  </a:moveTo>
                  <a:lnTo>
                    <a:pt x="375157" y="466343"/>
                  </a:lnTo>
                  <a:lnTo>
                    <a:pt x="395350" y="476503"/>
                  </a:lnTo>
                  <a:lnTo>
                    <a:pt x="415543" y="511809"/>
                  </a:lnTo>
                  <a:lnTo>
                    <a:pt x="410463" y="536955"/>
                  </a:lnTo>
                  <a:lnTo>
                    <a:pt x="401786" y="542764"/>
                  </a:lnTo>
                  <a:lnTo>
                    <a:pt x="397525" y="545988"/>
                  </a:lnTo>
                  <a:lnTo>
                    <a:pt x="390823" y="551687"/>
                  </a:lnTo>
                  <a:lnTo>
                    <a:pt x="375157" y="564641"/>
                  </a:lnTo>
                  <a:lnTo>
                    <a:pt x="390270" y="594994"/>
                  </a:lnTo>
                  <a:lnTo>
                    <a:pt x="406336" y="594994"/>
                  </a:lnTo>
                  <a:lnTo>
                    <a:pt x="414774" y="593441"/>
                  </a:lnTo>
                  <a:lnTo>
                    <a:pt x="422999" y="589930"/>
                  </a:lnTo>
                  <a:lnTo>
                    <a:pt x="425703" y="588390"/>
                  </a:lnTo>
                  <a:lnTo>
                    <a:pt x="429005" y="585215"/>
                  </a:lnTo>
                  <a:lnTo>
                    <a:pt x="428116" y="582294"/>
                  </a:lnTo>
                  <a:lnTo>
                    <a:pt x="425957" y="575436"/>
                  </a:lnTo>
                  <a:lnTo>
                    <a:pt x="419734" y="570610"/>
                  </a:lnTo>
                  <a:lnTo>
                    <a:pt x="415543" y="564641"/>
                  </a:lnTo>
                  <a:lnTo>
                    <a:pt x="458218" y="557170"/>
                  </a:lnTo>
                  <a:lnTo>
                    <a:pt x="641287" y="557170"/>
                  </a:lnTo>
                  <a:lnTo>
                    <a:pt x="638260" y="554904"/>
                  </a:lnTo>
                  <a:lnTo>
                    <a:pt x="632666" y="549132"/>
                  </a:lnTo>
                  <a:lnTo>
                    <a:pt x="627381" y="542954"/>
                  </a:lnTo>
                  <a:lnTo>
                    <a:pt x="621918" y="536955"/>
                  </a:lnTo>
                  <a:lnTo>
                    <a:pt x="649731" y="516762"/>
                  </a:lnTo>
                  <a:lnTo>
                    <a:pt x="692530" y="516762"/>
                  </a:lnTo>
                  <a:lnTo>
                    <a:pt x="702563" y="496569"/>
                  </a:lnTo>
                  <a:lnTo>
                    <a:pt x="702563" y="466343"/>
                  </a:lnTo>
                  <a:close/>
                </a:path>
                <a:path w="702945" h="605154">
                  <a:moveTo>
                    <a:pt x="701890" y="453770"/>
                  </a:moveTo>
                  <a:lnTo>
                    <a:pt x="282066" y="453770"/>
                  </a:lnTo>
                  <a:lnTo>
                    <a:pt x="297179" y="463803"/>
                  </a:lnTo>
                  <a:lnTo>
                    <a:pt x="312292" y="481456"/>
                  </a:lnTo>
                  <a:lnTo>
                    <a:pt x="360044" y="483996"/>
                  </a:lnTo>
                  <a:lnTo>
                    <a:pt x="375157" y="466343"/>
                  </a:lnTo>
                  <a:lnTo>
                    <a:pt x="702563" y="466343"/>
                  </a:lnTo>
                  <a:lnTo>
                    <a:pt x="702563" y="456310"/>
                  </a:lnTo>
                  <a:lnTo>
                    <a:pt x="701890" y="453770"/>
                  </a:lnTo>
                  <a:close/>
                </a:path>
                <a:path w="702945" h="605154">
                  <a:moveTo>
                    <a:pt x="83057" y="287400"/>
                  </a:moveTo>
                  <a:lnTo>
                    <a:pt x="52831" y="302513"/>
                  </a:lnTo>
                  <a:lnTo>
                    <a:pt x="35305" y="315086"/>
                  </a:lnTo>
                  <a:lnTo>
                    <a:pt x="0" y="358012"/>
                  </a:lnTo>
                  <a:lnTo>
                    <a:pt x="42798" y="423544"/>
                  </a:lnTo>
                  <a:lnTo>
                    <a:pt x="73025" y="431037"/>
                  </a:lnTo>
                  <a:lnTo>
                    <a:pt x="70633" y="447659"/>
                  </a:lnTo>
                  <a:lnTo>
                    <a:pt x="70569" y="448101"/>
                  </a:lnTo>
                  <a:lnTo>
                    <a:pt x="70484" y="448690"/>
                  </a:lnTo>
                  <a:lnTo>
                    <a:pt x="70439" y="450907"/>
                  </a:lnTo>
                  <a:lnTo>
                    <a:pt x="701131" y="450907"/>
                  </a:lnTo>
                  <a:lnTo>
                    <a:pt x="699870" y="446150"/>
                  </a:lnTo>
                  <a:lnTo>
                    <a:pt x="569086" y="446150"/>
                  </a:lnTo>
                  <a:lnTo>
                    <a:pt x="521207" y="426084"/>
                  </a:lnTo>
                  <a:lnTo>
                    <a:pt x="521331" y="420885"/>
                  </a:lnTo>
                  <a:lnTo>
                    <a:pt x="522282" y="418464"/>
                  </a:lnTo>
                  <a:lnTo>
                    <a:pt x="522382" y="418210"/>
                  </a:lnTo>
                  <a:lnTo>
                    <a:pt x="525387" y="413154"/>
                  </a:lnTo>
                  <a:lnTo>
                    <a:pt x="531367" y="400811"/>
                  </a:lnTo>
                  <a:lnTo>
                    <a:pt x="526296" y="360616"/>
                  </a:lnTo>
                  <a:lnTo>
                    <a:pt x="497919" y="360616"/>
                  </a:lnTo>
                  <a:lnTo>
                    <a:pt x="490158" y="359910"/>
                  </a:lnTo>
                  <a:lnTo>
                    <a:pt x="473455" y="358012"/>
                  </a:lnTo>
                  <a:lnTo>
                    <a:pt x="465835" y="347852"/>
                  </a:lnTo>
                  <a:lnTo>
                    <a:pt x="469010" y="341522"/>
                  </a:lnTo>
                  <a:lnTo>
                    <a:pt x="470280" y="338073"/>
                  </a:lnTo>
                  <a:lnTo>
                    <a:pt x="471836" y="331958"/>
                  </a:lnTo>
                  <a:lnTo>
                    <a:pt x="475868" y="317626"/>
                  </a:lnTo>
                  <a:lnTo>
                    <a:pt x="473725" y="297433"/>
                  </a:lnTo>
                  <a:lnTo>
                    <a:pt x="138556" y="297433"/>
                  </a:lnTo>
                  <a:lnTo>
                    <a:pt x="83057" y="287400"/>
                  </a:lnTo>
                  <a:close/>
                </a:path>
                <a:path w="702945" h="605154">
                  <a:moveTo>
                    <a:pt x="692530" y="418464"/>
                  </a:moveTo>
                  <a:lnTo>
                    <a:pt x="659764" y="418464"/>
                  </a:lnTo>
                  <a:lnTo>
                    <a:pt x="651148" y="420622"/>
                  </a:lnTo>
                  <a:lnTo>
                    <a:pt x="647033" y="421814"/>
                  </a:lnTo>
                  <a:lnTo>
                    <a:pt x="629538" y="428497"/>
                  </a:lnTo>
                  <a:lnTo>
                    <a:pt x="594232" y="443737"/>
                  </a:lnTo>
                  <a:lnTo>
                    <a:pt x="569086" y="446150"/>
                  </a:lnTo>
                  <a:lnTo>
                    <a:pt x="699870" y="446150"/>
                  </a:lnTo>
                  <a:lnTo>
                    <a:pt x="692530" y="418464"/>
                  </a:lnTo>
                  <a:close/>
                </a:path>
                <a:path w="702945" h="605154">
                  <a:moveTo>
                    <a:pt x="178815" y="0"/>
                  </a:moveTo>
                  <a:lnTo>
                    <a:pt x="123443" y="10032"/>
                  </a:lnTo>
                  <a:lnTo>
                    <a:pt x="151129" y="125983"/>
                  </a:lnTo>
                  <a:lnTo>
                    <a:pt x="153373" y="156569"/>
                  </a:lnTo>
                  <a:lnTo>
                    <a:pt x="153472" y="157918"/>
                  </a:lnTo>
                  <a:lnTo>
                    <a:pt x="153542" y="158876"/>
                  </a:lnTo>
                  <a:lnTo>
                    <a:pt x="168655" y="189102"/>
                  </a:lnTo>
                  <a:lnTo>
                    <a:pt x="209041" y="224408"/>
                  </a:lnTo>
                  <a:lnTo>
                    <a:pt x="213994" y="269747"/>
                  </a:lnTo>
                  <a:lnTo>
                    <a:pt x="161162" y="292480"/>
                  </a:lnTo>
                  <a:lnTo>
                    <a:pt x="138556" y="297433"/>
                  </a:lnTo>
                  <a:lnTo>
                    <a:pt x="473725" y="297433"/>
                  </a:lnTo>
                  <a:lnTo>
                    <a:pt x="473455" y="294893"/>
                  </a:lnTo>
                  <a:lnTo>
                    <a:pt x="469765" y="287684"/>
                  </a:lnTo>
                  <a:lnTo>
                    <a:pt x="467550" y="283987"/>
                  </a:lnTo>
                  <a:lnTo>
                    <a:pt x="463240" y="277552"/>
                  </a:lnTo>
                  <a:lnTo>
                    <a:pt x="453262" y="262127"/>
                  </a:lnTo>
                  <a:lnTo>
                    <a:pt x="453262" y="236981"/>
                  </a:lnTo>
                  <a:lnTo>
                    <a:pt x="342518" y="236981"/>
                  </a:lnTo>
                  <a:lnTo>
                    <a:pt x="322325" y="226821"/>
                  </a:lnTo>
                  <a:lnTo>
                    <a:pt x="320675" y="225170"/>
                  </a:lnTo>
                  <a:lnTo>
                    <a:pt x="319404" y="222884"/>
                  </a:lnTo>
                  <a:lnTo>
                    <a:pt x="316932" y="221712"/>
                  </a:lnTo>
                  <a:lnTo>
                    <a:pt x="309860" y="221712"/>
                  </a:lnTo>
                  <a:lnTo>
                    <a:pt x="301878" y="214502"/>
                  </a:lnTo>
                  <a:lnTo>
                    <a:pt x="298830" y="207517"/>
                  </a:lnTo>
                  <a:lnTo>
                    <a:pt x="294639" y="201675"/>
                  </a:lnTo>
                  <a:lnTo>
                    <a:pt x="289559" y="176402"/>
                  </a:lnTo>
                  <a:lnTo>
                    <a:pt x="289474" y="168781"/>
                  </a:lnTo>
                  <a:lnTo>
                    <a:pt x="288496" y="164861"/>
                  </a:lnTo>
                  <a:lnTo>
                    <a:pt x="285541" y="157918"/>
                  </a:lnTo>
                  <a:lnTo>
                    <a:pt x="279526" y="141223"/>
                  </a:lnTo>
                  <a:lnTo>
                    <a:pt x="226694" y="95757"/>
                  </a:lnTo>
                  <a:lnTo>
                    <a:pt x="213994" y="70611"/>
                  </a:lnTo>
                  <a:lnTo>
                    <a:pt x="178815" y="0"/>
                  </a:lnTo>
                  <a:close/>
                </a:path>
                <a:path w="702945" h="605154">
                  <a:moveTo>
                    <a:pt x="574166" y="47878"/>
                  </a:moveTo>
                  <a:lnTo>
                    <a:pt x="448182" y="93217"/>
                  </a:lnTo>
                  <a:lnTo>
                    <a:pt x="433069" y="123570"/>
                  </a:lnTo>
                  <a:lnTo>
                    <a:pt x="402843" y="151256"/>
                  </a:lnTo>
                  <a:lnTo>
                    <a:pt x="397611" y="156569"/>
                  </a:lnTo>
                  <a:lnTo>
                    <a:pt x="394985" y="159750"/>
                  </a:lnTo>
                  <a:lnTo>
                    <a:pt x="390003" y="166241"/>
                  </a:lnTo>
                  <a:lnTo>
                    <a:pt x="377697" y="181482"/>
                  </a:lnTo>
                  <a:lnTo>
                    <a:pt x="364361" y="221712"/>
                  </a:lnTo>
                  <a:lnTo>
                    <a:pt x="342518" y="236981"/>
                  </a:lnTo>
                  <a:lnTo>
                    <a:pt x="453262" y="236981"/>
                  </a:lnTo>
                  <a:lnTo>
                    <a:pt x="453339" y="225917"/>
                  </a:lnTo>
                  <a:lnTo>
                    <a:pt x="455802" y="196595"/>
                  </a:lnTo>
                  <a:lnTo>
                    <a:pt x="541401" y="118490"/>
                  </a:lnTo>
                  <a:lnTo>
                    <a:pt x="574166" y="47878"/>
                  </a:lnTo>
                  <a:close/>
                </a:path>
                <a:path w="702945" h="605154">
                  <a:moveTo>
                    <a:pt x="314197" y="220344"/>
                  </a:moveTo>
                  <a:lnTo>
                    <a:pt x="309412" y="221712"/>
                  </a:lnTo>
                  <a:lnTo>
                    <a:pt x="316932" y="221712"/>
                  </a:lnTo>
                  <a:lnTo>
                    <a:pt x="314197" y="220344"/>
                  </a:lnTo>
                  <a:close/>
                </a:path>
              </a:pathLst>
            </a:custGeom>
            <a:solidFill>
              <a:srgbClr val="FFC000">
                <a:alpha val="2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0648188" y="4922520"/>
              <a:ext cx="702945" cy="605155"/>
            </a:xfrm>
            <a:custGeom>
              <a:avLst/>
              <a:gdLst/>
              <a:ahLst/>
              <a:cxnLst/>
              <a:rect l="l" t="t" r="r" b="b"/>
              <a:pathLst>
                <a:path w="702945" h="605154">
                  <a:moveTo>
                    <a:pt x="138556" y="297433"/>
                  </a:moveTo>
                  <a:lnTo>
                    <a:pt x="161162" y="292480"/>
                  </a:lnTo>
                  <a:lnTo>
                    <a:pt x="213994" y="269747"/>
                  </a:lnTo>
                  <a:lnTo>
                    <a:pt x="209041" y="224408"/>
                  </a:lnTo>
                  <a:lnTo>
                    <a:pt x="168655" y="189102"/>
                  </a:lnTo>
                  <a:lnTo>
                    <a:pt x="153542" y="158876"/>
                  </a:lnTo>
                  <a:lnTo>
                    <a:pt x="151129" y="125983"/>
                  </a:lnTo>
                  <a:lnTo>
                    <a:pt x="123443" y="10032"/>
                  </a:lnTo>
                  <a:lnTo>
                    <a:pt x="178815" y="0"/>
                  </a:lnTo>
                  <a:lnTo>
                    <a:pt x="213994" y="70611"/>
                  </a:lnTo>
                  <a:lnTo>
                    <a:pt x="226694" y="95757"/>
                  </a:lnTo>
                  <a:lnTo>
                    <a:pt x="279526" y="141223"/>
                  </a:lnTo>
                  <a:lnTo>
                    <a:pt x="285541" y="157918"/>
                  </a:lnTo>
                  <a:lnTo>
                    <a:pt x="288496" y="164861"/>
                  </a:lnTo>
                  <a:lnTo>
                    <a:pt x="289474" y="168781"/>
                  </a:lnTo>
                  <a:lnTo>
                    <a:pt x="289559" y="176402"/>
                  </a:lnTo>
                  <a:lnTo>
                    <a:pt x="294639" y="201675"/>
                  </a:lnTo>
                  <a:lnTo>
                    <a:pt x="298830" y="207517"/>
                  </a:lnTo>
                  <a:lnTo>
                    <a:pt x="301878" y="214502"/>
                  </a:lnTo>
                  <a:lnTo>
                    <a:pt x="307212" y="219328"/>
                  </a:lnTo>
                  <a:lnTo>
                    <a:pt x="309752" y="221614"/>
                  </a:lnTo>
                  <a:lnTo>
                    <a:pt x="314197" y="220344"/>
                  </a:lnTo>
                  <a:lnTo>
                    <a:pt x="317245" y="221868"/>
                  </a:lnTo>
                  <a:lnTo>
                    <a:pt x="319404" y="222884"/>
                  </a:lnTo>
                  <a:lnTo>
                    <a:pt x="320675" y="225170"/>
                  </a:lnTo>
                  <a:lnTo>
                    <a:pt x="322325" y="226821"/>
                  </a:lnTo>
                  <a:lnTo>
                    <a:pt x="342518" y="236981"/>
                  </a:lnTo>
                  <a:lnTo>
                    <a:pt x="355435" y="229336"/>
                  </a:lnTo>
                  <a:lnTo>
                    <a:pt x="361076" y="225917"/>
                  </a:lnTo>
                  <a:lnTo>
                    <a:pt x="364361" y="221712"/>
                  </a:lnTo>
                  <a:lnTo>
                    <a:pt x="370204" y="211708"/>
                  </a:lnTo>
                  <a:lnTo>
                    <a:pt x="377697" y="181482"/>
                  </a:lnTo>
                  <a:lnTo>
                    <a:pt x="390003" y="166241"/>
                  </a:lnTo>
                  <a:lnTo>
                    <a:pt x="394985" y="159750"/>
                  </a:lnTo>
                  <a:lnTo>
                    <a:pt x="397611" y="156569"/>
                  </a:lnTo>
                  <a:lnTo>
                    <a:pt x="402843" y="151256"/>
                  </a:lnTo>
                  <a:lnTo>
                    <a:pt x="433069" y="123570"/>
                  </a:lnTo>
                  <a:lnTo>
                    <a:pt x="448182" y="93217"/>
                  </a:lnTo>
                  <a:lnTo>
                    <a:pt x="574166" y="47878"/>
                  </a:lnTo>
                  <a:lnTo>
                    <a:pt x="541401" y="118490"/>
                  </a:lnTo>
                  <a:lnTo>
                    <a:pt x="455802" y="196595"/>
                  </a:lnTo>
                  <a:lnTo>
                    <a:pt x="453262" y="226821"/>
                  </a:lnTo>
                  <a:lnTo>
                    <a:pt x="453262" y="262127"/>
                  </a:lnTo>
                  <a:lnTo>
                    <a:pt x="463240" y="277552"/>
                  </a:lnTo>
                  <a:lnTo>
                    <a:pt x="467550" y="283987"/>
                  </a:lnTo>
                  <a:lnTo>
                    <a:pt x="469765" y="287684"/>
                  </a:lnTo>
                  <a:lnTo>
                    <a:pt x="473455" y="294893"/>
                  </a:lnTo>
                  <a:lnTo>
                    <a:pt x="475868" y="317626"/>
                  </a:lnTo>
                  <a:lnTo>
                    <a:pt x="471836" y="331958"/>
                  </a:lnTo>
                  <a:lnTo>
                    <a:pt x="470280" y="338073"/>
                  </a:lnTo>
                  <a:lnTo>
                    <a:pt x="469010" y="341522"/>
                  </a:lnTo>
                  <a:lnTo>
                    <a:pt x="465835" y="347852"/>
                  </a:lnTo>
                  <a:lnTo>
                    <a:pt x="473455" y="358012"/>
                  </a:lnTo>
                  <a:lnTo>
                    <a:pt x="490158" y="359910"/>
                  </a:lnTo>
                  <a:lnTo>
                    <a:pt x="497919" y="360616"/>
                  </a:lnTo>
                  <a:lnTo>
                    <a:pt x="506656" y="360656"/>
                  </a:lnTo>
                  <a:lnTo>
                    <a:pt x="526287" y="360552"/>
                  </a:lnTo>
                  <a:lnTo>
                    <a:pt x="531367" y="400811"/>
                  </a:lnTo>
                  <a:lnTo>
                    <a:pt x="525387" y="413154"/>
                  </a:lnTo>
                  <a:lnTo>
                    <a:pt x="522382" y="418210"/>
                  </a:lnTo>
                  <a:lnTo>
                    <a:pt x="521331" y="420885"/>
                  </a:lnTo>
                  <a:lnTo>
                    <a:pt x="521207" y="426084"/>
                  </a:lnTo>
                  <a:lnTo>
                    <a:pt x="569086" y="446150"/>
                  </a:lnTo>
                  <a:lnTo>
                    <a:pt x="594232" y="443737"/>
                  </a:lnTo>
                  <a:lnTo>
                    <a:pt x="629538" y="428497"/>
                  </a:lnTo>
                  <a:lnTo>
                    <a:pt x="641727" y="423840"/>
                  </a:lnTo>
                  <a:lnTo>
                    <a:pt x="647033" y="421814"/>
                  </a:lnTo>
                  <a:lnTo>
                    <a:pt x="651148" y="420622"/>
                  </a:lnTo>
                  <a:lnTo>
                    <a:pt x="659764" y="418464"/>
                  </a:lnTo>
                  <a:lnTo>
                    <a:pt x="692530" y="418464"/>
                  </a:lnTo>
                  <a:lnTo>
                    <a:pt x="702563" y="456310"/>
                  </a:lnTo>
                  <a:lnTo>
                    <a:pt x="702563" y="496569"/>
                  </a:lnTo>
                  <a:lnTo>
                    <a:pt x="692530" y="516762"/>
                  </a:lnTo>
                  <a:lnTo>
                    <a:pt x="649731" y="516762"/>
                  </a:lnTo>
                  <a:lnTo>
                    <a:pt x="621918" y="536955"/>
                  </a:lnTo>
                  <a:lnTo>
                    <a:pt x="627381" y="542954"/>
                  </a:lnTo>
                  <a:lnTo>
                    <a:pt x="632666" y="549132"/>
                  </a:lnTo>
                  <a:lnTo>
                    <a:pt x="638260" y="554904"/>
                  </a:lnTo>
                  <a:lnTo>
                    <a:pt x="644651" y="559688"/>
                  </a:lnTo>
                  <a:lnTo>
                    <a:pt x="650914" y="561371"/>
                  </a:lnTo>
                  <a:lnTo>
                    <a:pt x="660177" y="562101"/>
                  </a:lnTo>
                  <a:lnTo>
                    <a:pt x="669869" y="562260"/>
                  </a:lnTo>
                  <a:lnTo>
                    <a:pt x="677417" y="562228"/>
                  </a:lnTo>
                  <a:lnTo>
                    <a:pt x="692530" y="574801"/>
                  </a:lnTo>
                  <a:lnTo>
                    <a:pt x="692169" y="581159"/>
                  </a:lnTo>
                  <a:lnTo>
                    <a:pt x="692023" y="587565"/>
                  </a:lnTo>
                  <a:lnTo>
                    <a:pt x="691495" y="593875"/>
                  </a:lnTo>
                  <a:lnTo>
                    <a:pt x="689990" y="599947"/>
                  </a:lnTo>
                  <a:lnTo>
                    <a:pt x="689101" y="602487"/>
                  </a:lnTo>
                  <a:lnTo>
                    <a:pt x="685037" y="602233"/>
                  </a:lnTo>
                  <a:lnTo>
                    <a:pt x="682370" y="602487"/>
                  </a:lnTo>
                  <a:lnTo>
                    <a:pt x="675766" y="603122"/>
                  </a:lnTo>
                  <a:lnTo>
                    <a:pt x="669035" y="602487"/>
                  </a:lnTo>
                  <a:lnTo>
                    <a:pt x="662304" y="602487"/>
                  </a:lnTo>
                  <a:lnTo>
                    <a:pt x="644651" y="599947"/>
                  </a:lnTo>
                  <a:lnTo>
                    <a:pt x="629792" y="592385"/>
                  </a:lnTo>
                  <a:lnTo>
                    <a:pt x="622363" y="589930"/>
                  </a:lnTo>
                  <a:lnTo>
                    <a:pt x="619791" y="588071"/>
                  </a:lnTo>
                  <a:lnTo>
                    <a:pt x="619505" y="582294"/>
                  </a:lnTo>
                  <a:lnTo>
                    <a:pt x="611885" y="569721"/>
                  </a:lnTo>
                  <a:lnTo>
                    <a:pt x="596286" y="571805"/>
                  </a:lnTo>
                  <a:lnTo>
                    <a:pt x="589391" y="572007"/>
                  </a:lnTo>
                  <a:lnTo>
                    <a:pt x="586186" y="572972"/>
                  </a:lnTo>
                  <a:lnTo>
                    <a:pt x="581659" y="577341"/>
                  </a:lnTo>
                  <a:lnTo>
                    <a:pt x="546480" y="605027"/>
                  </a:lnTo>
                  <a:lnTo>
                    <a:pt x="533511" y="593649"/>
                  </a:lnTo>
                  <a:lnTo>
                    <a:pt x="527970" y="588867"/>
                  </a:lnTo>
                  <a:lnTo>
                    <a:pt x="524763" y="585847"/>
                  </a:lnTo>
                  <a:lnTo>
                    <a:pt x="518794" y="579754"/>
                  </a:lnTo>
                  <a:lnTo>
                    <a:pt x="506094" y="559688"/>
                  </a:lnTo>
                  <a:lnTo>
                    <a:pt x="483524" y="558166"/>
                  </a:lnTo>
                  <a:lnTo>
                    <a:pt x="474027" y="557418"/>
                  </a:lnTo>
                  <a:lnTo>
                    <a:pt x="468626" y="557170"/>
                  </a:lnTo>
                  <a:lnTo>
                    <a:pt x="458342" y="557148"/>
                  </a:lnTo>
                  <a:lnTo>
                    <a:pt x="415543" y="564641"/>
                  </a:lnTo>
                  <a:lnTo>
                    <a:pt x="419734" y="570610"/>
                  </a:lnTo>
                  <a:lnTo>
                    <a:pt x="425957" y="575436"/>
                  </a:lnTo>
                  <a:lnTo>
                    <a:pt x="428116" y="582294"/>
                  </a:lnTo>
                  <a:lnTo>
                    <a:pt x="398962" y="595112"/>
                  </a:lnTo>
                  <a:lnTo>
                    <a:pt x="390270" y="594994"/>
                  </a:lnTo>
                  <a:lnTo>
                    <a:pt x="375157" y="564641"/>
                  </a:lnTo>
                  <a:lnTo>
                    <a:pt x="390907" y="551618"/>
                  </a:lnTo>
                  <a:lnTo>
                    <a:pt x="397525" y="545988"/>
                  </a:lnTo>
                  <a:lnTo>
                    <a:pt x="401786" y="542764"/>
                  </a:lnTo>
                  <a:lnTo>
                    <a:pt x="410463" y="536955"/>
                  </a:lnTo>
                  <a:lnTo>
                    <a:pt x="415543" y="511809"/>
                  </a:lnTo>
                  <a:lnTo>
                    <a:pt x="395350" y="476503"/>
                  </a:lnTo>
                  <a:lnTo>
                    <a:pt x="375157" y="466343"/>
                  </a:lnTo>
                  <a:lnTo>
                    <a:pt x="360044" y="483996"/>
                  </a:lnTo>
                  <a:lnTo>
                    <a:pt x="312292" y="481456"/>
                  </a:lnTo>
                  <a:lnTo>
                    <a:pt x="297179" y="463803"/>
                  </a:lnTo>
                  <a:lnTo>
                    <a:pt x="282066" y="453770"/>
                  </a:lnTo>
                  <a:lnTo>
                    <a:pt x="256793" y="461390"/>
                  </a:lnTo>
                  <a:lnTo>
                    <a:pt x="251840" y="478916"/>
                  </a:lnTo>
                  <a:lnTo>
                    <a:pt x="209041" y="501649"/>
                  </a:lnTo>
                  <a:lnTo>
                    <a:pt x="181355" y="524382"/>
                  </a:lnTo>
                  <a:lnTo>
                    <a:pt x="181848" y="543333"/>
                  </a:lnTo>
                  <a:lnTo>
                    <a:pt x="181292" y="551687"/>
                  </a:lnTo>
                  <a:lnTo>
                    <a:pt x="182641" y="555851"/>
                  </a:lnTo>
                  <a:lnTo>
                    <a:pt x="188848" y="562228"/>
                  </a:lnTo>
                  <a:lnTo>
                    <a:pt x="191388" y="567181"/>
                  </a:lnTo>
                  <a:lnTo>
                    <a:pt x="168655" y="602487"/>
                  </a:lnTo>
                  <a:lnTo>
                    <a:pt x="128396" y="602487"/>
                  </a:lnTo>
                  <a:lnTo>
                    <a:pt x="85597" y="587374"/>
                  </a:lnTo>
                  <a:lnTo>
                    <a:pt x="65531" y="579754"/>
                  </a:lnTo>
                  <a:lnTo>
                    <a:pt x="25145" y="594994"/>
                  </a:lnTo>
                  <a:lnTo>
                    <a:pt x="10032" y="557148"/>
                  </a:lnTo>
                  <a:lnTo>
                    <a:pt x="22605" y="529335"/>
                  </a:lnTo>
                  <a:lnTo>
                    <a:pt x="52831" y="509269"/>
                  </a:lnTo>
                  <a:lnTo>
                    <a:pt x="55371" y="502538"/>
                  </a:lnTo>
                  <a:lnTo>
                    <a:pt x="58927" y="496061"/>
                  </a:lnTo>
                  <a:lnTo>
                    <a:pt x="60451" y="489076"/>
                  </a:lnTo>
                  <a:lnTo>
                    <a:pt x="61313" y="482143"/>
                  </a:lnTo>
                  <a:lnTo>
                    <a:pt x="61531" y="475138"/>
                  </a:lnTo>
                  <a:lnTo>
                    <a:pt x="61845" y="468181"/>
                  </a:lnTo>
                  <a:lnTo>
                    <a:pt x="62991" y="461390"/>
                  </a:lnTo>
                  <a:lnTo>
                    <a:pt x="67538" y="448101"/>
                  </a:lnTo>
                  <a:lnTo>
                    <a:pt x="69738" y="447659"/>
                  </a:lnTo>
                  <a:lnTo>
                    <a:pt x="70439" y="450907"/>
                  </a:lnTo>
                  <a:lnTo>
                    <a:pt x="70484" y="448690"/>
                  </a:lnTo>
                  <a:lnTo>
                    <a:pt x="73025" y="431037"/>
                  </a:lnTo>
                  <a:lnTo>
                    <a:pt x="42798" y="423544"/>
                  </a:lnTo>
                  <a:lnTo>
                    <a:pt x="0" y="358012"/>
                  </a:lnTo>
                  <a:lnTo>
                    <a:pt x="35305" y="315086"/>
                  </a:lnTo>
                  <a:lnTo>
                    <a:pt x="52831" y="302513"/>
                  </a:lnTo>
                  <a:lnTo>
                    <a:pt x="83057" y="287400"/>
                  </a:lnTo>
                  <a:lnTo>
                    <a:pt x="138556" y="297433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648188" y="3624071"/>
              <a:ext cx="403225" cy="184404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639043" y="4305300"/>
              <a:ext cx="403605" cy="18440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642091" y="4959096"/>
              <a:ext cx="403605" cy="184404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2025396" y="1466088"/>
              <a:ext cx="3721735" cy="3747770"/>
            </a:xfrm>
            <a:custGeom>
              <a:avLst/>
              <a:gdLst/>
              <a:ahLst/>
              <a:cxnLst/>
              <a:rect l="l" t="t" r="r" b="b"/>
              <a:pathLst>
                <a:path w="3721735" h="3747770">
                  <a:moveTo>
                    <a:pt x="1860804" y="0"/>
                  </a:moveTo>
                  <a:lnTo>
                    <a:pt x="1812776" y="612"/>
                  </a:lnTo>
                  <a:lnTo>
                    <a:pt x="1765048" y="2438"/>
                  </a:lnTo>
                  <a:lnTo>
                    <a:pt x="1717634" y="5464"/>
                  </a:lnTo>
                  <a:lnTo>
                    <a:pt x="1670549" y="9674"/>
                  </a:lnTo>
                  <a:lnTo>
                    <a:pt x="1623807" y="15055"/>
                  </a:lnTo>
                  <a:lnTo>
                    <a:pt x="1577424" y="21591"/>
                  </a:lnTo>
                  <a:lnTo>
                    <a:pt x="1531413" y="29267"/>
                  </a:lnTo>
                  <a:lnTo>
                    <a:pt x="1485789" y="38070"/>
                  </a:lnTo>
                  <a:lnTo>
                    <a:pt x="1440568" y="47983"/>
                  </a:lnTo>
                  <a:lnTo>
                    <a:pt x="1395763" y="58994"/>
                  </a:lnTo>
                  <a:lnTo>
                    <a:pt x="1351389" y="71085"/>
                  </a:lnTo>
                  <a:lnTo>
                    <a:pt x="1307461" y="84244"/>
                  </a:lnTo>
                  <a:lnTo>
                    <a:pt x="1263993" y="98456"/>
                  </a:lnTo>
                  <a:lnTo>
                    <a:pt x="1221001" y="113704"/>
                  </a:lnTo>
                  <a:lnTo>
                    <a:pt x="1178498" y="129976"/>
                  </a:lnTo>
                  <a:lnTo>
                    <a:pt x="1136499" y="147256"/>
                  </a:lnTo>
                  <a:lnTo>
                    <a:pt x="1095019" y="165529"/>
                  </a:lnTo>
                  <a:lnTo>
                    <a:pt x="1054072" y="184781"/>
                  </a:lnTo>
                  <a:lnTo>
                    <a:pt x="1013674" y="204997"/>
                  </a:lnTo>
                  <a:lnTo>
                    <a:pt x="973838" y="226162"/>
                  </a:lnTo>
                  <a:lnTo>
                    <a:pt x="934580" y="248262"/>
                  </a:lnTo>
                  <a:lnTo>
                    <a:pt x="895913" y="271282"/>
                  </a:lnTo>
                  <a:lnTo>
                    <a:pt x="857853" y="295207"/>
                  </a:lnTo>
                  <a:lnTo>
                    <a:pt x="820415" y="320022"/>
                  </a:lnTo>
                  <a:lnTo>
                    <a:pt x="783612" y="345712"/>
                  </a:lnTo>
                  <a:lnTo>
                    <a:pt x="747459" y="372264"/>
                  </a:lnTo>
                  <a:lnTo>
                    <a:pt x="711971" y="399662"/>
                  </a:lnTo>
                  <a:lnTo>
                    <a:pt x="677163" y="427892"/>
                  </a:lnTo>
                  <a:lnTo>
                    <a:pt x="643050" y="456938"/>
                  </a:lnTo>
                  <a:lnTo>
                    <a:pt x="609645" y="486786"/>
                  </a:lnTo>
                  <a:lnTo>
                    <a:pt x="576963" y="517422"/>
                  </a:lnTo>
                  <a:lnTo>
                    <a:pt x="545020" y="548830"/>
                  </a:lnTo>
                  <a:lnTo>
                    <a:pt x="513829" y="580996"/>
                  </a:lnTo>
                  <a:lnTo>
                    <a:pt x="483406" y="613906"/>
                  </a:lnTo>
                  <a:lnTo>
                    <a:pt x="453765" y="647543"/>
                  </a:lnTo>
                  <a:lnTo>
                    <a:pt x="424920" y="681895"/>
                  </a:lnTo>
                  <a:lnTo>
                    <a:pt x="396886" y="716946"/>
                  </a:lnTo>
                  <a:lnTo>
                    <a:pt x="369678" y="752681"/>
                  </a:lnTo>
                  <a:lnTo>
                    <a:pt x="343311" y="789085"/>
                  </a:lnTo>
                  <a:lnTo>
                    <a:pt x="317798" y="826144"/>
                  </a:lnTo>
                  <a:lnTo>
                    <a:pt x="293155" y="863844"/>
                  </a:lnTo>
                  <a:lnTo>
                    <a:pt x="269397" y="902169"/>
                  </a:lnTo>
                  <a:lnTo>
                    <a:pt x="246537" y="941105"/>
                  </a:lnTo>
                  <a:lnTo>
                    <a:pt x="224590" y="980636"/>
                  </a:lnTo>
                  <a:lnTo>
                    <a:pt x="203572" y="1020749"/>
                  </a:lnTo>
                  <a:lnTo>
                    <a:pt x="183497" y="1061429"/>
                  </a:lnTo>
                  <a:lnTo>
                    <a:pt x="164378" y="1102660"/>
                  </a:lnTo>
                  <a:lnTo>
                    <a:pt x="146232" y="1144428"/>
                  </a:lnTo>
                  <a:lnTo>
                    <a:pt x="129072" y="1186719"/>
                  </a:lnTo>
                  <a:lnTo>
                    <a:pt x="112914" y="1229517"/>
                  </a:lnTo>
                  <a:lnTo>
                    <a:pt x="97771" y="1272809"/>
                  </a:lnTo>
                  <a:lnTo>
                    <a:pt x="83658" y="1316578"/>
                  </a:lnTo>
                  <a:lnTo>
                    <a:pt x="70591" y="1360812"/>
                  </a:lnTo>
                  <a:lnTo>
                    <a:pt x="58583" y="1405494"/>
                  </a:lnTo>
                  <a:lnTo>
                    <a:pt x="47650" y="1450610"/>
                  </a:lnTo>
                  <a:lnTo>
                    <a:pt x="37805" y="1496145"/>
                  </a:lnTo>
                  <a:lnTo>
                    <a:pt x="29064" y="1542085"/>
                  </a:lnTo>
                  <a:lnTo>
                    <a:pt x="21440" y="1588415"/>
                  </a:lnTo>
                  <a:lnTo>
                    <a:pt x="14950" y="1635120"/>
                  </a:lnTo>
                  <a:lnTo>
                    <a:pt x="9607" y="1682185"/>
                  </a:lnTo>
                  <a:lnTo>
                    <a:pt x="5425" y="1729596"/>
                  </a:lnTo>
                  <a:lnTo>
                    <a:pt x="2421" y="1777339"/>
                  </a:lnTo>
                  <a:lnTo>
                    <a:pt x="607" y="1825397"/>
                  </a:lnTo>
                  <a:lnTo>
                    <a:pt x="0" y="1873758"/>
                  </a:lnTo>
                  <a:lnTo>
                    <a:pt x="607" y="1922118"/>
                  </a:lnTo>
                  <a:lnTo>
                    <a:pt x="2421" y="1970176"/>
                  </a:lnTo>
                  <a:lnTo>
                    <a:pt x="5425" y="2017919"/>
                  </a:lnTo>
                  <a:lnTo>
                    <a:pt x="9607" y="2065330"/>
                  </a:lnTo>
                  <a:lnTo>
                    <a:pt x="14950" y="2112395"/>
                  </a:lnTo>
                  <a:lnTo>
                    <a:pt x="21440" y="2159100"/>
                  </a:lnTo>
                  <a:lnTo>
                    <a:pt x="29064" y="2205430"/>
                  </a:lnTo>
                  <a:lnTo>
                    <a:pt x="37805" y="2251370"/>
                  </a:lnTo>
                  <a:lnTo>
                    <a:pt x="47650" y="2296905"/>
                  </a:lnTo>
                  <a:lnTo>
                    <a:pt x="58583" y="2342021"/>
                  </a:lnTo>
                  <a:lnTo>
                    <a:pt x="70591" y="2386703"/>
                  </a:lnTo>
                  <a:lnTo>
                    <a:pt x="83658" y="2430937"/>
                  </a:lnTo>
                  <a:lnTo>
                    <a:pt x="97771" y="2474706"/>
                  </a:lnTo>
                  <a:lnTo>
                    <a:pt x="112914" y="2517998"/>
                  </a:lnTo>
                  <a:lnTo>
                    <a:pt x="129072" y="2560796"/>
                  </a:lnTo>
                  <a:lnTo>
                    <a:pt x="146232" y="2603087"/>
                  </a:lnTo>
                  <a:lnTo>
                    <a:pt x="164378" y="2644855"/>
                  </a:lnTo>
                  <a:lnTo>
                    <a:pt x="183497" y="2686086"/>
                  </a:lnTo>
                  <a:lnTo>
                    <a:pt x="203572" y="2726766"/>
                  </a:lnTo>
                  <a:lnTo>
                    <a:pt x="224590" y="2766879"/>
                  </a:lnTo>
                  <a:lnTo>
                    <a:pt x="246537" y="2806410"/>
                  </a:lnTo>
                  <a:lnTo>
                    <a:pt x="269397" y="2845346"/>
                  </a:lnTo>
                  <a:lnTo>
                    <a:pt x="293155" y="2883671"/>
                  </a:lnTo>
                  <a:lnTo>
                    <a:pt x="317798" y="2921371"/>
                  </a:lnTo>
                  <a:lnTo>
                    <a:pt x="343311" y="2958430"/>
                  </a:lnTo>
                  <a:lnTo>
                    <a:pt x="369678" y="2994834"/>
                  </a:lnTo>
                  <a:lnTo>
                    <a:pt x="396886" y="3030569"/>
                  </a:lnTo>
                  <a:lnTo>
                    <a:pt x="424920" y="3065620"/>
                  </a:lnTo>
                  <a:lnTo>
                    <a:pt x="453765" y="3099972"/>
                  </a:lnTo>
                  <a:lnTo>
                    <a:pt x="483406" y="3133609"/>
                  </a:lnTo>
                  <a:lnTo>
                    <a:pt x="513829" y="3166519"/>
                  </a:lnTo>
                  <a:lnTo>
                    <a:pt x="545020" y="3198685"/>
                  </a:lnTo>
                  <a:lnTo>
                    <a:pt x="576963" y="3230093"/>
                  </a:lnTo>
                  <a:lnTo>
                    <a:pt x="609645" y="3260729"/>
                  </a:lnTo>
                  <a:lnTo>
                    <a:pt x="643050" y="3290577"/>
                  </a:lnTo>
                  <a:lnTo>
                    <a:pt x="677163" y="3319623"/>
                  </a:lnTo>
                  <a:lnTo>
                    <a:pt x="711971" y="3347853"/>
                  </a:lnTo>
                  <a:lnTo>
                    <a:pt x="747459" y="3375251"/>
                  </a:lnTo>
                  <a:lnTo>
                    <a:pt x="783612" y="3401803"/>
                  </a:lnTo>
                  <a:lnTo>
                    <a:pt x="820415" y="3427493"/>
                  </a:lnTo>
                  <a:lnTo>
                    <a:pt x="857853" y="3452308"/>
                  </a:lnTo>
                  <a:lnTo>
                    <a:pt x="895913" y="3476233"/>
                  </a:lnTo>
                  <a:lnTo>
                    <a:pt x="934580" y="3499253"/>
                  </a:lnTo>
                  <a:lnTo>
                    <a:pt x="973838" y="3521353"/>
                  </a:lnTo>
                  <a:lnTo>
                    <a:pt x="1013674" y="3542518"/>
                  </a:lnTo>
                  <a:lnTo>
                    <a:pt x="1054072" y="3562734"/>
                  </a:lnTo>
                  <a:lnTo>
                    <a:pt x="1095019" y="3581986"/>
                  </a:lnTo>
                  <a:lnTo>
                    <a:pt x="1136499" y="3600259"/>
                  </a:lnTo>
                  <a:lnTo>
                    <a:pt x="1178498" y="3617539"/>
                  </a:lnTo>
                  <a:lnTo>
                    <a:pt x="1221001" y="3633811"/>
                  </a:lnTo>
                  <a:lnTo>
                    <a:pt x="1263993" y="3649059"/>
                  </a:lnTo>
                  <a:lnTo>
                    <a:pt x="1307461" y="3663271"/>
                  </a:lnTo>
                  <a:lnTo>
                    <a:pt x="1351389" y="3676430"/>
                  </a:lnTo>
                  <a:lnTo>
                    <a:pt x="1395763" y="3688521"/>
                  </a:lnTo>
                  <a:lnTo>
                    <a:pt x="1440568" y="3699532"/>
                  </a:lnTo>
                  <a:lnTo>
                    <a:pt x="1485789" y="3709445"/>
                  </a:lnTo>
                  <a:lnTo>
                    <a:pt x="1531413" y="3718248"/>
                  </a:lnTo>
                  <a:lnTo>
                    <a:pt x="1577424" y="3725924"/>
                  </a:lnTo>
                  <a:lnTo>
                    <a:pt x="1623807" y="3732460"/>
                  </a:lnTo>
                  <a:lnTo>
                    <a:pt x="1670549" y="3737841"/>
                  </a:lnTo>
                  <a:lnTo>
                    <a:pt x="1717634" y="3742051"/>
                  </a:lnTo>
                  <a:lnTo>
                    <a:pt x="1765048" y="3745077"/>
                  </a:lnTo>
                  <a:lnTo>
                    <a:pt x="1812776" y="3746903"/>
                  </a:lnTo>
                  <a:lnTo>
                    <a:pt x="1860804" y="3747516"/>
                  </a:lnTo>
                  <a:lnTo>
                    <a:pt x="1908831" y="3746903"/>
                  </a:lnTo>
                  <a:lnTo>
                    <a:pt x="1956559" y="3745077"/>
                  </a:lnTo>
                  <a:lnTo>
                    <a:pt x="2003973" y="3742051"/>
                  </a:lnTo>
                  <a:lnTo>
                    <a:pt x="2051058" y="3737841"/>
                  </a:lnTo>
                  <a:lnTo>
                    <a:pt x="2097800" y="3732460"/>
                  </a:lnTo>
                  <a:lnTo>
                    <a:pt x="2144183" y="3725924"/>
                  </a:lnTo>
                  <a:lnTo>
                    <a:pt x="2190194" y="3718248"/>
                  </a:lnTo>
                  <a:lnTo>
                    <a:pt x="2235818" y="3709445"/>
                  </a:lnTo>
                  <a:lnTo>
                    <a:pt x="2281039" y="3699532"/>
                  </a:lnTo>
                  <a:lnTo>
                    <a:pt x="2325844" y="3688521"/>
                  </a:lnTo>
                  <a:lnTo>
                    <a:pt x="2370218" y="3676430"/>
                  </a:lnTo>
                  <a:lnTo>
                    <a:pt x="2414146" y="3663271"/>
                  </a:lnTo>
                  <a:lnTo>
                    <a:pt x="2457614" y="3649059"/>
                  </a:lnTo>
                  <a:lnTo>
                    <a:pt x="2500606" y="3633811"/>
                  </a:lnTo>
                  <a:lnTo>
                    <a:pt x="2543109" y="3617539"/>
                  </a:lnTo>
                  <a:lnTo>
                    <a:pt x="2585108" y="3600259"/>
                  </a:lnTo>
                  <a:lnTo>
                    <a:pt x="2626588" y="3581986"/>
                  </a:lnTo>
                  <a:lnTo>
                    <a:pt x="2667535" y="3562734"/>
                  </a:lnTo>
                  <a:lnTo>
                    <a:pt x="2707933" y="3542518"/>
                  </a:lnTo>
                  <a:lnTo>
                    <a:pt x="2747769" y="3521353"/>
                  </a:lnTo>
                  <a:lnTo>
                    <a:pt x="2787027" y="3499253"/>
                  </a:lnTo>
                  <a:lnTo>
                    <a:pt x="2825694" y="3476233"/>
                  </a:lnTo>
                  <a:lnTo>
                    <a:pt x="2863754" y="3452308"/>
                  </a:lnTo>
                  <a:lnTo>
                    <a:pt x="2901192" y="3427493"/>
                  </a:lnTo>
                  <a:lnTo>
                    <a:pt x="2937995" y="3401803"/>
                  </a:lnTo>
                  <a:lnTo>
                    <a:pt x="2974148" y="3375251"/>
                  </a:lnTo>
                  <a:lnTo>
                    <a:pt x="3009636" y="3347853"/>
                  </a:lnTo>
                  <a:lnTo>
                    <a:pt x="3044444" y="3319623"/>
                  </a:lnTo>
                  <a:lnTo>
                    <a:pt x="3078557" y="3290577"/>
                  </a:lnTo>
                  <a:lnTo>
                    <a:pt x="3111962" y="3260729"/>
                  </a:lnTo>
                  <a:lnTo>
                    <a:pt x="3144644" y="3230093"/>
                  </a:lnTo>
                  <a:lnTo>
                    <a:pt x="3176587" y="3198685"/>
                  </a:lnTo>
                  <a:lnTo>
                    <a:pt x="3207778" y="3166519"/>
                  </a:lnTo>
                  <a:lnTo>
                    <a:pt x="3238201" y="3133609"/>
                  </a:lnTo>
                  <a:lnTo>
                    <a:pt x="3267842" y="3099972"/>
                  </a:lnTo>
                  <a:lnTo>
                    <a:pt x="3296687" y="3065620"/>
                  </a:lnTo>
                  <a:lnTo>
                    <a:pt x="3324721" y="3030569"/>
                  </a:lnTo>
                  <a:lnTo>
                    <a:pt x="3351929" y="2994834"/>
                  </a:lnTo>
                  <a:lnTo>
                    <a:pt x="3378296" y="2958430"/>
                  </a:lnTo>
                  <a:lnTo>
                    <a:pt x="3403809" y="2921371"/>
                  </a:lnTo>
                  <a:lnTo>
                    <a:pt x="3428452" y="2883671"/>
                  </a:lnTo>
                  <a:lnTo>
                    <a:pt x="3452210" y="2845346"/>
                  </a:lnTo>
                  <a:lnTo>
                    <a:pt x="3475070" y="2806410"/>
                  </a:lnTo>
                  <a:lnTo>
                    <a:pt x="3497017" y="2766879"/>
                  </a:lnTo>
                  <a:lnTo>
                    <a:pt x="3518035" y="2726766"/>
                  </a:lnTo>
                  <a:lnTo>
                    <a:pt x="3538110" y="2686086"/>
                  </a:lnTo>
                  <a:lnTo>
                    <a:pt x="3557229" y="2644855"/>
                  </a:lnTo>
                  <a:lnTo>
                    <a:pt x="3575375" y="2603087"/>
                  </a:lnTo>
                  <a:lnTo>
                    <a:pt x="3592535" y="2560796"/>
                  </a:lnTo>
                  <a:lnTo>
                    <a:pt x="3608693" y="2517998"/>
                  </a:lnTo>
                  <a:lnTo>
                    <a:pt x="3623836" y="2474706"/>
                  </a:lnTo>
                  <a:lnTo>
                    <a:pt x="3637949" y="2430937"/>
                  </a:lnTo>
                  <a:lnTo>
                    <a:pt x="3651016" y="2386703"/>
                  </a:lnTo>
                  <a:lnTo>
                    <a:pt x="3663024" y="2342021"/>
                  </a:lnTo>
                  <a:lnTo>
                    <a:pt x="3673957" y="2296905"/>
                  </a:lnTo>
                  <a:lnTo>
                    <a:pt x="3683802" y="2251370"/>
                  </a:lnTo>
                  <a:lnTo>
                    <a:pt x="3692543" y="2205430"/>
                  </a:lnTo>
                  <a:lnTo>
                    <a:pt x="3700167" y="2159100"/>
                  </a:lnTo>
                  <a:lnTo>
                    <a:pt x="3706657" y="2112395"/>
                  </a:lnTo>
                  <a:lnTo>
                    <a:pt x="3712000" y="2065330"/>
                  </a:lnTo>
                  <a:lnTo>
                    <a:pt x="3716182" y="2017919"/>
                  </a:lnTo>
                  <a:lnTo>
                    <a:pt x="3719186" y="1970176"/>
                  </a:lnTo>
                  <a:lnTo>
                    <a:pt x="3721000" y="1922118"/>
                  </a:lnTo>
                  <a:lnTo>
                    <a:pt x="3721607" y="1873758"/>
                  </a:lnTo>
                  <a:lnTo>
                    <a:pt x="3721000" y="1825397"/>
                  </a:lnTo>
                  <a:lnTo>
                    <a:pt x="3719186" y="1777339"/>
                  </a:lnTo>
                  <a:lnTo>
                    <a:pt x="3716182" y="1729596"/>
                  </a:lnTo>
                  <a:lnTo>
                    <a:pt x="3712000" y="1682185"/>
                  </a:lnTo>
                  <a:lnTo>
                    <a:pt x="3706657" y="1635120"/>
                  </a:lnTo>
                  <a:lnTo>
                    <a:pt x="3700167" y="1588415"/>
                  </a:lnTo>
                  <a:lnTo>
                    <a:pt x="3692543" y="1542085"/>
                  </a:lnTo>
                  <a:lnTo>
                    <a:pt x="3683802" y="1496145"/>
                  </a:lnTo>
                  <a:lnTo>
                    <a:pt x="3673957" y="1450610"/>
                  </a:lnTo>
                  <a:lnTo>
                    <a:pt x="3663024" y="1405494"/>
                  </a:lnTo>
                  <a:lnTo>
                    <a:pt x="3651016" y="1360812"/>
                  </a:lnTo>
                  <a:lnTo>
                    <a:pt x="3637949" y="1316578"/>
                  </a:lnTo>
                  <a:lnTo>
                    <a:pt x="3623836" y="1272809"/>
                  </a:lnTo>
                  <a:lnTo>
                    <a:pt x="3608693" y="1229517"/>
                  </a:lnTo>
                  <a:lnTo>
                    <a:pt x="3592535" y="1186719"/>
                  </a:lnTo>
                  <a:lnTo>
                    <a:pt x="3575375" y="1144428"/>
                  </a:lnTo>
                  <a:lnTo>
                    <a:pt x="3557229" y="1102660"/>
                  </a:lnTo>
                  <a:lnTo>
                    <a:pt x="3538110" y="1061429"/>
                  </a:lnTo>
                  <a:lnTo>
                    <a:pt x="3518035" y="1020749"/>
                  </a:lnTo>
                  <a:lnTo>
                    <a:pt x="3497017" y="980636"/>
                  </a:lnTo>
                  <a:lnTo>
                    <a:pt x="3475070" y="941105"/>
                  </a:lnTo>
                  <a:lnTo>
                    <a:pt x="3452210" y="902169"/>
                  </a:lnTo>
                  <a:lnTo>
                    <a:pt x="3428452" y="863844"/>
                  </a:lnTo>
                  <a:lnTo>
                    <a:pt x="3403809" y="826144"/>
                  </a:lnTo>
                  <a:lnTo>
                    <a:pt x="3378296" y="789085"/>
                  </a:lnTo>
                  <a:lnTo>
                    <a:pt x="3351929" y="752681"/>
                  </a:lnTo>
                  <a:lnTo>
                    <a:pt x="3324721" y="716946"/>
                  </a:lnTo>
                  <a:lnTo>
                    <a:pt x="3296687" y="681895"/>
                  </a:lnTo>
                  <a:lnTo>
                    <a:pt x="3267842" y="647543"/>
                  </a:lnTo>
                  <a:lnTo>
                    <a:pt x="3238201" y="613906"/>
                  </a:lnTo>
                  <a:lnTo>
                    <a:pt x="3207778" y="580996"/>
                  </a:lnTo>
                  <a:lnTo>
                    <a:pt x="3176587" y="548830"/>
                  </a:lnTo>
                  <a:lnTo>
                    <a:pt x="3144644" y="517422"/>
                  </a:lnTo>
                  <a:lnTo>
                    <a:pt x="3111962" y="486786"/>
                  </a:lnTo>
                  <a:lnTo>
                    <a:pt x="3078557" y="456938"/>
                  </a:lnTo>
                  <a:lnTo>
                    <a:pt x="3044444" y="427892"/>
                  </a:lnTo>
                  <a:lnTo>
                    <a:pt x="3009636" y="399662"/>
                  </a:lnTo>
                  <a:lnTo>
                    <a:pt x="2974148" y="372264"/>
                  </a:lnTo>
                  <a:lnTo>
                    <a:pt x="2937995" y="345712"/>
                  </a:lnTo>
                  <a:lnTo>
                    <a:pt x="2901192" y="320022"/>
                  </a:lnTo>
                  <a:lnTo>
                    <a:pt x="2863754" y="295207"/>
                  </a:lnTo>
                  <a:lnTo>
                    <a:pt x="2825694" y="271282"/>
                  </a:lnTo>
                  <a:lnTo>
                    <a:pt x="2787027" y="248262"/>
                  </a:lnTo>
                  <a:lnTo>
                    <a:pt x="2747769" y="226162"/>
                  </a:lnTo>
                  <a:lnTo>
                    <a:pt x="2707933" y="204997"/>
                  </a:lnTo>
                  <a:lnTo>
                    <a:pt x="2667535" y="184781"/>
                  </a:lnTo>
                  <a:lnTo>
                    <a:pt x="2626588" y="165529"/>
                  </a:lnTo>
                  <a:lnTo>
                    <a:pt x="2585108" y="147256"/>
                  </a:lnTo>
                  <a:lnTo>
                    <a:pt x="2543109" y="129976"/>
                  </a:lnTo>
                  <a:lnTo>
                    <a:pt x="2500606" y="113704"/>
                  </a:lnTo>
                  <a:lnTo>
                    <a:pt x="2457614" y="98456"/>
                  </a:lnTo>
                  <a:lnTo>
                    <a:pt x="2414146" y="84244"/>
                  </a:lnTo>
                  <a:lnTo>
                    <a:pt x="2370218" y="71085"/>
                  </a:lnTo>
                  <a:lnTo>
                    <a:pt x="2325844" y="58994"/>
                  </a:lnTo>
                  <a:lnTo>
                    <a:pt x="2281039" y="47983"/>
                  </a:lnTo>
                  <a:lnTo>
                    <a:pt x="2235818" y="38070"/>
                  </a:lnTo>
                  <a:lnTo>
                    <a:pt x="2190194" y="29267"/>
                  </a:lnTo>
                  <a:lnTo>
                    <a:pt x="2144183" y="21591"/>
                  </a:lnTo>
                  <a:lnTo>
                    <a:pt x="2097800" y="15055"/>
                  </a:lnTo>
                  <a:lnTo>
                    <a:pt x="2051058" y="9674"/>
                  </a:lnTo>
                  <a:lnTo>
                    <a:pt x="2003973" y="5464"/>
                  </a:lnTo>
                  <a:lnTo>
                    <a:pt x="1956559" y="2438"/>
                  </a:lnTo>
                  <a:lnTo>
                    <a:pt x="1908831" y="612"/>
                  </a:lnTo>
                  <a:lnTo>
                    <a:pt x="1860804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302762" y="2696210"/>
              <a:ext cx="1353185" cy="274320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652014" y="2970529"/>
              <a:ext cx="2658617" cy="274320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299970" y="3244850"/>
              <a:ext cx="3278124" cy="274320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665897" y="2189540"/>
              <a:ext cx="447100" cy="236929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4492485" y="3803879"/>
              <a:ext cx="180975" cy="307340"/>
            </a:xfrm>
            <a:custGeom>
              <a:avLst/>
              <a:gdLst/>
              <a:ahLst/>
              <a:cxnLst/>
              <a:rect l="l" t="t" r="r" b="b"/>
              <a:pathLst>
                <a:path w="180975" h="307339">
                  <a:moveTo>
                    <a:pt x="180785" y="266698"/>
                  </a:moveTo>
                  <a:lnTo>
                    <a:pt x="79588" y="266698"/>
                  </a:lnTo>
                  <a:lnTo>
                    <a:pt x="81038" y="267584"/>
                  </a:lnTo>
                  <a:lnTo>
                    <a:pt x="91330" y="273612"/>
                  </a:lnTo>
                  <a:lnTo>
                    <a:pt x="102043" y="278643"/>
                  </a:lnTo>
                  <a:lnTo>
                    <a:pt x="113178" y="282677"/>
                  </a:lnTo>
                  <a:lnTo>
                    <a:pt x="124735" y="285714"/>
                  </a:lnTo>
                  <a:lnTo>
                    <a:pt x="126265" y="286036"/>
                  </a:lnTo>
                  <a:lnTo>
                    <a:pt x="127070" y="286761"/>
                  </a:lnTo>
                  <a:lnTo>
                    <a:pt x="126989" y="288534"/>
                  </a:lnTo>
                  <a:lnTo>
                    <a:pt x="126828" y="291274"/>
                  </a:lnTo>
                  <a:lnTo>
                    <a:pt x="126989" y="293933"/>
                  </a:lnTo>
                  <a:lnTo>
                    <a:pt x="126990" y="303520"/>
                  </a:lnTo>
                  <a:lnTo>
                    <a:pt x="130614" y="307146"/>
                  </a:lnTo>
                  <a:lnTo>
                    <a:pt x="177129" y="307146"/>
                  </a:lnTo>
                  <a:lnTo>
                    <a:pt x="180827" y="303520"/>
                  </a:lnTo>
                  <a:lnTo>
                    <a:pt x="180785" y="266698"/>
                  </a:lnTo>
                  <a:close/>
                </a:path>
                <a:path w="180975" h="307339">
                  <a:moveTo>
                    <a:pt x="76319" y="180241"/>
                  </a:moveTo>
                  <a:lnTo>
                    <a:pt x="20682" y="180241"/>
                  </a:lnTo>
                  <a:lnTo>
                    <a:pt x="21326" y="181208"/>
                  </a:lnTo>
                  <a:lnTo>
                    <a:pt x="21728" y="182902"/>
                  </a:lnTo>
                  <a:lnTo>
                    <a:pt x="24773" y="194427"/>
                  </a:lnTo>
                  <a:lnTo>
                    <a:pt x="28830" y="205553"/>
                  </a:lnTo>
                  <a:lnTo>
                    <a:pt x="33882" y="216270"/>
                  </a:lnTo>
                  <a:lnTo>
                    <a:pt x="40720" y="227942"/>
                  </a:lnTo>
                  <a:lnTo>
                    <a:pt x="40720" y="228829"/>
                  </a:lnTo>
                  <a:lnTo>
                    <a:pt x="39513" y="229958"/>
                  </a:lnTo>
                  <a:lnTo>
                    <a:pt x="34846" y="234466"/>
                  </a:lnTo>
                  <a:lnTo>
                    <a:pt x="32673" y="236805"/>
                  </a:lnTo>
                  <a:lnTo>
                    <a:pt x="28971" y="240675"/>
                  </a:lnTo>
                  <a:lnTo>
                    <a:pt x="57944" y="274595"/>
                  </a:lnTo>
                  <a:lnTo>
                    <a:pt x="61803" y="278462"/>
                  </a:lnTo>
                  <a:lnTo>
                    <a:pt x="66793" y="278462"/>
                  </a:lnTo>
                  <a:lnTo>
                    <a:pt x="75326" y="270244"/>
                  </a:lnTo>
                  <a:lnTo>
                    <a:pt x="78622" y="266698"/>
                  </a:lnTo>
                  <a:lnTo>
                    <a:pt x="180785" y="266698"/>
                  </a:lnTo>
                  <a:lnTo>
                    <a:pt x="180750" y="235181"/>
                  </a:lnTo>
                  <a:lnTo>
                    <a:pt x="153913" y="235181"/>
                  </a:lnTo>
                  <a:lnTo>
                    <a:pt x="130247" y="232054"/>
                  </a:lnTo>
                  <a:lnTo>
                    <a:pt x="88682" y="202321"/>
                  </a:lnTo>
                  <a:lnTo>
                    <a:pt x="76413" y="180644"/>
                  </a:lnTo>
                  <a:lnTo>
                    <a:pt x="76319" y="180241"/>
                  </a:lnTo>
                  <a:close/>
                </a:path>
                <a:path w="180975" h="307339">
                  <a:moveTo>
                    <a:pt x="180666" y="231248"/>
                  </a:moveTo>
                  <a:lnTo>
                    <a:pt x="153913" y="235181"/>
                  </a:lnTo>
                  <a:lnTo>
                    <a:pt x="180750" y="235181"/>
                  </a:lnTo>
                  <a:lnTo>
                    <a:pt x="180666" y="231248"/>
                  </a:lnTo>
                  <a:close/>
                </a:path>
                <a:path w="180975" h="307339">
                  <a:moveTo>
                    <a:pt x="6760" y="126176"/>
                  </a:moveTo>
                  <a:lnTo>
                    <a:pt x="2173" y="128031"/>
                  </a:lnTo>
                  <a:lnTo>
                    <a:pt x="0" y="134314"/>
                  </a:lnTo>
                  <a:lnTo>
                    <a:pt x="80" y="172910"/>
                  </a:lnTo>
                  <a:lnTo>
                    <a:pt x="2173" y="179193"/>
                  </a:lnTo>
                  <a:lnTo>
                    <a:pt x="7034" y="181208"/>
                  </a:lnTo>
                  <a:lnTo>
                    <a:pt x="5945" y="181208"/>
                  </a:lnTo>
                  <a:lnTo>
                    <a:pt x="13993" y="180483"/>
                  </a:lnTo>
                  <a:lnTo>
                    <a:pt x="18750" y="180483"/>
                  </a:lnTo>
                  <a:lnTo>
                    <a:pt x="20682" y="180241"/>
                  </a:lnTo>
                  <a:lnTo>
                    <a:pt x="76319" y="180241"/>
                  </a:lnTo>
                  <a:lnTo>
                    <a:pt x="71403" y="159082"/>
                  </a:lnTo>
                  <a:lnTo>
                    <a:pt x="73429" y="136591"/>
                  </a:lnTo>
                  <a:lnTo>
                    <a:pt x="77235" y="127386"/>
                  </a:lnTo>
                  <a:lnTo>
                    <a:pt x="18750" y="127386"/>
                  </a:lnTo>
                  <a:lnTo>
                    <a:pt x="15531" y="126822"/>
                  </a:lnTo>
                  <a:lnTo>
                    <a:pt x="12956" y="126660"/>
                  </a:lnTo>
                  <a:lnTo>
                    <a:pt x="6760" y="126176"/>
                  </a:lnTo>
                  <a:close/>
                </a:path>
                <a:path w="180975" h="307339">
                  <a:moveTo>
                    <a:pt x="18750" y="180483"/>
                  </a:moveTo>
                  <a:lnTo>
                    <a:pt x="15532" y="180483"/>
                  </a:lnTo>
                  <a:lnTo>
                    <a:pt x="16819" y="180644"/>
                  </a:lnTo>
                  <a:lnTo>
                    <a:pt x="18750" y="180483"/>
                  </a:lnTo>
                  <a:close/>
                </a:path>
                <a:path w="180975" h="307339">
                  <a:moveTo>
                    <a:pt x="66796" y="28765"/>
                  </a:moveTo>
                  <a:lnTo>
                    <a:pt x="61642" y="28765"/>
                  </a:lnTo>
                  <a:lnTo>
                    <a:pt x="57864" y="32548"/>
                  </a:lnTo>
                  <a:lnTo>
                    <a:pt x="45227" y="45072"/>
                  </a:lnTo>
                  <a:lnTo>
                    <a:pt x="32592" y="57773"/>
                  </a:lnTo>
                  <a:lnTo>
                    <a:pt x="28890" y="61556"/>
                  </a:lnTo>
                  <a:lnTo>
                    <a:pt x="28970" y="66555"/>
                  </a:lnTo>
                  <a:lnTo>
                    <a:pt x="32592" y="70419"/>
                  </a:lnTo>
                  <a:lnTo>
                    <a:pt x="36777" y="74773"/>
                  </a:lnTo>
                  <a:lnTo>
                    <a:pt x="40639" y="78233"/>
                  </a:lnTo>
                  <a:lnTo>
                    <a:pt x="40639" y="79362"/>
                  </a:lnTo>
                  <a:lnTo>
                    <a:pt x="22855" y="119329"/>
                  </a:lnTo>
                  <a:lnTo>
                    <a:pt x="22211" y="121748"/>
                  </a:lnTo>
                  <a:lnTo>
                    <a:pt x="22211" y="125048"/>
                  </a:lnTo>
                  <a:lnTo>
                    <a:pt x="20601" y="126176"/>
                  </a:lnTo>
                  <a:lnTo>
                    <a:pt x="18750" y="127386"/>
                  </a:lnTo>
                  <a:lnTo>
                    <a:pt x="77235" y="127386"/>
                  </a:lnTo>
                  <a:lnTo>
                    <a:pt x="82729" y="114095"/>
                  </a:lnTo>
                  <a:lnTo>
                    <a:pt x="101428" y="90628"/>
                  </a:lnTo>
                  <a:lnTo>
                    <a:pt x="124275" y="76778"/>
                  </a:lnTo>
                  <a:lnTo>
                    <a:pt x="150834" y="71977"/>
                  </a:lnTo>
                  <a:lnTo>
                    <a:pt x="180827" y="71977"/>
                  </a:lnTo>
                  <a:lnTo>
                    <a:pt x="180827" y="40450"/>
                  </a:lnTo>
                  <a:lnTo>
                    <a:pt x="78460" y="40450"/>
                  </a:lnTo>
                  <a:lnTo>
                    <a:pt x="75004" y="36580"/>
                  </a:lnTo>
                  <a:lnTo>
                    <a:pt x="72830" y="34564"/>
                  </a:lnTo>
                  <a:lnTo>
                    <a:pt x="66796" y="28765"/>
                  </a:lnTo>
                  <a:close/>
                </a:path>
                <a:path w="180975" h="307339">
                  <a:moveTo>
                    <a:pt x="180827" y="71977"/>
                  </a:moveTo>
                  <a:lnTo>
                    <a:pt x="150834" y="71977"/>
                  </a:lnTo>
                  <a:lnTo>
                    <a:pt x="180666" y="75499"/>
                  </a:lnTo>
                  <a:lnTo>
                    <a:pt x="180827" y="75257"/>
                  </a:lnTo>
                  <a:lnTo>
                    <a:pt x="180827" y="71977"/>
                  </a:lnTo>
                  <a:close/>
                </a:path>
                <a:path w="180975" h="307339">
                  <a:moveTo>
                    <a:pt x="176968" y="0"/>
                  </a:moveTo>
                  <a:lnTo>
                    <a:pt x="130774" y="0"/>
                  </a:lnTo>
                  <a:lnTo>
                    <a:pt x="127150" y="3789"/>
                  </a:lnTo>
                  <a:lnTo>
                    <a:pt x="126989" y="9185"/>
                  </a:lnTo>
                  <a:lnTo>
                    <a:pt x="126989" y="20789"/>
                  </a:lnTo>
                  <a:lnTo>
                    <a:pt x="122083" y="21999"/>
                  </a:lnTo>
                  <a:lnTo>
                    <a:pt x="81521" y="39241"/>
                  </a:lnTo>
                  <a:lnTo>
                    <a:pt x="79588" y="40450"/>
                  </a:lnTo>
                  <a:lnTo>
                    <a:pt x="180827" y="40450"/>
                  </a:lnTo>
                  <a:lnTo>
                    <a:pt x="180827" y="3789"/>
                  </a:lnTo>
                  <a:lnTo>
                    <a:pt x="176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584308" y="3807145"/>
              <a:ext cx="217443" cy="300892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726180" y="3793235"/>
              <a:ext cx="323088" cy="323088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895599" y="3753611"/>
              <a:ext cx="400812" cy="402336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824606" y="4242257"/>
              <a:ext cx="641222" cy="152704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584194" y="4242815"/>
              <a:ext cx="739292" cy="152400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49142" y="4395215"/>
              <a:ext cx="761085" cy="152400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398263" y="4248022"/>
              <a:ext cx="617220" cy="152400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10072116" y="3973067"/>
              <a:ext cx="575945" cy="1257300"/>
            </a:xfrm>
            <a:custGeom>
              <a:avLst/>
              <a:gdLst/>
              <a:ahLst/>
              <a:cxnLst/>
              <a:rect l="l" t="t" r="r" b="b"/>
              <a:pathLst>
                <a:path w="575945" h="1257300">
                  <a:moveTo>
                    <a:pt x="0" y="643127"/>
                  </a:moveTo>
                  <a:lnTo>
                    <a:pt x="543051" y="0"/>
                  </a:lnTo>
                </a:path>
                <a:path w="575945" h="1257300">
                  <a:moveTo>
                    <a:pt x="0" y="642492"/>
                  </a:moveTo>
                  <a:lnTo>
                    <a:pt x="575817" y="641603"/>
                  </a:lnTo>
                </a:path>
                <a:path w="575945" h="1257300">
                  <a:moveTo>
                    <a:pt x="0" y="643127"/>
                  </a:moveTo>
                  <a:lnTo>
                    <a:pt x="571753" y="1257299"/>
                  </a:lnTo>
                </a:path>
              </a:pathLst>
            </a:custGeom>
            <a:ln w="12700">
              <a:solidFill>
                <a:srgbClr val="8496A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716657" y="1337055"/>
              <a:ext cx="690880" cy="410845"/>
            </a:xfrm>
            <a:custGeom>
              <a:avLst/>
              <a:gdLst/>
              <a:ahLst/>
              <a:cxnLst/>
              <a:rect l="l" t="t" r="r" b="b"/>
              <a:pathLst>
                <a:path w="690879" h="410844">
                  <a:moveTo>
                    <a:pt x="129159" y="355727"/>
                  </a:moveTo>
                  <a:lnTo>
                    <a:pt x="68326" y="279781"/>
                  </a:lnTo>
                  <a:lnTo>
                    <a:pt x="0" y="334518"/>
                  </a:lnTo>
                  <a:lnTo>
                    <a:pt x="60833" y="410464"/>
                  </a:lnTo>
                  <a:lnTo>
                    <a:pt x="75946" y="398272"/>
                  </a:lnTo>
                  <a:lnTo>
                    <a:pt x="27305" y="337439"/>
                  </a:lnTo>
                  <a:lnTo>
                    <a:pt x="65405" y="307086"/>
                  </a:lnTo>
                  <a:lnTo>
                    <a:pt x="114046" y="367792"/>
                  </a:lnTo>
                  <a:lnTo>
                    <a:pt x="129159" y="355727"/>
                  </a:lnTo>
                  <a:close/>
                </a:path>
                <a:path w="690879" h="410844">
                  <a:moveTo>
                    <a:pt x="208483" y="280187"/>
                  </a:moveTo>
                  <a:lnTo>
                    <a:pt x="200240" y="248970"/>
                  </a:lnTo>
                  <a:lnTo>
                    <a:pt x="200152" y="248793"/>
                  </a:lnTo>
                  <a:lnTo>
                    <a:pt x="197167" y="244983"/>
                  </a:lnTo>
                  <a:lnTo>
                    <a:pt x="195910" y="243370"/>
                  </a:lnTo>
                  <a:lnTo>
                    <a:pt x="191198" y="238683"/>
                  </a:lnTo>
                  <a:lnTo>
                    <a:pt x="190119" y="237871"/>
                  </a:lnTo>
                  <a:lnTo>
                    <a:pt x="190119" y="274574"/>
                  </a:lnTo>
                  <a:lnTo>
                    <a:pt x="186817" y="290830"/>
                  </a:lnTo>
                  <a:lnTo>
                    <a:pt x="182499" y="297307"/>
                  </a:lnTo>
                  <a:lnTo>
                    <a:pt x="175387" y="302260"/>
                  </a:lnTo>
                  <a:lnTo>
                    <a:pt x="168148" y="306959"/>
                  </a:lnTo>
                  <a:lnTo>
                    <a:pt x="160401" y="308356"/>
                  </a:lnTo>
                  <a:lnTo>
                    <a:pt x="152946" y="306959"/>
                  </a:lnTo>
                  <a:lnTo>
                    <a:pt x="126619" y="278765"/>
                  </a:lnTo>
                  <a:lnTo>
                    <a:pt x="128143" y="270637"/>
                  </a:lnTo>
                  <a:lnTo>
                    <a:pt x="129794" y="262509"/>
                  </a:lnTo>
                  <a:lnTo>
                    <a:pt x="134112" y="256032"/>
                  </a:lnTo>
                  <a:lnTo>
                    <a:pt x="141224" y="251079"/>
                  </a:lnTo>
                  <a:lnTo>
                    <a:pt x="148386" y="246507"/>
                  </a:lnTo>
                  <a:lnTo>
                    <a:pt x="147891" y="246507"/>
                  </a:lnTo>
                  <a:lnTo>
                    <a:pt x="156210" y="244983"/>
                  </a:lnTo>
                  <a:lnTo>
                    <a:pt x="164338" y="246507"/>
                  </a:lnTo>
                  <a:lnTo>
                    <a:pt x="172466" y="248158"/>
                  </a:lnTo>
                  <a:lnTo>
                    <a:pt x="178943" y="252476"/>
                  </a:lnTo>
                  <a:lnTo>
                    <a:pt x="184023" y="259588"/>
                  </a:lnTo>
                  <a:lnTo>
                    <a:pt x="188595" y="266827"/>
                  </a:lnTo>
                  <a:lnTo>
                    <a:pt x="190119" y="274574"/>
                  </a:lnTo>
                  <a:lnTo>
                    <a:pt x="190119" y="237871"/>
                  </a:lnTo>
                  <a:lnTo>
                    <a:pt x="161810" y="226542"/>
                  </a:lnTo>
                  <a:lnTo>
                    <a:pt x="154533" y="226542"/>
                  </a:lnTo>
                  <a:lnTo>
                    <a:pt x="120307" y="243776"/>
                  </a:lnTo>
                  <a:lnTo>
                    <a:pt x="108216" y="273164"/>
                  </a:lnTo>
                  <a:lnTo>
                    <a:pt x="108254" y="280187"/>
                  </a:lnTo>
                  <a:lnTo>
                    <a:pt x="125425" y="314667"/>
                  </a:lnTo>
                  <a:lnTo>
                    <a:pt x="155511" y="326898"/>
                  </a:lnTo>
                  <a:lnTo>
                    <a:pt x="161290" y="326898"/>
                  </a:lnTo>
                  <a:lnTo>
                    <a:pt x="196354" y="309575"/>
                  </a:lnTo>
                  <a:lnTo>
                    <a:pt x="197281" y="308356"/>
                  </a:lnTo>
                  <a:lnTo>
                    <a:pt x="200342" y="304380"/>
                  </a:lnTo>
                  <a:lnTo>
                    <a:pt x="203581" y="298704"/>
                  </a:lnTo>
                  <a:lnTo>
                    <a:pt x="205968" y="292709"/>
                  </a:lnTo>
                  <a:lnTo>
                    <a:pt x="207619" y="286537"/>
                  </a:lnTo>
                  <a:lnTo>
                    <a:pt x="208483" y="280187"/>
                  </a:lnTo>
                  <a:close/>
                </a:path>
                <a:path w="690879" h="410844">
                  <a:moveTo>
                    <a:pt x="348869" y="250952"/>
                  </a:moveTo>
                  <a:lnTo>
                    <a:pt x="341541" y="237617"/>
                  </a:lnTo>
                  <a:lnTo>
                    <a:pt x="331343" y="219075"/>
                  </a:lnTo>
                  <a:lnTo>
                    <a:pt x="327025" y="211201"/>
                  </a:lnTo>
                  <a:lnTo>
                    <a:pt x="312801" y="219075"/>
                  </a:lnTo>
                  <a:lnTo>
                    <a:pt x="295783" y="188214"/>
                  </a:lnTo>
                  <a:lnTo>
                    <a:pt x="295783" y="228473"/>
                  </a:lnTo>
                  <a:lnTo>
                    <a:pt x="255524" y="250571"/>
                  </a:lnTo>
                  <a:lnTo>
                    <a:pt x="256667" y="244475"/>
                  </a:lnTo>
                  <a:lnTo>
                    <a:pt x="256730" y="244144"/>
                  </a:lnTo>
                  <a:lnTo>
                    <a:pt x="256908" y="238366"/>
                  </a:lnTo>
                  <a:lnTo>
                    <a:pt x="244741" y="200012"/>
                  </a:lnTo>
                  <a:lnTo>
                    <a:pt x="240538" y="192151"/>
                  </a:lnTo>
                  <a:lnTo>
                    <a:pt x="267589" y="177292"/>
                  </a:lnTo>
                  <a:lnTo>
                    <a:pt x="295783" y="228473"/>
                  </a:lnTo>
                  <a:lnTo>
                    <a:pt x="295783" y="188214"/>
                  </a:lnTo>
                  <a:lnTo>
                    <a:pt x="289763" y="177292"/>
                  </a:lnTo>
                  <a:lnTo>
                    <a:pt x="275209" y="150876"/>
                  </a:lnTo>
                  <a:lnTo>
                    <a:pt x="215646" y="183769"/>
                  </a:lnTo>
                  <a:lnTo>
                    <a:pt x="220611" y="192951"/>
                  </a:lnTo>
                  <a:lnTo>
                    <a:pt x="225056" y="201625"/>
                  </a:lnTo>
                  <a:lnTo>
                    <a:pt x="237477" y="237413"/>
                  </a:lnTo>
                  <a:lnTo>
                    <a:pt x="237515" y="237617"/>
                  </a:lnTo>
                  <a:lnTo>
                    <a:pt x="237617" y="238366"/>
                  </a:lnTo>
                  <a:lnTo>
                    <a:pt x="237744" y="244475"/>
                  </a:lnTo>
                  <a:lnTo>
                    <a:pt x="237350" y="250571"/>
                  </a:lnTo>
                  <a:lnTo>
                    <a:pt x="237236" y="252476"/>
                  </a:lnTo>
                  <a:lnTo>
                    <a:pt x="233934" y="259588"/>
                  </a:lnTo>
                  <a:lnTo>
                    <a:pt x="227584" y="265938"/>
                  </a:lnTo>
                  <a:lnTo>
                    <a:pt x="249555" y="305689"/>
                  </a:lnTo>
                  <a:lnTo>
                    <a:pt x="266573" y="296291"/>
                  </a:lnTo>
                  <a:lnTo>
                    <a:pt x="254000" y="273558"/>
                  </a:lnTo>
                  <a:lnTo>
                    <a:pt x="295821" y="250571"/>
                  </a:lnTo>
                  <a:lnTo>
                    <a:pt x="319405" y="237617"/>
                  </a:lnTo>
                  <a:lnTo>
                    <a:pt x="331851" y="260350"/>
                  </a:lnTo>
                  <a:lnTo>
                    <a:pt x="348869" y="250952"/>
                  </a:lnTo>
                  <a:close/>
                </a:path>
                <a:path w="690879" h="410844">
                  <a:moveTo>
                    <a:pt x="421894" y="178562"/>
                  </a:moveTo>
                  <a:lnTo>
                    <a:pt x="406781" y="165481"/>
                  </a:lnTo>
                  <a:lnTo>
                    <a:pt x="405257" y="169545"/>
                  </a:lnTo>
                  <a:lnTo>
                    <a:pt x="402971" y="173228"/>
                  </a:lnTo>
                  <a:lnTo>
                    <a:pt x="376555" y="187540"/>
                  </a:lnTo>
                  <a:lnTo>
                    <a:pt x="370408" y="187286"/>
                  </a:lnTo>
                  <a:lnTo>
                    <a:pt x="343027" y="154178"/>
                  </a:lnTo>
                  <a:lnTo>
                    <a:pt x="349377" y="138430"/>
                  </a:lnTo>
                  <a:lnTo>
                    <a:pt x="355092" y="132461"/>
                  </a:lnTo>
                  <a:lnTo>
                    <a:pt x="367665" y="126492"/>
                  </a:lnTo>
                  <a:lnTo>
                    <a:pt x="372110" y="125476"/>
                  </a:lnTo>
                  <a:lnTo>
                    <a:pt x="381000" y="125222"/>
                  </a:lnTo>
                  <a:lnTo>
                    <a:pt x="385191" y="125857"/>
                  </a:lnTo>
                  <a:lnTo>
                    <a:pt x="389255" y="127254"/>
                  </a:lnTo>
                  <a:lnTo>
                    <a:pt x="389255" y="107442"/>
                  </a:lnTo>
                  <a:lnTo>
                    <a:pt x="383667" y="105791"/>
                  </a:lnTo>
                  <a:lnTo>
                    <a:pt x="377952" y="105283"/>
                  </a:lnTo>
                  <a:lnTo>
                    <a:pt x="366141" y="106680"/>
                  </a:lnTo>
                  <a:lnTo>
                    <a:pt x="332740" y="128651"/>
                  </a:lnTo>
                  <a:lnTo>
                    <a:pt x="324053" y="158940"/>
                  </a:lnTo>
                  <a:lnTo>
                    <a:pt x="324840" y="165354"/>
                  </a:lnTo>
                  <a:lnTo>
                    <a:pt x="345186" y="198628"/>
                  </a:lnTo>
                  <a:lnTo>
                    <a:pt x="375564" y="207746"/>
                  </a:lnTo>
                  <a:lnTo>
                    <a:pt x="382536" y="206870"/>
                  </a:lnTo>
                  <a:lnTo>
                    <a:pt x="416560" y="188087"/>
                  </a:lnTo>
                  <a:lnTo>
                    <a:pt x="419862" y="183515"/>
                  </a:lnTo>
                  <a:lnTo>
                    <a:pt x="421894" y="178562"/>
                  </a:lnTo>
                  <a:close/>
                </a:path>
                <a:path w="690879" h="410844">
                  <a:moveTo>
                    <a:pt x="524637" y="148590"/>
                  </a:moveTo>
                  <a:lnTo>
                    <a:pt x="488569" y="54864"/>
                  </a:lnTo>
                  <a:lnTo>
                    <a:pt x="447167" y="137160"/>
                  </a:lnTo>
                  <a:lnTo>
                    <a:pt x="426085" y="82296"/>
                  </a:lnTo>
                  <a:lnTo>
                    <a:pt x="408051" y="89281"/>
                  </a:lnTo>
                  <a:lnTo>
                    <a:pt x="443992" y="183007"/>
                  </a:lnTo>
                  <a:lnTo>
                    <a:pt x="485394" y="100711"/>
                  </a:lnTo>
                  <a:lnTo>
                    <a:pt x="506476" y="155575"/>
                  </a:lnTo>
                  <a:lnTo>
                    <a:pt x="524637" y="148590"/>
                  </a:lnTo>
                  <a:close/>
                </a:path>
                <a:path w="690879" h="410844">
                  <a:moveTo>
                    <a:pt x="620268" y="107950"/>
                  </a:moveTo>
                  <a:lnTo>
                    <a:pt x="606806" y="93091"/>
                  </a:lnTo>
                  <a:lnTo>
                    <a:pt x="604761" y="96901"/>
                  </a:lnTo>
                  <a:lnTo>
                    <a:pt x="602107" y="100330"/>
                  </a:lnTo>
                  <a:lnTo>
                    <a:pt x="574128" y="111226"/>
                  </a:lnTo>
                  <a:lnTo>
                    <a:pt x="568058" y="110197"/>
                  </a:lnTo>
                  <a:lnTo>
                    <a:pt x="544195" y="81788"/>
                  </a:lnTo>
                  <a:lnTo>
                    <a:pt x="545071" y="73914"/>
                  </a:lnTo>
                  <a:lnTo>
                    <a:pt x="577342" y="49149"/>
                  </a:lnTo>
                  <a:lnTo>
                    <a:pt x="586232" y="49911"/>
                  </a:lnTo>
                  <a:lnTo>
                    <a:pt x="590296" y="51181"/>
                  </a:lnTo>
                  <a:lnTo>
                    <a:pt x="594233" y="53086"/>
                  </a:lnTo>
                  <a:lnTo>
                    <a:pt x="596646" y="33401"/>
                  </a:lnTo>
                  <a:lnTo>
                    <a:pt x="591439" y="30988"/>
                  </a:lnTo>
                  <a:lnTo>
                    <a:pt x="585711" y="29845"/>
                  </a:lnTo>
                  <a:lnTo>
                    <a:pt x="573913" y="29845"/>
                  </a:lnTo>
                  <a:lnTo>
                    <a:pt x="537959" y="47371"/>
                  </a:lnTo>
                  <a:lnTo>
                    <a:pt x="525564" y="82804"/>
                  </a:lnTo>
                  <a:lnTo>
                    <a:pt x="526389" y="89382"/>
                  </a:lnTo>
                  <a:lnTo>
                    <a:pt x="547751" y="124333"/>
                  </a:lnTo>
                  <a:lnTo>
                    <a:pt x="577634" y="131241"/>
                  </a:lnTo>
                  <a:lnTo>
                    <a:pt x="584987" y="130302"/>
                  </a:lnTo>
                  <a:lnTo>
                    <a:pt x="617601" y="112649"/>
                  </a:lnTo>
                  <a:lnTo>
                    <a:pt x="620268" y="107950"/>
                  </a:lnTo>
                  <a:close/>
                </a:path>
                <a:path w="690879" h="410844">
                  <a:moveTo>
                    <a:pt x="690880" y="18796"/>
                  </a:moveTo>
                  <a:lnTo>
                    <a:pt x="686054" y="0"/>
                  </a:lnTo>
                  <a:lnTo>
                    <a:pt x="610743" y="19558"/>
                  </a:lnTo>
                  <a:lnTo>
                    <a:pt x="615569" y="38354"/>
                  </a:lnTo>
                  <a:lnTo>
                    <a:pt x="643763" y="31115"/>
                  </a:lnTo>
                  <a:lnTo>
                    <a:pt x="663448" y="106426"/>
                  </a:lnTo>
                  <a:lnTo>
                    <a:pt x="682244" y="101473"/>
                  </a:lnTo>
                  <a:lnTo>
                    <a:pt x="662686" y="26162"/>
                  </a:lnTo>
                  <a:lnTo>
                    <a:pt x="690880" y="18796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428715" y="1285113"/>
              <a:ext cx="343575" cy="135826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3926840" y="1282953"/>
              <a:ext cx="1051560" cy="415925"/>
            </a:xfrm>
            <a:custGeom>
              <a:avLst/>
              <a:gdLst/>
              <a:ahLst/>
              <a:cxnLst/>
              <a:rect l="l" t="t" r="r" b="b"/>
              <a:pathLst>
                <a:path w="1051560" h="415925">
                  <a:moveTo>
                    <a:pt x="61595" y="2032"/>
                  </a:moveTo>
                  <a:lnTo>
                    <a:pt x="3302" y="0"/>
                  </a:lnTo>
                  <a:lnTo>
                    <a:pt x="0" y="97282"/>
                  </a:lnTo>
                  <a:lnTo>
                    <a:pt x="19431" y="97917"/>
                  </a:lnTo>
                  <a:lnTo>
                    <a:pt x="22098" y="20193"/>
                  </a:lnTo>
                  <a:lnTo>
                    <a:pt x="60960" y="21463"/>
                  </a:lnTo>
                  <a:lnTo>
                    <a:pt x="61595" y="2032"/>
                  </a:lnTo>
                  <a:close/>
                </a:path>
                <a:path w="1051560" h="415925">
                  <a:moveTo>
                    <a:pt x="168325" y="47879"/>
                  </a:moveTo>
                  <a:lnTo>
                    <a:pt x="166789" y="38862"/>
                  </a:lnTo>
                  <a:lnTo>
                    <a:pt x="166687" y="38227"/>
                  </a:lnTo>
                  <a:lnTo>
                    <a:pt x="166598" y="37757"/>
                  </a:lnTo>
                  <a:lnTo>
                    <a:pt x="163233" y="28829"/>
                  </a:lnTo>
                  <a:lnTo>
                    <a:pt x="160121" y="24003"/>
                  </a:lnTo>
                  <a:lnTo>
                    <a:pt x="158242" y="21082"/>
                  </a:lnTo>
                  <a:lnTo>
                    <a:pt x="151930" y="14732"/>
                  </a:lnTo>
                  <a:lnTo>
                    <a:pt x="149606" y="13220"/>
                  </a:lnTo>
                  <a:lnTo>
                    <a:pt x="149606" y="43307"/>
                  </a:lnTo>
                  <a:lnTo>
                    <a:pt x="149377" y="47879"/>
                  </a:lnTo>
                  <a:lnTo>
                    <a:pt x="149352" y="48387"/>
                  </a:lnTo>
                  <a:lnTo>
                    <a:pt x="95250" y="43942"/>
                  </a:lnTo>
                  <a:lnTo>
                    <a:pt x="95758" y="38862"/>
                  </a:lnTo>
                  <a:lnTo>
                    <a:pt x="98679" y="34290"/>
                  </a:lnTo>
                  <a:lnTo>
                    <a:pt x="103632" y="30099"/>
                  </a:lnTo>
                  <a:lnTo>
                    <a:pt x="108712" y="25908"/>
                  </a:lnTo>
                  <a:lnTo>
                    <a:pt x="115697" y="24003"/>
                  </a:lnTo>
                  <a:lnTo>
                    <a:pt x="124587" y="24384"/>
                  </a:lnTo>
                  <a:lnTo>
                    <a:pt x="149606" y="43307"/>
                  </a:lnTo>
                  <a:lnTo>
                    <a:pt x="149606" y="13220"/>
                  </a:lnTo>
                  <a:lnTo>
                    <a:pt x="144614" y="9944"/>
                  </a:lnTo>
                  <a:lnTo>
                    <a:pt x="136309" y="6731"/>
                  </a:lnTo>
                  <a:lnTo>
                    <a:pt x="127000" y="5080"/>
                  </a:lnTo>
                  <a:lnTo>
                    <a:pt x="118681" y="5080"/>
                  </a:lnTo>
                  <a:lnTo>
                    <a:pt x="82677" y="26416"/>
                  </a:lnTo>
                  <a:lnTo>
                    <a:pt x="74472" y="58051"/>
                  </a:lnTo>
                  <a:lnTo>
                    <a:pt x="75031" y="64554"/>
                  </a:lnTo>
                  <a:lnTo>
                    <a:pt x="99580" y="99707"/>
                  </a:lnTo>
                  <a:lnTo>
                    <a:pt x="122428" y="105537"/>
                  </a:lnTo>
                  <a:lnTo>
                    <a:pt x="123304" y="105537"/>
                  </a:lnTo>
                  <a:lnTo>
                    <a:pt x="128651" y="105918"/>
                  </a:lnTo>
                  <a:lnTo>
                    <a:pt x="134747" y="105537"/>
                  </a:lnTo>
                  <a:lnTo>
                    <a:pt x="145161" y="103251"/>
                  </a:lnTo>
                  <a:lnTo>
                    <a:pt x="149479" y="101854"/>
                  </a:lnTo>
                  <a:lnTo>
                    <a:pt x="152654" y="100203"/>
                  </a:lnTo>
                  <a:lnTo>
                    <a:pt x="155829" y="98679"/>
                  </a:lnTo>
                  <a:lnTo>
                    <a:pt x="157861" y="97409"/>
                  </a:lnTo>
                  <a:lnTo>
                    <a:pt x="158877" y="96647"/>
                  </a:lnTo>
                  <a:lnTo>
                    <a:pt x="155994" y="86487"/>
                  </a:lnTo>
                  <a:lnTo>
                    <a:pt x="153797" y="78740"/>
                  </a:lnTo>
                  <a:lnTo>
                    <a:pt x="149733" y="81280"/>
                  </a:lnTo>
                  <a:lnTo>
                    <a:pt x="145161" y="83185"/>
                  </a:lnTo>
                  <a:lnTo>
                    <a:pt x="134264" y="86106"/>
                  </a:lnTo>
                  <a:lnTo>
                    <a:pt x="133375" y="86106"/>
                  </a:lnTo>
                  <a:lnTo>
                    <a:pt x="129286" y="86487"/>
                  </a:lnTo>
                  <a:lnTo>
                    <a:pt x="94869" y="69342"/>
                  </a:lnTo>
                  <a:lnTo>
                    <a:pt x="93726" y="61722"/>
                  </a:lnTo>
                  <a:lnTo>
                    <a:pt x="167132" y="67691"/>
                  </a:lnTo>
                  <a:lnTo>
                    <a:pt x="167386" y="66294"/>
                  </a:lnTo>
                  <a:lnTo>
                    <a:pt x="168122" y="61722"/>
                  </a:lnTo>
                  <a:lnTo>
                    <a:pt x="168275" y="60325"/>
                  </a:lnTo>
                  <a:lnTo>
                    <a:pt x="168325" y="48387"/>
                  </a:lnTo>
                  <a:lnTo>
                    <a:pt x="168325" y="47879"/>
                  </a:lnTo>
                  <a:close/>
                </a:path>
                <a:path w="1051560" h="415925">
                  <a:moveTo>
                    <a:pt x="282549" y="67170"/>
                  </a:moveTo>
                  <a:lnTo>
                    <a:pt x="272161" y="35560"/>
                  </a:lnTo>
                  <a:lnTo>
                    <a:pt x="270256" y="33020"/>
                  </a:lnTo>
                  <a:lnTo>
                    <a:pt x="263779" y="27863"/>
                  </a:lnTo>
                  <a:lnTo>
                    <a:pt x="263779" y="62611"/>
                  </a:lnTo>
                  <a:lnTo>
                    <a:pt x="262890" y="71247"/>
                  </a:lnTo>
                  <a:lnTo>
                    <a:pt x="261594" y="79121"/>
                  </a:lnTo>
                  <a:lnTo>
                    <a:pt x="261493" y="79756"/>
                  </a:lnTo>
                  <a:lnTo>
                    <a:pt x="257429" y="86487"/>
                  </a:lnTo>
                  <a:lnTo>
                    <a:pt x="250952" y="91567"/>
                  </a:lnTo>
                  <a:lnTo>
                    <a:pt x="244348" y="96520"/>
                  </a:lnTo>
                  <a:lnTo>
                    <a:pt x="236728" y="98552"/>
                  </a:lnTo>
                  <a:lnTo>
                    <a:pt x="228092" y="97663"/>
                  </a:lnTo>
                  <a:lnTo>
                    <a:pt x="219583" y="96266"/>
                  </a:lnTo>
                  <a:lnTo>
                    <a:pt x="212852" y="92202"/>
                  </a:lnTo>
                  <a:lnTo>
                    <a:pt x="207899" y="85598"/>
                  </a:lnTo>
                  <a:lnTo>
                    <a:pt x="202819" y="79121"/>
                  </a:lnTo>
                  <a:lnTo>
                    <a:pt x="200914" y="71501"/>
                  </a:lnTo>
                  <a:lnTo>
                    <a:pt x="201803" y="62865"/>
                  </a:lnTo>
                  <a:lnTo>
                    <a:pt x="203073" y="55118"/>
                  </a:lnTo>
                  <a:lnTo>
                    <a:pt x="227965" y="35560"/>
                  </a:lnTo>
                  <a:lnTo>
                    <a:pt x="236474" y="36576"/>
                  </a:lnTo>
                  <a:lnTo>
                    <a:pt x="244983" y="37973"/>
                  </a:lnTo>
                  <a:lnTo>
                    <a:pt x="251841" y="41910"/>
                  </a:lnTo>
                  <a:lnTo>
                    <a:pt x="261747" y="55118"/>
                  </a:lnTo>
                  <a:lnTo>
                    <a:pt x="263779" y="62611"/>
                  </a:lnTo>
                  <a:lnTo>
                    <a:pt x="263779" y="27863"/>
                  </a:lnTo>
                  <a:lnTo>
                    <a:pt x="232283" y="16852"/>
                  </a:lnTo>
                  <a:lnTo>
                    <a:pt x="225564" y="17272"/>
                  </a:lnTo>
                  <a:lnTo>
                    <a:pt x="189064" y="41452"/>
                  </a:lnTo>
                  <a:lnTo>
                    <a:pt x="182067" y="67170"/>
                  </a:lnTo>
                  <a:lnTo>
                    <a:pt x="182499" y="73774"/>
                  </a:lnTo>
                  <a:lnTo>
                    <a:pt x="206667" y="110375"/>
                  </a:lnTo>
                  <a:lnTo>
                    <a:pt x="225844" y="116903"/>
                  </a:lnTo>
                  <a:lnTo>
                    <a:pt x="226517" y="116903"/>
                  </a:lnTo>
                  <a:lnTo>
                    <a:pt x="232384" y="117297"/>
                  </a:lnTo>
                  <a:lnTo>
                    <a:pt x="271449" y="98552"/>
                  </a:lnTo>
                  <a:lnTo>
                    <a:pt x="271907" y="98044"/>
                  </a:lnTo>
                  <a:lnTo>
                    <a:pt x="275615" y="92684"/>
                  </a:lnTo>
                  <a:lnTo>
                    <a:pt x="278549" y="86893"/>
                  </a:lnTo>
                  <a:lnTo>
                    <a:pt x="280708" y="80632"/>
                  </a:lnTo>
                  <a:lnTo>
                    <a:pt x="282067" y="73914"/>
                  </a:lnTo>
                  <a:lnTo>
                    <a:pt x="282549" y="67170"/>
                  </a:lnTo>
                  <a:close/>
                </a:path>
                <a:path w="1051560" h="415925">
                  <a:moveTo>
                    <a:pt x="405511" y="48260"/>
                  </a:moveTo>
                  <a:lnTo>
                    <a:pt x="386461" y="44450"/>
                  </a:lnTo>
                  <a:lnTo>
                    <a:pt x="383743" y="57899"/>
                  </a:lnTo>
                  <a:lnTo>
                    <a:pt x="383667" y="58293"/>
                  </a:lnTo>
                  <a:lnTo>
                    <a:pt x="381698" y="54356"/>
                  </a:lnTo>
                  <a:lnTo>
                    <a:pt x="380746" y="52451"/>
                  </a:lnTo>
                  <a:lnTo>
                    <a:pt x="378460" y="49631"/>
                  </a:lnTo>
                  <a:lnTo>
                    <a:pt x="378460" y="83566"/>
                  </a:lnTo>
                  <a:lnTo>
                    <a:pt x="376936" y="92202"/>
                  </a:lnTo>
                  <a:lnTo>
                    <a:pt x="375031" y="100711"/>
                  </a:lnTo>
                  <a:lnTo>
                    <a:pt x="370713" y="107188"/>
                  </a:lnTo>
                  <a:lnTo>
                    <a:pt x="356997" y="116332"/>
                  </a:lnTo>
                  <a:lnTo>
                    <a:pt x="349377" y="117856"/>
                  </a:lnTo>
                  <a:lnTo>
                    <a:pt x="340741" y="116332"/>
                  </a:lnTo>
                  <a:lnTo>
                    <a:pt x="332232" y="114427"/>
                  </a:lnTo>
                  <a:lnTo>
                    <a:pt x="325628" y="110109"/>
                  </a:lnTo>
                  <a:lnTo>
                    <a:pt x="316484" y="96393"/>
                  </a:lnTo>
                  <a:lnTo>
                    <a:pt x="314960" y="88773"/>
                  </a:lnTo>
                  <a:lnTo>
                    <a:pt x="316484" y="80137"/>
                  </a:lnTo>
                  <a:lnTo>
                    <a:pt x="344170" y="54356"/>
                  </a:lnTo>
                  <a:lnTo>
                    <a:pt x="353377" y="56007"/>
                  </a:lnTo>
                  <a:lnTo>
                    <a:pt x="353250" y="56007"/>
                  </a:lnTo>
                  <a:lnTo>
                    <a:pt x="361810" y="57899"/>
                  </a:lnTo>
                  <a:lnTo>
                    <a:pt x="361467" y="57899"/>
                  </a:lnTo>
                  <a:lnTo>
                    <a:pt x="367792" y="62230"/>
                  </a:lnTo>
                  <a:lnTo>
                    <a:pt x="372364" y="68961"/>
                  </a:lnTo>
                  <a:lnTo>
                    <a:pt x="376936" y="75819"/>
                  </a:lnTo>
                  <a:lnTo>
                    <a:pt x="378358" y="83121"/>
                  </a:lnTo>
                  <a:lnTo>
                    <a:pt x="378460" y="83566"/>
                  </a:lnTo>
                  <a:lnTo>
                    <a:pt x="378460" y="49631"/>
                  </a:lnTo>
                  <a:lnTo>
                    <a:pt x="376936" y="47752"/>
                  </a:lnTo>
                  <a:lnTo>
                    <a:pt x="371983" y="44069"/>
                  </a:lnTo>
                  <a:lnTo>
                    <a:pt x="367157" y="40386"/>
                  </a:lnTo>
                  <a:lnTo>
                    <a:pt x="361442" y="37846"/>
                  </a:lnTo>
                  <a:lnTo>
                    <a:pt x="355053" y="36601"/>
                  </a:lnTo>
                  <a:lnTo>
                    <a:pt x="348132" y="35712"/>
                  </a:lnTo>
                  <a:lnTo>
                    <a:pt x="341401" y="35712"/>
                  </a:lnTo>
                  <a:lnTo>
                    <a:pt x="304761" y="57899"/>
                  </a:lnTo>
                  <a:lnTo>
                    <a:pt x="296392" y="89750"/>
                  </a:lnTo>
                  <a:lnTo>
                    <a:pt x="297129" y="96215"/>
                  </a:lnTo>
                  <a:lnTo>
                    <a:pt x="322453" y="130721"/>
                  </a:lnTo>
                  <a:lnTo>
                    <a:pt x="341757" y="136398"/>
                  </a:lnTo>
                  <a:lnTo>
                    <a:pt x="347472" y="136398"/>
                  </a:lnTo>
                  <a:lnTo>
                    <a:pt x="359740" y="133273"/>
                  </a:lnTo>
                  <a:lnTo>
                    <a:pt x="365252" y="130302"/>
                  </a:lnTo>
                  <a:lnTo>
                    <a:pt x="370205" y="125984"/>
                  </a:lnTo>
                  <a:lnTo>
                    <a:pt x="367411" y="139827"/>
                  </a:lnTo>
                  <a:lnTo>
                    <a:pt x="386461" y="143637"/>
                  </a:lnTo>
                  <a:lnTo>
                    <a:pt x="389978" y="125984"/>
                  </a:lnTo>
                  <a:lnTo>
                    <a:pt x="391604" y="117856"/>
                  </a:lnTo>
                  <a:lnTo>
                    <a:pt x="403504" y="58293"/>
                  </a:lnTo>
                  <a:lnTo>
                    <a:pt x="405511" y="48260"/>
                  </a:lnTo>
                  <a:close/>
                </a:path>
                <a:path w="1051560" h="415925">
                  <a:moveTo>
                    <a:pt x="520192" y="77724"/>
                  </a:moveTo>
                  <a:lnTo>
                    <a:pt x="501396" y="72771"/>
                  </a:lnTo>
                  <a:lnTo>
                    <a:pt x="491490" y="110363"/>
                  </a:lnTo>
                  <a:lnTo>
                    <a:pt x="444500" y="97917"/>
                  </a:lnTo>
                  <a:lnTo>
                    <a:pt x="454406" y="60198"/>
                  </a:lnTo>
                  <a:lnTo>
                    <a:pt x="435610" y="55245"/>
                  </a:lnTo>
                  <a:lnTo>
                    <a:pt x="410718" y="149352"/>
                  </a:lnTo>
                  <a:lnTo>
                    <a:pt x="429514" y="154305"/>
                  </a:lnTo>
                  <a:lnTo>
                    <a:pt x="439420" y="116713"/>
                  </a:lnTo>
                  <a:lnTo>
                    <a:pt x="486537" y="129159"/>
                  </a:lnTo>
                  <a:lnTo>
                    <a:pt x="476504" y="166751"/>
                  </a:lnTo>
                  <a:lnTo>
                    <a:pt x="495300" y="171704"/>
                  </a:lnTo>
                  <a:lnTo>
                    <a:pt x="520192" y="77724"/>
                  </a:lnTo>
                  <a:close/>
                </a:path>
                <a:path w="1051560" h="415925">
                  <a:moveTo>
                    <a:pt x="639826" y="116586"/>
                  </a:moveTo>
                  <a:lnTo>
                    <a:pt x="621284" y="110363"/>
                  </a:lnTo>
                  <a:lnTo>
                    <a:pt x="616839" y="123825"/>
                  </a:lnTo>
                  <a:lnTo>
                    <a:pt x="614680" y="117602"/>
                  </a:lnTo>
                  <a:lnTo>
                    <a:pt x="613041" y="114935"/>
                  </a:lnTo>
                  <a:lnTo>
                    <a:pt x="611505" y="112395"/>
                  </a:lnTo>
                  <a:lnTo>
                    <a:pt x="608457" y="109435"/>
                  </a:lnTo>
                  <a:lnTo>
                    <a:pt x="608457" y="148082"/>
                  </a:lnTo>
                  <a:lnTo>
                    <a:pt x="605790" y="156464"/>
                  </a:lnTo>
                  <a:lnTo>
                    <a:pt x="602869" y="164719"/>
                  </a:lnTo>
                  <a:lnTo>
                    <a:pt x="597662" y="170688"/>
                  </a:lnTo>
                  <a:lnTo>
                    <a:pt x="590296" y="174244"/>
                  </a:lnTo>
                  <a:lnTo>
                    <a:pt x="583057" y="177927"/>
                  </a:lnTo>
                  <a:lnTo>
                    <a:pt x="545338" y="153035"/>
                  </a:lnTo>
                  <a:lnTo>
                    <a:pt x="544830" y="145161"/>
                  </a:lnTo>
                  <a:lnTo>
                    <a:pt x="547243" y="137312"/>
                  </a:lnTo>
                  <a:lnTo>
                    <a:pt x="578104" y="114935"/>
                  </a:lnTo>
                  <a:lnTo>
                    <a:pt x="586828" y="117602"/>
                  </a:lnTo>
                  <a:lnTo>
                    <a:pt x="594614" y="120396"/>
                  </a:lnTo>
                  <a:lnTo>
                    <a:pt x="600583" y="125603"/>
                  </a:lnTo>
                  <a:lnTo>
                    <a:pt x="607949" y="140335"/>
                  </a:lnTo>
                  <a:lnTo>
                    <a:pt x="608457" y="148082"/>
                  </a:lnTo>
                  <a:lnTo>
                    <a:pt x="608457" y="109435"/>
                  </a:lnTo>
                  <a:lnTo>
                    <a:pt x="578307" y="96062"/>
                  </a:lnTo>
                  <a:lnTo>
                    <a:pt x="571296" y="96062"/>
                  </a:lnTo>
                  <a:lnTo>
                    <a:pt x="534758" y="118491"/>
                  </a:lnTo>
                  <a:lnTo>
                    <a:pt x="526186" y="150317"/>
                  </a:lnTo>
                  <a:lnTo>
                    <a:pt x="526884" y="156464"/>
                  </a:lnTo>
                  <a:lnTo>
                    <a:pt x="552615" y="191109"/>
                  </a:lnTo>
                  <a:lnTo>
                    <a:pt x="571500" y="196596"/>
                  </a:lnTo>
                  <a:lnTo>
                    <a:pt x="577596" y="195834"/>
                  </a:lnTo>
                  <a:lnTo>
                    <a:pt x="583692" y="194945"/>
                  </a:lnTo>
                  <a:lnTo>
                    <a:pt x="589407" y="192786"/>
                  </a:lnTo>
                  <a:lnTo>
                    <a:pt x="594868" y="189103"/>
                  </a:lnTo>
                  <a:lnTo>
                    <a:pt x="590423" y="202565"/>
                  </a:lnTo>
                  <a:lnTo>
                    <a:pt x="608838" y="208788"/>
                  </a:lnTo>
                  <a:lnTo>
                    <a:pt x="615442" y="189103"/>
                  </a:lnTo>
                  <a:lnTo>
                    <a:pt x="619036" y="178435"/>
                  </a:lnTo>
                  <a:lnTo>
                    <a:pt x="637387" y="123825"/>
                  </a:lnTo>
                  <a:lnTo>
                    <a:pt x="639826" y="116586"/>
                  </a:lnTo>
                  <a:close/>
                </a:path>
                <a:path w="1051560" h="415925">
                  <a:moveTo>
                    <a:pt x="752983" y="162433"/>
                  </a:moveTo>
                  <a:lnTo>
                    <a:pt x="684149" y="133731"/>
                  </a:lnTo>
                  <a:lnTo>
                    <a:pt x="655955" y="201295"/>
                  </a:lnTo>
                  <a:lnTo>
                    <a:pt x="652780" y="204851"/>
                  </a:lnTo>
                  <a:lnTo>
                    <a:pt x="644779" y="206502"/>
                  </a:lnTo>
                  <a:lnTo>
                    <a:pt x="640207" y="204978"/>
                  </a:lnTo>
                  <a:lnTo>
                    <a:pt x="635127" y="201168"/>
                  </a:lnTo>
                  <a:lnTo>
                    <a:pt x="628777" y="216154"/>
                  </a:lnTo>
                  <a:lnTo>
                    <a:pt x="632079" y="218567"/>
                  </a:lnTo>
                  <a:lnTo>
                    <a:pt x="637794" y="221615"/>
                  </a:lnTo>
                  <a:lnTo>
                    <a:pt x="648208" y="226060"/>
                  </a:lnTo>
                  <a:lnTo>
                    <a:pt x="655066" y="225806"/>
                  </a:lnTo>
                  <a:lnTo>
                    <a:pt x="694563" y="159131"/>
                  </a:lnTo>
                  <a:lnTo>
                    <a:pt x="727583" y="172847"/>
                  </a:lnTo>
                  <a:lnTo>
                    <a:pt x="697738" y="244729"/>
                  </a:lnTo>
                  <a:lnTo>
                    <a:pt x="715645" y="252222"/>
                  </a:lnTo>
                  <a:lnTo>
                    <a:pt x="752983" y="162433"/>
                  </a:lnTo>
                  <a:close/>
                </a:path>
                <a:path w="1051560" h="415925">
                  <a:moveTo>
                    <a:pt x="861695" y="211963"/>
                  </a:moveTo>
                  <a:lnTo>
                    <a:pt x="773049" y="236855"/>
                  </a:lnTo>
                  <a:lnTo>
                    <a:pt x="799338" y="184277"/>
                  </a:lnTo>
                  <a:lnTo>
                    <a:pt x="782066" y="175641"/>
                  </a:lnTo>
                  <a:lnTo>
                    <a:pt x="736854" y="265430"/>
                  </a:lnTo>
                  <a:lnTo>
                    <a:pt x="825627" y="240538"/>
                  </a:lnTo>
                  <a:lnTo>
                    <a:pt x="799211" y="293116"/>
                  </a:lnTo>
                  <a:lnTo>
                    <a:pt x="816610" y="301879"/>
                  </a:lnTo>
                  <a:lnTo>
                    <a:pt x="861695" y="211963"/>
                  </a:lnTo>
                  <a:close/>
                </a:path>
                <a:path w="1051560" h="415925">
                  <a:moveTo>
                    <a:pt x="938657" y="276567"/>
                  </a:moveTo>
                  <a:lnTo>
                    <a:pt x="916305" y="245237"/>
                  </a:lnTo>
                  <a:lnTo>
                    <a:pt x="884682" y="236220"/>
                  </a:lnTo>
                  <a:lnTo>
                    <a:pt x="877824" y="236982"/>
                  </a:lnTo>
                  <a:lnTo>
                    <a:pt x="877697" y="254762"/>
                  </a:lnTo>
                  <a:lnTo>
                    <a:pt x="881634" y="254508"/>
                  </a:lnTo>
                  <a:lnTo>
                    <a:pt x="885825" y="254762"/>
                  </a:lnTo>
                  <a:lnTo>
                    <a:pt x="918337" y="275209"/>
                  </a:lnTo>
                  <a:lnTo>
                    <a:pt x="918464" y="278130"/>
                  </a:lnTo>
                  <a:lnTo>
                    <a:pt x="915289" y="283591"/>
                  </a:lnTo>
                  <a:lnTo>
                    <a:pt x="911606" y="284861"/>
                  </a:lnTo>
                  <a:lnTo>
                    <a:pt x="900430" y="283464"/>
                  </a:lnTo>
                  <a:lnTo>
                    <a:pt x="893191" y="280416"/>
                  </a:lnTo>
                  <a:lnTo>
                    <a:pt x="884428" y="275336"/>
                  </a:lnTo>
                  <a:lnTo>
                    <a:pt x="876173" y="289179"/>
                  </a:lnTo>
                  <a:lnTo>
                    <a:pt x="884301" y="294005"/>
                  </a:lnTo>
                  <a:lnTo>
                    <a:pt x="890524" y="298831"/>
                  </a:lnTo>
                  <a:lnTo>
                    <a:pt x="898779" y="308229"/>
                  </a:lnTo>
                  <a:lnTo>
                    <a:pt x="899922" y="312293"/>
                  </a:lnTo>
                  <a:lnTo>
                    <a:pt x="898017" y="315849"/>
                  </a:lnTo>
                  <a:lnTo>
                    <a:pt x="895858" y="319278"/>
                  </a:lnTo>
                  <a:lnTo>
                    <a:pt x="892175" y="320548"/>
                  </a:lnTo>
                  <a:lnTo>
                    <a:pt x="882396" y="318770"/>
                  </a:lnTo>
                  <a:lnTo>
                    <a:pt x="853440" y="292481"/>
                  </a:lnTo>
                  <a:lnTo>
                    <a:pt x="838581" y="301625"/>
                  </a:lnTo>
                  <a:lnTo>
                    <a:pt x="863473" y="330835"/>
                  </a:lnTo>
                  <a:lnTo>
                    <a:pt x="892175" y="339725"/>
                  </a:lnTo>
                  <a:lnTo>
                    <a:pt x="898791" y="338848"/>
                  </a:lnTo>
                  <a:lnTo>
                    <a:pt x="918210" y="317246"/>
                  </a:lnTo>
                  <a:lnTo>
                    <a:pt x="917321" y="307975"/>
                  </a:lnTo>
                  <a:lnTo>
                    <a:pt x="915416" y="303530"/>
                  </a:lnTo>
                  <a:lnTo>
                    <a:pt x="912241" y="299339"/>
                  </a:lnTo>
                  <a:lnTo>
                    <a:pt x="917321" y="300101"/>
                  </a:lnTo>
                  <a:lnTo>
                    <a:pt x="937412" y="282702"/>
                  </a:lnTo>
                  <a:lnTo>
                    <a:pt x="938657" y="276567"/>
                  </a:lnTo>
                  <a:close/>
                </a:path>
                <a:path w="1051560" h="415925">
                  <a:moveTo>
                    <a:pt x="1051052" y="336042"/>
                  </a:moveTo>
                  <a:lnTo>
                    <a:pt x="1035177" y="324866"/>
                  </a:lnTo>
                  <a:lnTo>
                    <a:pt x="1026909" y="336423"/>
                  </a:lnTo>
                  <a:lnTo>
                    <a:pt x="1026668" y="330047"/>
                  </a:lnTo>
                  <a:lnTo>
                    <a:pt x="1026490" y="329311"/>
                  </a:lnTo>
                  <a:lnTo>
                    <a:pt x="1025017" y="324027"/>
                  </a:lnTo>
                  <a:lnTo>
                    <a:pt x="1022096" y="318643"/>
                  </a:lnTo>
                  <a:lnTo>
                    <a:pt x="1020127" y="315214"/>
                  </a:lnTo>
                  <a:lnTo>
                    <a:pt x="1019048" y="313309"/>
                  </a:lnTo>
                  <a:lnTo>
                    <a:pt x="1014857" y="308737"/>
                  </a:lnTo>
                  <a:lnTo>
                    <a:pt x="1013714" y="307924"/>
                  </a:lnTo>
                  <a:lnTo>
                    <a:pt x="1013714" y="349758"/>
                  </a:lnTo>
                  <a:lnTo>
                    <a:pt x="1012063" y="357378"/>
                  </a:lnTo>
                  <a:lnTo>
                    <a:pt x="1007237" y="364744"/>
                  </a:lnTo>
                  <a:lnTo>
                    <a:pt x="1002030" y="371729"/>
                  </a:lnTo>
                  <a:lnTo>
                    <a:pt x="995426" y="375920"/>
                  </a:lnTo>
                  <a:lnTo>
                    <a:pt x="979170" y="378714"/>
                  </a:lnTo>
                  <a:lnTo>
                    <a:pt x="971550" y="377063"/>
                  </a:lnTo>
                  <a:lnTo>
                    <a:pt x="950214" y="344297"/>
                  </a:lnTo>
                  <a:lnTo>
                    <a:pt x="951865" y="336550"/>
                  </a:lnTo>
                  <a:lnTo>
                    <a:pt x="956691" y="329311"/>
                  </a:lnTo>
                  <a:lnTo>
                    <a:pt x="961898" y="322326"/>
                  </a:lnTo>
                  <a:lnTo>
                    <a:pt x="968298" y="318135"/>
                  </a:lnTo>
                  <a:lnTo>
                    <a:pt x="967752" y="318135"/>
                  </a:lnTo>
                  <a:lnTo>
                    <a:pt x="984758" y="315214"/>
                  </a:lnTo>
                  <a:lnTo>
                    <a:pt x="992378" y="316865"/>
                  </a:lnTo>
                  <a:lnTo>
                    <a:pt x="999617" y="321691"/>
                  </a:lnTo>
                  <a:lnTo>
                    <a:pt x="1006729" y="326898"/>
                  </a:lnTo>
                  <a:lnTo>
                    <a:pt x="1010920" y="333629"/>
                  </a:lnTo>
                  <a:lnTo>
                    <a:pt x="1013714" y="349758"/>
                  </a:lnTo>
                  <a:lnTo>
                    <a:pt x="1013714" y="307924"/>
                  </a:lnTo>
                  <a:lnTo>
                    <a:pt x="976376" y="295529"/>
                  </a:lnTo>
                  <a:lnTo>
                    <a:pt x="968248" y="297180"/>
                  </a:lnTo>
                  <a:lnTo>
                    <a:pt x="937221" y="324027"/>
                  </a:lnTo>
                  <a:lnTo>
                    <a:pt x="930402" y="351028"/>
                  </a:lnTo>
                  <a:lnTo>
                    <a:pt x="931672" y="359283"/>
                  </a:lnTo>
                  <a:lnTo>
                    <a:pt x="957199" y="391033"/>
                  </a:lnTo>
                  <a:lnTo>
                    <a:pt x="974979" y="395351"/>
                  </a:lnTo>
                  <a:lnTo>
                    <a:pt x="981202" y="394843"/>
                  </a:lnTo>
                  <a:lnTo>
                    <a:pt x="987425" y="392938"/>
                  </a:lnTo>
                  <a:lnTo>
                    <a:pt x="979297" y="404495"/>
                  </a:lnTo>
                  <a:lnTo>
                    <a:pt x="995172" y="415671"/>
                  </a:lnTo>
                  <a:lnTo>
                    <a:pt x="1011123" y="392938"/>
                  </a:lnTo>
                  <a:lnTo>
                    <a:pt x="1021105" y="378714"/>
                  </a:lnTo>
                  <a:lnTo>
                    <a:pt x="1050683" y="336550"/>
                  </a:lnTo>
                  <a:lnTo>
                    <a:pt x="1050925" y="336219"/>
                  </a:lnTo>
                  <a:lnTo>
                    <a:pt x="1051052" y="336042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10312" y="0"/>
              <a:ext cx="1077468" cy="783336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27878" y="743546"/>
              <a:ext cx="824960" cy="152373"/>
            </a:xfrm>
            <a:prstGeom prst="rect">
              <a:avLst/>
            </a:prstGeom>
          </p:spPr>
        </p:pic>
      </p:grpSp>
      <p:sp>
        <p:nvSpPr>
          <p:cNvPr id="129" name="object 129" descr=""/>
          <p:cNvSpPr txBox="1"/>
          <p:nvPr/>
        </p:nvSpPr>
        <p:spPr>
          <a:xfrm>
            <a:off x="11068557" y="6465214"/>
            <a:ext cx="2444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5260" y="0"/>
            <a:ext cx="11663680" cy="6786880"/>
            <a:chOff x="175260" y="0"/>
            <a:chExt cx="11663680" cy="6786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720850"/>
              <a:ext cx="10783824" cy="606551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829" y="1542922"/>
              <a:ext cx="1118057" cy="182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0829" y="1725802"/>
              <a:ext cx="1148219" cy="182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0829" y="1908378"/>
              <a:ext cx="1319657" cy="18318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3515" y="1648714"/>
              <a:ext cx="1646936" cy="1828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3515" y="1831594"/>
              <a:ext cx="713232" cy="1828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3249" y="3235705"/>
              <a:ext cx="1124661" cy="1828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3249" y="3418585"/>
              <a:ext cx="902233" cy="18287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7270" y="6005474"/>
              <a:ext cx="1396111" cy="1828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27270" y="6188354"/>
              <a:ext cx="912291" cy="1828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65469" y="5329682"/>
              <a:ext cx="1170762" cy="18288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5469" y="5512308"/>
              <a:ext cx="499262" cy="18318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1520" y="5512308"/>
              <a:ext cx="112775" cy="18318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37908" y="5512308"/>
              <a:ext cx="522731" cy="18318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65469" y="5695797"/>
              <a:ext cx="534009" cy="18288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42782" y="4268470"/>
              <a:ext cx="1423288" cy="18288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42782" y="4451350"/>
              <a:ext cx="745807" cy="18288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8700" y="3456762"/>
              <a:ext cx="1170762" cy="18318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07779" y="3640201"/>
              <a:ext cx="866698" cy="18288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4632" y="1437132"/>
              <a:ext cx="957072" cy="98450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78269" y="1430782"/>
              <a:ext cx="970280" cy="997585"/>
            </a:xfrm>
            <a:custGeom>
              <a:avLst/>
              <a:gdLst/>
              <a:ahLst/>
              <a:cxnLst/>
              <a:rect l="l" t="t" r="r" b="b"/>
              <a:pathLst>
                <a:path w="970280" h="997585">
                  <a:moveTo>
                    <a:pt x="484987" y="0"/>
                  </a:moveTo>
                  <a:lnTo>
                    <a:pt x="534466" y="2412"/>
                  </a:lnTo>
                  <a:lnTo>
                    <a:pt x="582752" y="10032"/>
                  </a:lnTo>
                  <a:lnTo>
                    <a:pt x="629424" y="22478"/>
                  </a:lnTo>
                  <a:lnTo>
                    <a:pt x="673658" y="39369"/>
                  </a:lnTo>
                  <a:lnTo>
                    <a:pt x="716292" y="60325"/>
                  </a:lnTo>
                  <a:lnTo>
                    <a:pt x="756119" y="85216"/>
                  </a:lnTo>
                  <a:lnTo>
                    <a:pt x="793508" y="114172"/>
                  </a:lnTo>
                  <a:lnTo>
                    <a:pt x="828052" y="146430"/>
                  </a:lnTo>
                  <a:lnTo>
                    <a:pt x="859421" y="181737"/>
                  </a:lnTo>
                  <a:lnTo>
                    <a:pt x="887234" y="219963"/>
                  </a:lnTo>
                  <a:lnTo>
                    <a:pt x="911364" y="261365"/>
                  </a:lnTo>
                  <a:lnTo>
                    <a:pt x="931811" y="304800"/>
                  </a:lnTo>
                  <a:lnTo>
                    <a:pt x="948321" y="350646"/>
                  </a:lnTo>
                  <a:lnTo>
                    <a:pt x="959878" y="398398"/>
                  </a:lnTo>
                  <a:lnTo>
                    <a:pt x="967625" y="447801"/>
                  </a:lnTo>
                  <a:lnTo>
                    <a:pt x="970038" y="498855"/>
                  </a:lnTo>
                  <a:lnTo>
                    <a:pt x="967625" y="549909"/>
                  </a:lnTo>
                  <a:lnTo>
                    <a:pt x="959878" y="599313"/>
                  </a:lnTo>
                  <a:lnTo>
                    <a:pt x="948321" y="647191"/>
                  </a:lnTo>
                  <a:lnTo>
                    <a:pt x="931811" y="693038"/>
                  </a:lnTo>
                  <a:lnTo>
                    <a:pt x="911237" y="736345"/>
                  </a:lnTo>
                  <a:lnTo>
                    <a:pt x="887234" y="777366"/>
                  </a:lnTo>
                  <a:lnTo>
                    <a:pt x="859421" y="815975"/>
                  </a:lnTo>
                  <a:lnTo>
                    <a:pt x="828052" y="851407"/>
                  </a:lnTo>
                  <a:lnTo>
                    <a:pt x="793508" y="883538"/>
                  </a:lnTo>
                  <a:lnTo>
                    <a:pt x="756107" y="912113"/>
                  </a:lnTo>
                  <a:lnTo>
                    <a:pt x="716305" y="937005"/>
                  </a:lnTo>
                  <a:lnTo>
                    <a:pt x="673658" y="958341"/>
                  </a:lnTo>
                  <a:lnTo>
                    <a:pt x="629399" y="974851"/>
                  </a:lnTo>
                  <a:lnTo>
                    <a:pt x="582752" y="987297"/>
                  </a:lnTo>
                  <a:lnTo>
                    <a:pt x="534466" y="994917"/>
                  </a:lnTo>
                  <a:lnTo>
                    <a:pt x="484987" y="997330"/>
                  </a:lnTo>
                  <a:lnTo>
                    <a:pt x="435521" y="994917"/>
                  </a:lnTo>
                  <a:lnTo>
                    <a:pt x="387235" y="987297"/>
                  </a:lnTo>
                  <a:lnTo>
                    <a:pt x="340588" y="974851"/>
                  </a:lnTo>
                  <a:lnTo>
                    <a:pt x="296329" y="958341"/>
                  </a:lnTo>
                  <a:lnTo>
                    <a:pt x="253682" y="937005"/>
                  </a:lnTo>
                  <a:lnTo>
                    <a:pt x="213880" y="912113"/>
                  </a:lnTo>
                  <a:lnTo>
                    <a:pt x="176491" y="883538"/>
                  </a:lnTo>
                  <a:lnTo>
                    <a:pt x="141909" y="851407"/>
                  </a:lnTo>
                  <a:lnTo>
                    <a:pt x="110540" y="815975"/>
                  </a:lnTo>
                  <a:lnTo>
                    <a:pt x="82791" y="777366"/>
                  </a:lnTo>
                  <a:lnTo>
                    <a:pt x="58686" y="736345"/>
                  </a:lnTo>
                  <a:lnTo>
                    <a:pt x="38188" y="693038"/>
                  </a:lnTo>
                  <a:lnTo>
                    <a:pt x="21717" y="647191"/>
                  </a:lnTo>
                  <a:lnTo>
                    <a:pt x="9651" y="599313"/>
                  </a:lnTo>
                  <a:lnTo>
                    <a:pt x="2412" y="549909"/>
                  </a:lnTo>
                  <a:lnTo>
                    <a:pt x="0" y="498855"/>
                  </a:lnTo>
                  <a:lnTo>
                    <a:pt x="2412" y="447801"/>
                  </a:lnTo>
                  <a:lnTo>
                    <a:pt x="10045" y="398398"/>
                  </a:lnTo>
                  <a:lnTo>
                    <a:pt x="21704" y="350646"/>
                  </a:lnTo>
                  <a:lnTo>
                    <a:pt x="38188" y="304800"/>
                  </a:lnTo>
                  <a:lnTo>
                    <a:pt x="58686" y="261365"/>
                  </a:lnTo>
                  <a:lnTo>
                    <a:pt x="82791" y="219963"/>
                  </a:lnTo>
                  <a:lnTo>
                    <a:pt x="110540" y="181737"/>
                  </a:lnTo>
                  <a:lnTo>
                    <a:pt x="141909" y="146430"/>
                  </a:lnTo>
                  <a:lnTo>
                    <a:pt x="176479" y="114172"/>
                  </a:lnTo>
                  <a:lnTo>
                    <a:pt x="213868" y="85216"/>
                  </a:lnTo>
                  <a:lnTo>
                    <a:pt x="253695" y="60325"/>
                  </a:lnTo>
                  <a:lnTo>
                    <a:pt x="296329" y="39369"/>
                  </a:lnTo>
                  <a:lnTo>
                    <a:pt x="340563" y="22478"/>
                  </a:lnTo>
                  <a:lnTo>
                    <a:pt x="387235" y="10032"/>
                  </a:lnTo>
                  <a:lnTo>
                    <a:pt x="435521" y="2412"/>
                  </a:lnTo>
                  <a:lnTo>
                    <a:pt x="484987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4192" y="3212592"/>
              <a:ext cx="957071" cy="97383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67829" y="3206242"/>
              <a:ext cx="970280" cy="986790"/>
            </a:xfrm>
            <a:custGeom>
              <a:avLst/>
              <a:gdLst/>
              <a:ahLst/>
              <a:cxnLst/>
              <a:rect l="l" t="t" r="r" b="b"/>
              <a:pathLst>
                <a:path w="970280" h="986789">
                  <a:moveTo>
                    <a:pt x="484987" y="0"/>
                  </a:moveTo>
                  <a:lnTo>
                    <a:pt x="534428" y="2412"/>
                  </a:lnTo>
                  <a:lnTo>
                    <a:pt x="582688" y="10033"/>
                  </a:lnTo>
                  <a:lnTo>
                    <a:pt x="629424" y="22098"/>
                  </a:lnTo>
                  <a:lnTo>
                    <a:pt x="673620" y="38988"/>
                  </a:lnTo>
                  <a:lnTo>
                    <a:pt x="716292" y="59562"/>
                  </a:lnTo>
                  <a:lnTo>
                    <a:pt x="756043" y="84455"/>
                  </a:lnTo>
                  <a:lnTo>
                    <a:pt x="793508" y="112649"/>
                  </a:lnTo>
                  <a:lnTo>
                    <a:pt x="828052" y="144780"/>
                  </a:lnTo>
                  <a:lnTo>
                    <a:pt x="859421" y="179705"/>
                  </a:lnTo>
                  <a:lnTo>
                    <a:pt x="887107" y="217550"/>
                  </a:lnTo>
                  <a:lnTo>
                    <a:pt x="911237" y="258191"/>
                  </a:lnTo>
                  <a:lnTo>
                    <a:pt x="931811" y="301498"/>
                  </a:lnTo>
                  <a:lnTo>
                    <a:pt x="948321" y="346583"/>
                  </a:lnTo>
                  <a:lnTo>
                    <a:pt x="959878" y="394081"/>
                  </a:lnTo>
                  <a:lnTo>
                    <a:pt x="967625" y="443103"/>
                  </a:lnTo>
                  <a:lnTo>
                    <a:pt x="970038" y="493268"/>
                  </a:lnTo>
                  <a:lnTo>
                    <a:pt x="967625" y="543941"/>
                  </a:lnTo>
                  <a:lnTo>
                    <a:pt x="959878" y="592582"/>
                  </a:lnTo>
                  <a:lnTo>
                    <a:pt x="948321" y="640080"/>
                  </a:lnTo>
                  <a:lnTo>
                    <a:pt x="931811" y="685419"/>
                  </a:lnTo>
                  <a:lnTo>
                    <a:pt x="911237" y="728472"/>
                  </a:lnTo>
                  <a:lnTo>
                    <a:pt x="887234" y="769112"/>
                  </a:lnTo>
                  <a:lnTo>
                    <a:pt x="859421" y="807212"/>
                  </a:lnTo>
                  <a:lnTo>
                    <a:pt x="828052" y="842264"/>
                  </a:lnTo>
                  <a:lnTo>
                    <a:pt x="793508" y="874014"/>
                  </a:lnTo>
                  <a:lnTo>
                    <a:pt x="756043" y="902589"/>
                  </a:lnTo>
                  <a:lnTo>
                    <a:pt x="716292" y="927100"/>
                  </a:lnTo>
                  <a:lnTo>
                    <a:pt x="673620" y="948055"/>
                  </a:lnTo>
                  <a:lnTo>
                    <a:pt x="629424" y="964565"/>
                  </a:lnTo>
                  <a:lnTo>
                    <a:pt x="582688" y="976630"/>
                  </a:lnTo>
                  <a:lnTo>
                    <a:pt x="534428" y="984250"/>
                  </a:lnTo>
                  <a:lnTo>
                    <a:pt x="484987" y="986663"/>
                  </a:lnTo>
                  <a:lnTo>
                    <a:pt x="435521" y="984250"/>
                  </a:lnTo>
                  <a:lnTo>
                    <a:pt x="387261" y="976630"/>
                  </a:lnTo>
                  <a:lnTo>
                    <a:pt x="340601" y="964565"/>
                  </a:lnTo>
                  <a:lnTo>
                    <a:pt x="296341" y="948055"/>
                  </a:lnTo>
                  <a:lnTo>
                    <a:pt x="253720" y="927100"/>
                  </a:lnTo>
                  <a:lnTo>
                    <a:pt x="213893" y="902589"/>
                  </a:lnTo>
                  <a:lnTo>
                    <a:pt x="176504" y="874014"/>
                  </a:lnTo>
                  <a:lnTo>
                    <a:pt x="141935" y="842264"/>
                  </a:lnTo>
                  <a:lnTo>
                    <a:pt x="110553" y="807212"/>
                  </a:lnTo>
                  <a:lnTo>
                    <a:pt x="82803" y="769112"/>
                  </a:lnTo>
                  <a:lnTo>
                    <a:pt x="58699" y="728472"/>
                  </a:lnTo>
                  <a:lnTo>
                    <a:pt x="38201" y="685419"/>
                  </a:lnTo>
                  <a:lnTo>
                    <a:pt x="21716" y="640080"/>
                  </a:lnTo>
                  <a:lnTo>
                    <a:pt x="9651" y="592582"/>
                  </a:lnTo>
                  <a:lnTo>
                    <a:pt x="2412" y="543941"/>
                  </a:lnTo>
                  <a:lnTo>
                    <a:pt x="0" y="493268"/>
                  </a:lnTo>
                  <a:lnTo>
                    <a:pt x="2412" y="443103"/>
                  </a:lnTo>
                  <a:lnTo>
                    <a:pt x="10058" y="394081"/>
                  </a:lnTo>
                  <a:lnTo>
                    <a:pt x="21716" y="346583"/>
                  </a:lnTo>
                  <a:lnTo>
                    <a:pt x="38201" y="301498"/>
                  </a:lnTo>
                  <a:lnTo>
                    <a:pt x="58699" y="258191"/>
                  </a:lnTo>
                  <a:lnTo>
                    <a:pt x="82816" y="217550"/>
                  </a:lnTo>
                  <a:lnTo>
                    <a:pt x="110566" y="179705"/>
                  </a:lnTo>
                  <a:lnTo>
                    <a:pt x="141922" y="144780"/>
                  </a:lnTo>
                  <a:lnTo>
                    <a:pt x="176504" y="112649"/>
                  </a:lnTo>
                  <a:lnTo>
                    <a:pt x="213893" y="84455"/>
                  </a:lnTo>
                  <a:lnTo>
                    <a:pt x="253720" y="59562"/>
                  </a:lnTo>
                  <a:lnTo>
                    <a:pt x="296341" y="38988"/>
                  </a:lnTo>
                  <a:lnTo>
                    <a:pt x="340588" y="22098"/>
                  </a:lnTo>
                  <a:lnTo>
                    <a:pt x="387261" y="10033"/>
                  </a:lnTo>
                  <a:lnTo>
                    <a:pt x="435521" y="2412"/>
                  </a:lnTo>
                  <a:lnTo>
                    <a:pt x="484987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55007" y="4998720"/>
              <a:ext cx="957071" cy="97688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248657" y="4992370"/>
              <a:ext cx="970280" cy="989965"/>
            </a:xfrm>
            <a:custGeom>
              <a:avLst/>
              <a:gdLst/>
              <a:ahLst/>
              <a:cxnLst/>
              <a:rect l="l" t="t" r="r" b="b"/>
              <a:pathLst>
                <a:path w="970279" h="989964">
                  <a:moveTo>
                    <a:pt x="485013" y="0"/>
                  </a:moveTo>
                  <a:lnTo>
                    <a:pt x="534415" y="2412"/>
                  </a:lnTo>
                  <a:lnTo>
                    <a:pt x="582676" y="10032"/>
                  </a:lnTo>
                  <a:lnTo>
                    <a:pt x="629412" y="22097"/>
                  </a:lnTo>
                  <a:lnTo>
                    <a:pt x="673607" y="38988"/>
                  </a:lnTo>
                  <a:lnTo>
                    <a:pt x="716279" y="59943"/>
                  </a:lnTo>
                  <a:lnTo>
                    <a:pt x="756030" y="84454"/>
                  </a:lnTo>
                  <a:lnTo>
                    <a:pt x="793495" y="113029"/>
                  </a:lnTo>
                  <a:lnTo>
                    <a:pt x="828039" y="144779"/>
                  </a:lnTo>
                  <a:lnTo>
                    <a:pt x="859408" y="180212"/>
                  </a:lnTo>
                  <a:lnTo>
                    <a:pt x="887221" y="218312"/>
                  </a:lnTo>
                  <a:lnTo>
                    <a:pt x="911225" y="258952"/>
                  </a:lnTo>
                  <a:lnTo>
                    <a:pt x="931799" y="302386"/>
                  </a:lnTo>
                  <a:lnTo>
                    <a:pt x="948308" y="347852"/>
                  </a:lnTo>
                  <a:lnTo>
                    <a:pt x="959865" y="395223"/>
                  </a:lnTo>
                  <a:lnTo>
                    <a:pt x="967613" y="444245"/>
                  </a:lnTo>
                  <a:lnTo>
                    <a:pt x="970026" y="494918"/>
                  </a:lnTo>
                  <a:lnTo>
                    <a:pt x="967613" y="545591"/>
                  </a:lnTo>
                  <a:lnTo>
                    <a:pt x="959865" y="594613"/>
                  </a:lnTo>
                  <a:lnTo>
                    <a:pt x="948308" y="642010"/>
                  </a:lnTo>
                  <a:lnTo>
                    <a:pt x="931799" y="687450"/>
                  </a:lnTo>
                  <a:lnTo>
                    <a:pt x="911225" y="730846"/>
                  </a:lnTo>
                  <a:lnTo>
                    <a:pt x="887221" y="771448"/>
                  </a:lnTo>
                  <a:lnTo>
                    <a:pt x="859408" y="809650"/>
                  </a:lnTo>
                  <a:lnTo>
                    <a:pt x="828039" y="844638"/>
                  </a:lnTo>
                  <a:lnTo>
                    <a:pt x="793495" y="876795"/>
                  </a:lnTo>
                  <a:lnTo>
                    <a:pt x="756030" y="905357"/>
                  </a:lnTo>
                  <a:lnTo>
                    <a:pt x="716279" y="929893"/>
                  </a:lnTo>
                  <a:lnTo>
                    <a:pt x="673607" y="950785"/>
                  </a:lnTo>
                  <a:lnTo>
                    <a:pt x="629412" y="967689"/>
                  </a:lnTo>
                  <a:lnTo>
                    <a:pt x="582676" y="979754"/>
                  </a:lnTo>
                  <a:lnTo>
                    <a:pt x="534415" y="987399"/>
                  </a:lnTo>
                  <a:lnTo>
                    <a:pt x="485013" y="989812"/>
                  </a:lnTo>
                  <a:lnTo>
                    <a:pt x="435482" y="987399"/>
                  </a:lnTo>
                  <a:lnTo>
                    <a:pt x="387222" y="979754"/>
                  </a:lnTo>
                  <a:lnTo>
                    <a:pt x="340613" y="967689"/>
                  </a:lnTo>
                  <a:lnTo>
                    <a:pt x="296290" y="950785"/>
                  </a:lnTo>
                  <a:lnTo>
                    <a:pt x="253745" y="929893"/>
                  </a:lnTo>
                  <a:lnTo>
                    <a:pt x="213867" y="905357"/>
                  </a:lnTo>
                  <a:lnTo>
                    <a:pt x="176529" y="876795"/>
                  </a:lnTo>
                  <a:lnTo>
                    <a:pt x="141858" y="844638"/>
                  </a:lnTo>
                  <a:lnTo>
                    <a:pt x="110489" y="809650"/>
                  </a:lnTo>
                  <a:lnTo>
                    <a:pt x="82803" y="771448"/>
                  </a:lnTo>
                  <a:lnTo>
                    <a:pt x="58674" y="730846"/>
                  </a:lnTo>
                  <a:lnTo>
                    <a:pt x="38226" y="687450"/>
                  </a:lnTo>
                  <a:lnTo>
                    <a:pt x="21716" y="642023"/>
                  </a:lnTo>
                  <a:lnTo>
                    <a:pt x="9651" y="594613"/>
                  </a:lnTo>
                  <a:lnTo>
                    <a:pt x="2412" y="545464"/>
                  </a:lnTo>
                  <a:lnTo>
                    <a:pt x="0" y="494918"/>
                  </a:lnTo>
                  <a:lnTo>
                    <a:pt x="2412" y="444245"/>
                  </a:lnTo>
                  <a:lnTo>
                    <a:pt x="10032" y="395223"/>
                  </a:lnTo>
                  <a:lnTo>
                    <a:pt x="21716" y="347852"/>
                  </a:lnTo>
                  <a:lnTo>
                    <a:pt x="38226" y="302386"/>
                  </a:lnTo>
                  <a:lnTo>
                    <a:pt x="58674" y="258952"/>
                  </a:lnTo>
                  <a:lnTo>
                    <a:pt x="82803" y="218312"/>
                  </a:lnTo>
                  <a:lnTo>
                    <a:pt x="110489" y="180212"/>
                  </a:lnTo>
                  <a:lnTo>
                    <a:pt x="141858" y="144779"/>
                  </a:lnTo>
                  <a:lnTo>
                    <a:pt x="176529" y="113029"/>
                  </a:lnTo>
                  <a:lnTo>
                    <a:pt x="213867" y="84454"/>
                  </a:lnTo>
                  <a:lnTo>
                    <a:pt x="253745" y="59943"/>
                  </a:lnTo>
                  <a:lnTo>
                    <a:pt x="296290" y="38988"/>
                  </a:lnTo>
                  <a:lnTo>
                    <a:pt x="340613" y="22097"/>
                  </a:lnTo>
                  <a:lnTo>
                    <a:pt x="387222" y="10032"/>
                  </a:lnTo>
                  <a:lnTo>
                    <a:pt x="435482" y="2412"/>
                  </a:lnTo>
                  <a:lnTo>
                    <a:pt x="485013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25068" y="2421635"/>
              <a:ext cx="4489450" cy="2576830"/>
            </a:xfrm>
            <a:custGeom>
              <a:avLst/>
              <a:gdLst/>
              <a:ahLst/>
              <a:cxnLst/>
              <a:rect l="l" t="t" r="r" b="b"/>
              <a:pathLst>
                <a:path w="4489450" h="2576829">
                  <a:moveTo>
                    <a:pt x="582168" y="494919"/>
                  </a:moveTo>
                  <a:lnTo>
                    <a:pt x="580885" y="488569"/>
                  </a:lnTo>
                  <a:lnTo>
                    <a:pt x="579170" y="480072"/>
                  </a:lnTo>
                  <a:lnTo>
                    <a:pt x="571017" y="467969"/>
                  </a:lnTo>
                  <a:lnTo>
                    <a:pt x="558914" y="459816"/>
                  </a:lnTo>
                  <a:lnTo>
                    <a:pt x="544068" y="456819"/>
                  </a:lnTo>
                  <a:lnTo>
                    <a:pt x="529209" y="459816"/>
                  </a:lnTo>
                  <a:lnTo>
                    <a:pt x="517105" y="467969"/>
                  </a:lnTo>
                  <a:lnTo>
                    <a:pt x="508952" y="480072"/>
                  </a:lnTo>
                  <a:lnTo>
                    <a:pt x="507238" y="488569"/>
                  </a:lnTo>
                  <a:lnTo>
                    <a:pt x="44450" y="488569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501269"/>
                  </a:lnTo>
                  <a:lnTo>
                    <a:pt x="507238" y="501269"/>
                  </a:lnTo>
                  <a:lnTo>
                    <a:pt x="508952" y="509778"/>
                  </a:lnTo>
                  <a:lnTo>
                    <a:pt x="517105" y="521881"/>
                  </a:lnTo>
                  <a:lnTo>
                    <a:pt x="529209" y="530034"/>
                  </a:lnTo>
                  <a:lnTo>
                    <a:pt x="544068" y="533019"/>
                  </a:lnTo>
                  <a:lnTo>
                    <a:pt x="558914" y="530034"/>
                  </a:lnTo>
                  <a:lnTo>
                    <a:pt x="571017" y="521881"/>
                  </a:lnTo>
                  <a:lnTo>
                    <a:pt x="579170" y="509778"/>
                  </a:lnTo>
                  <a:lnTo>
                    <a:pt x="580885" y="501269"/>
                  </a:lnTo>
                  <a:lnTo>
                    <a:pt x="582168" y="494919"/>
                  </a:lnTo>
                  <a:close/>
                </a:path>
                <a:path w="4489450" h="2576829">
                  <a:moveTo>
                    <a:pt x="1748028" y="1278636"/>
                  </a:moveTo>
                  <a:lnTo>
                    <a:pt x="1746745" y="1272286"/>
                  </a:lnTo>
                  <a:lnTo>
                    <a:pt x="1745030" y="1263789"/>
                  </a:lnTo>
                  <a:lnTo>
                    <a:pt x="1736877" y="1251686"/>
                  </a:lnTo>
                  <a:lnTo>
                    <a:pt x="1724774" y="1243533"/>
                  </a:lnTo>
                  <a:lnTo>
                    <a:pt x="1709928" y="1240536"/>
                  </a:lnTo>
                  <a:lnTo>
                    <a:pt x="1695132" y="1243533"/>
                  </a:lnTo>
                  <a:lnTo>
                    <a:pt x="1683016" y="1251686"/>
                  </a:lnTo>
                  <a:lnTo>
                    <a:pt x="1674825" y="1263789"/>
                  </a:lnTo>
                  <a:lnTo>
                    <a:pt x="1673110" y="1272286"/>
                  </a:lnTo>
                  <a:lnTo>
                    <a:pt x="882396" y="1272286"/>
                  </a:lnTo>
                  <a:lnTo>
                    <a:pt x="882396" y="1240536"/>
                  </a:lnTo>
                  <a:lnTo>
                    <a:pt x="806196" y="1278636"/>
                  </a:lnTo>
                  <a:lnTo>
                    <a:pt x="882396" y="1316736"/>
                  </a:lnTo>
                  <a:lnTo>
                    <a:pt x="882396" y="1284986"/>
                  </a:lnTo>
                  <a:lnTo>
                    <a:pt x="1673098" y="1284986"/>
                  </a:lnTo>
                  <a:lnTo>
                    <a:pt x="1674825" y="1293495"/>
                  </a:lnTo>
                  <a:lnTo>
                    <a:pt x="1683016" y="1305598"/>
                  </a:lnTo>
                  <a:lnTo>
                    <a:pt x="1695132" y="1313751"/>
                  </a:lnTo>
                  <a:lnTo>
                    <a:pt x="1709928" y="1316736"/>
                  </a:lnTo>
                  <a:lnTo>
                    <a:pt x="1724774" y="1313751"/>
                  </a:lnTo>
                  <a:lnTo>
                    <a:pt x="1736877" y="1305598"/>
                  </a:lnTo>
                  <a:lnTo>
                    <a:pt x="1745030" y="1293495"/>
                  </a:lnTo>
                  <a:lnTo>
                    <a:pt x="1746745" y="1284986"/>
                  </a:lnTo>
                  <a:lnTo>
                    <a:pt x="1748028" y="1278636"/>
                  </a:lnTo>
                  <a:close/>
                </a:path>
                <a:path w="4489450" h="2576829">
                  <a:moveTo>
                    <a:pt x="3847084" y="2500630"/>
                  </a:moveTo>
                  <a:lnTo>
                    <a:pt x="3815334" y="2500630"/>
                  </a:lnTo>
                  <a:lnTo>
                    <a:pt x="3815334" y="2322830"/>
                  </a:lnTo>
                  <a:lnTo>
                    <a:pt x="3815334" y="2316480"/>
                  </a:lnTo>
                  <a:lnTo>
                    <a:pt x="3815334" y="2310130"/>
                  </a:lnTo>
                  <a:lnTo>
                    <a:pt x="2941561" y="2310130"/>
                  </a:lnTo>
                  <a:lnTo>
                    <a:pt x="2939846" y="2301633"/>
                  </a:lnTo>
                  <a:lnTo>
                    <a:pt x="2931693" y="2289530"/>
                  </a:lnTo>
                  <a:lnTo>
                    <a:pt x="2919590" y="2281377"/>
                  </a:lnTo>
                  <a:lnTo>
                    <a:pt x="2904744" y="2278380"/>
                  </a:lnTo>
                  <a:lnTo>
                    <a:pt x="2889885" y="2281377"/>
                  </a:lnTo>
                  <a:lnTo>
                    <a:pt x="2877782" y="2289530"/>
                  </a:lnTo>
                  <a:lnTo>
                    <a:pt x="2869628" y="2301633"/>
                  </a:lnTo>
                  <a:lnTo>
                    <a:pt x="2866644" y="2316480"/>
                  </a:lnTo>
                  <a:lnTo>
                    <a:pt x="2869628" y="2331339"/>
                  </a:lnTo>
                  <a:lnTo>
                    <a:pt x="2877782" y="2343442"/>
                  </a:lnTo>
                  <a:lnTo>
                    <a:pt x="2889885" y="2351595"/>
                  </a:lnTo>
                  <a:lnTo>
                    <a:pt x="2904744" y="2354580"/>
                  </a:lnTo>
                  <a:lnTo>
                    <a:pt x="2919590" y="2351595"/>
                  </a:lnTo>
                  <a:lnTo>
                    <a:pt x="2931693" y="2343442"/>
                  </a:lnTo>
                  <a:lnTo>
                    <a:pt x="2939846" y="2331339"/>
                  </a:lnTo>
                  <a:lnTo>
                    <a:pt x="2941561" y="2322830"/>
                  </a:lnTo>
                  <a:lnTo>
                    <a:pt x="3802634" y="2322830"/>
                  </a:lnTo>
                  <a:lnTo>
                    <a:pt x="3802634" y="2500630"/>
                  </a:lnTo>
                  <a:lnTo>
                    <a:pt x="3770884" y="2500630"/>
                  </a:lnTo>
                  <a:lnTo>
                    <a:pt x="3808984" y="2576830"/>
                  </a:lnTo>
                  <a:lnTo>
                    <a:pt x="3840734" y="2513330"/>
                  </a:lnTo>
                  <a:lnTo>
                    <a:pt x="3847084" y="2500630"/>
                  </a:lnTo>
                  <a:close/>
                </a:path>
                <a:path w="4489450" h="2576829">
                  <a:moveTo>
                    <a:pt x="4488942" y="1485265"/>
                  </a:moveTo>
                  <a:lnTo>
                    <a:pt x="4487646" y="1478915"/>
                  </a:lnTo>
                  <a:lnTo>
                    <a:pt x="4485932" y="1470482"/>
                  </a:lnTo>
                  <a:lnTo>
                    <a:pt x="4477740" y="1458366"/>
                  </a:lnTo>
                  <a:lnTo>
                    <a:pt x="4465625" y="1450174"/>
                  </a:lnTo>
                  <a:lnTo>
                    <a:pt x="4450842" y="1447165"/>
                  </a:lnTo>
                  <a:lnTo>
                    <a:pt x="4435983" y="1450174"/>
                  </a:lnTo>
                  <a:lnTo>
                    <a:pt x="4423880" y="1458366"/>
                  </a:lnTo>
                  <a:lnTo>
                    <a:pt x="4415726" y="1470482"/>
                  </a:lnTo>
                  <a:lnTo>
                    <a:pt x="4414024" y="1478915"/>
                  </a:lnTo>
                  <a:lnTo>
                    <a:pt x="3770630" y="1478915"/>
                  </a:lnTo>
                  <a:lnTo>
                    <a:pt x="3770630" y="1306068"/>
                  </a:lnTo>
                  <a:lnTo>
                    <a:pt x="3802380" y="1306068"/>
                  </a:lnTo>
                  <a:lnTo>
                    <a:pt x="3796030" y="1293368"/>
                  </a:lnTo>
                  <a:lnTo>
                    <a:pt x="3764280" y="1229868"/>
                  </a:lnTo>
                  <a:lnTo>
                    <a:pt x="3726180" y="1306068"/>
                  </a:lnTo>
                  <a:lnTo>
                    <a:pt x="3757930" y="1306068"/>
                  </a:lnTo>
                  <a:lnTo>
                    <a:pt x="3757930" y="1491615"/>
                  </a:lnTo>
                  <a:lnTo>
                    <a:pt x="4414012" y="1491615"/>
                  </a:lnTo>
                  <a:lnTo>
                    <a:pt x="4415726" y="1500124"/>
                  </a:lnTo>
                  <a:lnTo>
                    <a:pt x="4423880" y="1512227"/>
                  </a:lnTo>
                  <a:lnTo>
                    <a:pt x="4435983" y="1520380"/>
                  </a:lnTo>
                  <a:lnTo>
                    <a:pt x="4450842" y="1523365"/>
                  </a:lnTo>
                  <a:lnTo>
                    <a:pt x="4465625" y="1520380"/>
                  </a:lnTo>
                  <a:lnTo>
                    <a:pt x="4477740" y="1512227"/>
                  </a:lnTo>
                  <a:lnTo>
                    <a:pt x="4485932" y="1500124"/>
                  </a:lnTo>
                  <a:lnTo>
                    <a:pt x="4487646" y="1491615"/>
                  </a:lnTo>
                  <a:lnTo>
                    <a:pt x="4488942" y="1485265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88151" y="4299203"/>
              <a:ext cx="998220" cy="97383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781801" y="4292853"/>
              <a:ext cx="1011555" cy="986790"/>
            </a:xfrm>
            <a:custGeom>
              <a:avLst/>
              <a:gdLst/>
              <a:ahLst/>
              <a:cxnLst/>
              <a:rect l="l" t="t" r="r" b="b"/>
              <a:pathLst>
                <a:path w="1011554" h="986789">
                  <a:moveTo>
                    <a:pt x="505587" y="0"/>
                  </a:moveTo>
                  <a:lnTo>
                    <a:pt x="557402" y="2413"/>
                  </a:lnTo>
                  <a:lnTo>
                    <a:pt x="607695" y="10033"/>
                  </a:lnTo>
                  <a:lnTo>
                    <a:pt x="655955" y="22098"/>
                  </a:lnTo>
                  <a:lnTo>
                    <a:pt x="702563" y="38989"/>
                  </a:lnTo>
                  <a:lnTo>
                    <a:pt x="746759" y="59436"/>
                  </a:lnTo>
                  <a:lnTo>
                    <a:pt x="788162" y="84328"/>
                  </a:lnTo>
                  <a:lnTo>
                    <a:pt x="827151" y="112522"/>
                  </a:lnTo>
                  <a:lnTo>
                    <a:pt x="863219" y="144653"/>
                  </a:lnTo>
                  <a:lnTo>
                    <a:pt x="895857" y="179705"/>
                  </a:lnTo>
                  <a:lnTo>
                    <a:pt x="924814" y="217424"/>
                  </a:lnTo>
                  <a:lnTo>
                    <a:pt x="950087" y="258064"/>
                  </a:lnTo>
                  <a:lnTo>
                    <a:pt x="971423" y="301498"/>
                  </a:lnTo>
                  <a:lnTo>
                    <a:pt x="988314" y="346583"/>
                  </a:lnTo>
                  <a:lnTo>
                    <a:pt x="1000759" y="393954"/>
                  </a:lnTo>
                  <a:lnTo>
                    <a:pt x="1008888" y="442976"/>
                  </a:lnTo>
                  <a:lnTo>
                    <a:pt x="1011301" y="493268"/>
                  </a:lnTo>
                  <a:lnTo>
                    <a:pt x="1008888" y="543941"/>
                  </a:lnTo>
                  <a:lnTo>
                    <a:pt x="1000759" y="592709"/>
                  </a:lnTo>
                  <a:lnTo>
                    <a:pt x="988314" y="640080"/>
                  </a:lnTo>
                  <a:lnTo>
                    <a:pt x="971423" y="685546"/>
                  </a:lnTo>
                  <a:lnTo>
                    <a:pt x="950087" y="728599"/>
                  </a:lnTo>
                  <a:lnTo>
                    <a:pt x="924814" y="769239"/>
                  </a:lnTo>
                  <a:lnTo>
                    <a:pt x="895857" y="807339"/>
                  </a:lnTo>
                  <a:lnTo>
                    <a:pt x="863219" y="842391"/>
                  </a:lnTo>
                  <a:lnTo>
                    <a:pt x="827151" y="874141"/>
                  </a:lnTo>
                  <a:lnTo>
                    <a:pt x="788162" y="902589"/>
                  </a:lnTo>
                  <a:lnTo>
                    <a:pt x="746759" y="927100"/>
                  </a:lnTo>
                  <a:lnTo>
                    <a:pt x="702563" y="948055"/>
                  </a:lnTo>
                  <a:lnTo>
                    <a:pt x="655827" y="964565"/>
                  </a:lnTo>
                  <a:lnTo>
                    <a:pt x="607695" y="976630"/>
                  </a:lnTo>
                  <a:lnTo>
                    <a:pt x="557402" y="984250"/>
                  </a:lnTo>
                  <a:lnTo>
                    <a:pt x="505587" y="986663"/>
                  </a:lnTo>
                  <a:lnTo>
                    <a:pt x="454151" y="984250"/>
                  </a:lnTo>
                  <a:lnTo>
                    <a:pt x="403987" y="976630"/>
                  </a:lnTo>
                  <a:lnTo>
                    <a:pt x="355346" y="964565"/>
                  </a:lnTo>
                  <a:lnTo>
                    <a:pt x="309118" y="948055"/>
                  </a:lnTo>
                  <a:lnTo>
                    <a:pt x="264922" y="927227"/>
                  </a:lnTo>
                  <a:lnTo>
                    <a:pt x="223138" y="902589"/>
                  </a:lnTo>
                  <a:lnTo>
                    <a:pt x="184150" y="874141"/>
                  </a:lnTo>
                  <a:lnTo>
                    <a:pt x="148336" y="842391"/>
                  </a:lnTo>
                  <a:lnTo>
                    <a:pt x="115824" y="807339"/>
                  </a:lnTo>
                  <a:lnTo>
                    <a:pt x="86487" y="769239"/>
                  </a:lnTo>
                  <a:lnTo>
                    <a:pt x="61087" y="728599"/>
                  </a:lnTo>
                  <a:lnTo>
                    <a:pt x="39750" y="685546"/>
                  </a:lnTo>
                  <a:lnTo>
                    <a:pt x="22860" y="640080"/>
                  </a:lnTo>
                  <a:lnTo>
                    <a:pt x="10413" y="592709"/>
                  </a:lnTo>
                  <a:lnTo>
                    <a:pt x="2412" y="543941"/>
                  </a:lnTo>
                  <a:lnTo>
                    <a:pt x="0" y="493268"/>
                  </a:lnTo>
                  <a:lnTo>
                    <a:pt x="2794" y="442976"/>
                  </a:lnTo>
                  <a:lnTo>
                    <a:pt x="10413" y="393954"/>
                  </a:lnTo>
                  <a:lnTo>
                    <a:pt x="22860" y="346583"/>
                  </a:lnTo>
                  <a:lnTo>
                    <a:pt x="39750" y="301498"/>
                  </a:lnTo>
                  <a:lnTo>
                    <a:pt x="61087" y="258064"/>
                  </a:lnTo>
                  <a:lnTo>
                    <a:pt x="86487" y="217424"/>
                  </a:lnTo>
                  <a:lnTo>
                    <a:pt x="115824" y="179578"/>
                  </a:lnTo>
                  <a:lnTo>
                    <a:pt x="148336" y="144653"/>
                  </a:lnTo>
                  <a:lnTo>
                    <a:pt x="184150" y="112522"/>
                  </a:lnTo>
                  <a:lnTo>
                    <a:pt x="223138" y="84328"/>
                  </a:lnTo>
                  <a:lnTo>
                    <a:pt x="264922" y="59436"/>
                  </a:lnTo>
                  <a:lnTo>
                    <a:pt x="309118" y="38989"/>
                  </a:lnTo>
                  <a:lnTo>
                    <a:pt x="355346" y="22098"/>
                  </a:lnTo>
                  <a:lnTo>
                    <a:pt x="403987" y="10033"/>
                  </a:lnTo>
                  <a:lnTo>
                    <a:pt x="453771" y="2413"/>
                  </a:lnTo>
                  <a:lnTo>
                    <a:pt x="505587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248400" y="3700271"/>
              <a:ext cx="4129404" cy="598805"/>
            </a:xfrm>
            <a:custGeom>
              <a:avLst/>
              <a:gdLst/>
              <a:ahLst/>
              <a:cxnLst/>
              <a:rect l="l" t="t" r="r" b="b"/>
              <a:pathLst>
                <a:path w="4129404" h="598804">
                  <a:moveTo>
                    <a:pt x="870712" y="320040"/>
                  </a:moveTo>
                  <a:lnTo>
                    <a:pt x="869416" y="313690"/>
                  </a:lnTo>
                  <a:lnTo>
                    <a:pt x="867702" y="305193"/>
                  </a:lnTo>
                  <a:lnTo>
                    <a:pt x="859510" y="293090"/>
                  </a:lnTo>
                  <a:lnTo>
                    <a:pt x="847394" y="284937"/>
                  </a:lnTo>
                  <a:lnTo>
                    <a:pt x="832612" y="281940"/>
                  </a:lnTo>
                  <a:lnTo>
                    <a:pt x="817753" y="284937"/>
                  </a:lnTo>
                  <a:lnTo>
                    <a:pt x="805649" y="293090"/>
                  </a:lnTo>
                  <a:lnTo>
                    <a:pt x="797496" y="305193"/>
                  </a:lnTo>
                  <a:lnTo>
                    <a:pt x="795782" y="313690"/>
                  </a:lnTo>
                  <a:lnTo>
                    <a:pt x="31750" y="313690"/>
                  </a:lnTo>
                  <a:lnTo>
                    <a:pt x="31750" y="522351"/>
                  </a:lnTo>
                  <a:lnTo>
                    <a:pt x="0" y="522351"/>
                  </a:lnTo>
                  <a:lnTo>
                    <a:pt x="38100" y="598551"/>
                  </a:lnTo>
                  <a:lnTo>
                    <a:pt x="69850" y="535051"/>
                  </a:lnTo>
                  <a:lnTo>
                    <a:pt x="76200" y="522351"/>
                  </a:lnTo>
                  <a:lnTo>
                    <a:pt x="44450" y="522351"/>
                  </a:lnTo>
                  <a:lnTo>
                    <a:pt x="44450" y="326390"/>
                  </a:lnTo>
                  <a:lnTo>
                    <a:pt x="795782" y="326390"/>
                  </a:lnTo>
                  <a:lnTo>
                    <a:pt x="797496" y="334899"/>
                  </a:lnTo>
                  <a:lnTo>
                    <a:pt x="805649" y="347002"/>
                  </a:lnTo>
                  <a:lnTo>
                    <a:pt x="817753" y="355155"/>
                  </a:lnTo>
                  <a:lnTo>
                    <a:pt x="832612" y="358140"/>
                  </a:lnTo>
                  <a:lnTo>
                    <a:pt x="847394" y="355155"/>
                  </a:lnTo>
                  <a:lnTo>
                    <a:pt x="859510" y="347002"/>
                  </a:lnTo>
                  <a:lnTo>
                    <a:pt x="867702" y="334899"/>
                  </a:lnTo>
                  <a:lnTo>
                    <a:pt x="869416" y="326390"/>
                  </a:lnTo>
                  <a:lnTo>
                    <a:pt x="870712" y="320040"/>
                  </a:lnTo>
                  <a:close/>
                </a:path>
                <a:path w="4129404" h="598804">
                  <a:moveTo>
                    <a:pt x="4129405" y="76200"/>
                  </a:moveTo>
                  <a:lnTo>
                    <a:pt x="4123055" y="63500"/>
                  </a:lnTo>
                  <a:lnTo>
                    <a:pt x="4091305" y="0"/>
                  </a:lnTo>
                  <a:lnTo>
                    <a:pt x="4053205" y="76200"/>
                  </a:lnTo>
                  <a:lnTo>
                    <a:pt x="4084955" y="76200"/>
                  </a:lnTo>
                  <a:lnTo>
                    <a:pt x="4084955" y="178308"/>
                  </a:lnTo>
                  <a:lnTo>
                    <a:pt x="1934184" y="178308"/>
                  </a:lnTo>
                  <a:lnTo>
                    <a:pt x="1932482" y="169875"/>
                  </a:lnTo>
                  <a:lnTo>
                    <a:pt x="1924329" y="157759"/>
                  </a:lnTo>
                  <a:lnTo>
                    <a:pt x="1912226" y="149567"/>
                  </a:lnTo>
                  <a:lnTo>
                    <a:pt x="1897380" y="146558"/>
                  </a:lnTo>
                  <a:lnTo>
                    <a:pt x="1882521" y="149567"/>
                  </a:lnTo>
                  <a:lnTo>
                    <a:pt x="1870417" y="157759"/>
                  </a:lnTo>
                  <a:lnTo>
                    <a:pt x="1862264" y="169875"/>
                  </a:lnTo>
                  <a:lnTo>
                    <a:pt x="1859280" y="184658"/>
                  </a:lnTo>
                  <a:lnTo>
                    <a:pt x="1862264" y="199517"/>
                  </a:lnTo>
                  <a:lnTo>
                    <a:pt x="1870417" y="211620"/>
                  </a:lnTo>
                  <a:lnTo>
                    <a:pt x="1882521" y="219773"/>
                  </a:lnTo>
                  <a:lnTo>
                    <a:pt x="1897380" y="222758"/>
                  </a:lnTo>
                  <a:lnTo>
                    <a:pt x="1912226" y="219773"/>
                  </a:lnTo>
                  <a:lnTo>
                    <a:pt x="1924329" y="211620"/>
                  </a:lnTo>
                  <a:lnTo>
                    <a:pt x="1932482" y="199517"/>
                  </a:lnTo>
                  <a:lnTo>
                    <a:pt x="1934197" y="191008"/>
                  </a:lnTo>
                  <a:lnTo>
                    <a:pt x="4097655" y="191008"/>
                  </a:lnTo>
                  <a:lnTo>
                    <a:pt x="4097655" y="184658"/>
                  </a:lnTo>
                  <a:lnTo>
                    <a:pt x="4097655" y="178308"/>
                  </a:lnTo>
                  <a:lnTo>
                    <a:pt x="4097655" y="76200"/>
                  </a:lnTo>
                  <a:lnTo>
                    <a:pt x="4129405" y="7620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78112" y="4194047"/>
              <a:ext cx="2249424" cy="217474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9271762" y="4187697"/>
              <a:ext cx="2262505" cy="2187575"/>
            </a:xfrm>
            <a:custGeom>
              <a:avLst/>
              <a:gdLst/>
              <a:ahLst/>
              <a:cxnLst/>
              <a:rect l="l" t="t" r="r" b="b"/>
              <a:pathLst>
                <a:path w="2262504" h="2187575">
                  <a:moveTo>
                    <a:pt x="1131062" y="0"/>
                  </a:moveTo>
                  <a:lnTo>
                    <a:pt x="1189355" y="1650"/>
                  </a:lnTo>
                  <a:lnTo>
                    <a:pt x="1246759" y="5587"/>
                  </a:lnTo>
                  <a:lnTo>
                    <a:pt x="1303528" y="12826"/>
                  </a:lnTo>
                  <a:lnTo>
                    <a:pt x="1358900" y="22351"/>
                  </a:lnTo>
                  <a:lnTo>
                    <a:pt x="1414018" y="34289"/>
                  </a:lnTo>
                  <a:lnTo>
                    <a:pt x="1467485" y="49021"/>
                  </a:lnTo>
                  <a:lnTo>
                    <a:pt x="1520190" y="66293"/>
                  </a:lnTo>
                  <a:lnTo>
                    <a:pt x="1571371" y="85851"/>
                  </a:lnTo>
                  <a:lnTo>
                    <a:pt x="1670177" y="132079"/>
                  </a:lnTo>
                  <a:lnTo>
                    <a:pt x="1763649" y="186816"/>
                  </a:lnTo>
                  <a:lnTo>
                    <a:pt x="1850644" y="249808"/>
                  </a:lnTo>
                  <a:lnTo>
                    <a:pt x="1930908" y="320420"/>
                  </a:lnTo>
                  <a:lnTo>
                    <a:pt x="2003933" y="397890"/>
                  </a:lnTo>
                  <a:lnTo>
                    <a:pt x="2068957" y="482091"/>
                  </a:lnTo>
                  <a:lnTo>
                    <a:pt x="2125599" y="572262"/>
                  </a:lnTo>
                  <a:lnTo>
                    <a:pt x="2150745" y="619506"/>
                  </a:lnTo>
                  <a:lnTo>
                    <a:pt x="2173097" y="667765"/>
                  </a:lnTo>
                  <a:lnTo>
                    <a:pt x="2193544" y="717676"/>
                  </a:lnTo>
                  <a:lnTo>
                    <a:pt x="2211451" y="768350"/>
                  </a:lnTo>
                  <a:lnTo>
                    <a:pt x="2226691" y="820293"/>
                  </a:lnTo>
                  <a:lnTo>
                    <a:pt x="2239010" y="873378"/>
                  </a:lnTo>
                  <a:lnTo>
                    <a:pt x="2249043" y="927353"/>
                  </a:lnTo>
                  <a:lnTo>
                    <a:pt x="2256155" y="981963"/>
                  </a:lnTo>
                  <a:lnTo>
                    <a:pt x="2260600" y="1037463"/>
                  </a:lnTo>
                  <a:lnTo>
                    <a:pt x="2262251" y="1093723"/>
                  </a:lnTo>
                  <a:lnTo>
                    <a:pt x="2260600" y="1150111"/>
                  </a:lnTo>
                  <a:lnTo>
                    <a:pt x="2256155" y="1205611"/>
                  </a:lnTo>
                  <a:lnTo>
                    <a:pt x="2249043" y="1260220"/>
                  </a:lnTo>
                  <a:lnTo>
                    <a:pt x="2239010" y="1314195"/>
                  </a:lnTo>
                  <a:lnTo>
                    <a:pt x="2226691" y="1367282"/>
                  </a:lnTo>
                  <a:lnTo>
                    <a:pt x="2211451" y="1419186"/>
                  </a:lnTo>
                  <a:lnTo>
                    <a:pt x="2193544" y="1469910"/>
                  </a:lnTo>
                  <a:lnTo>
                    <a:pt x="2173097" y="1519389"/>
                  </a:lnTo>
                  <a:lnTo>
                    <a:pt x="2150745" y="1568094"/>
                  </a:lnTo>
                  <a:lnTo>
                    <a:pt x="2125599" y="1615300"/>
                  </a:lnTo>
                  <a:lnTo>
                    <a:pt x="2068957" y="1705432"/>
                  </a:lnTo>
                  <a:lnTo>
                    <a:pt x="2003933" y="1789671"/>
                  </a:lnTo>
                  <a:lnTo>
                    <a:pt x="1930908" y="1867103"/>
                  </a:lnTo>
                  <a:lnTo>
                    <a:pt x="1850644" y="1937740"/>
                  </a:lnTo>
                  <a:lnTo>
                    <a:pt x="1763649" y="2000808"/>
                  </a:lnTo>
                  <a:lnTo>
                    <a:pt x="1670177" y="2055482"/>
                  </a:lnTo>
                  <a:lnTo>
                    <a:pt x="1571371" y="2101748"/>
                  </a:lnTo>
                  <a:lnTo>
                    <a:pt x="1520190" y="2121331"/>
                  </a:lnTo>
                  <a:lnTo>
                    <a:pt x="1467485" y="2138489"/>
                  </a:lnTo>
                  <a:lnTo>
                    <a:pt x="1414018" y="2153259"/>
                  </a:lnTo>
                  <a:lnTo>
                    <a:pt x="1358900" y="2165235"/>
                  </a:lnTo>
                  <a:lnTo>
                    <a:pt x="1303528" y="2174811"/>
                  </a:lnTo>
                  <a:lnTo>
                    <a:pt x="1246759" y="2181987"/>
                  </a:lnTo>
                  <a:lnTo>
                    <a:pt x="1189355" y="2185987"/>
                  </a:lnTo>
                  <a:lnTo>
                    <a:pt x="1131062" y="2187575"/>
                  </a:lnTo>
                  <a:lnTo>
                    <a:pt x="1072896" y="2185987"/>
                  </a:lnTo>
                  <a:lnTo>
                    <a:pt x="1015365" y="2181987"/>
                  </a:lnTo>
                  <a:lnTo>
                    <a:pt x="958723" y="2174811"/>
                  </a:lnTo>
                  <a:lnTo>
                    <a:pt x="903224" y="2165235"/>
                  </a:lnTo>
                  <a:lnTo>
                    <a:pt x="848614" y="2153259"/>
                  </a:lnTo>
                  <a:lnTo>
                    <a:pt x="794639" y="2138489"/>
                  </a:lnTo>
                  <a:lnTo>
                    <a:pt x="742442" y="2121331"/>
                  </a:lnTo>
                  <a:lnTo>
                    <a:pt x="690880" y="2101748"/>
                  </a:lnTo>
                  <a:lnTo>
                    <a:pt x="591947" y="2055482"/>
                  </a:lnTo>
                  <a:lnTo>
                    <a:pt x="498983" y="2000808"/>
                  </a:lnTo>
                  <a:lnTo>
                    <a:pt x="411607" y="1937753"/>
                  </a:lnTo>
                  <a:lnTo>
                    <a:pt x="331343" y="1867103"/>
                  </a:lnTo>
                  <a:lnTo>
                    <a:pt x="258318" y="1789671"/>
                  </a:lnTo>
                  <a:lnTo>
                    <a:pt x="193167" y="1705432"/>
                  </a:lnTo>
                  <a:lnTo>
                    <a:pt x="136525" y="1615300"/>
                  </a:lnTo>
                  <a:lnTo>
                    <a:pt x="111379" y="1568094"/>
                  </a:lnTo>
                  <a:lnTo>
                    <a:pt x="89027" y="1519389"/>
                  </a:lnTo>
                  <a:lnTo>
                    <a:pt x="68707" y="1469910"/>
                  </a:lnTo>
                  <a:lnTo>
                    <a:pt x="50673" y="1419186"/>
                  </a:lnTo>
                  <a:lnTo>
                    <a:pt x="35560" y="1366901"/>
                  </a:lnTo>
                  <a:lnTo>
                    <a:pt x="22733" y="1314195"/>
                  </a:lnTo>
                  <a:lnTo>
                    <a:pt x="12827" y="1260220"/>
                  </a:lnTo>
                  <a:lnTo>
                    <a:pt x="5588" y="1205611"/>
                  </a:lnTo>
                  <a:lnTo>
                    <a:pt x="1143" y="1150111"/>
                  </a:lnTo>
                  <a:lnTo>
                    <a:pt x="0" y="1093723"/>
                  </a:lnTo>
                  <a:lnTo>
                    <a:pt x="1651" y="1037463"/>
                  </a:lnTo>
                  <a:lnTo>
                    <a:pt x="5969" y="981963"/>
                  </a:lnTo>
                  <a:lnTo>
                    <a:pt x="13208" y="927353"/>
                  </a:lnTo>
                  <a:lnTo>
                    <a:pt x="23114" y="873378"/>
                  </a:lnTo>
                  <a:lnTo>
                    <a:pt x="35560" y="820293"/>
                  </a:lnTo>
                  <a:lnTo>
                    <a:pt x="50673" y="768350"/>
                  </a:lnTo>
                  <a:lnTo>
                    <a:pt x="68707" y="717676"/>
                  </a:lnTo>
                  <a:lnTo>
                    <a:pt x="89027" y="668146"/>
                  </a:lnTo>
                  <a:lnTo>
                    <a:pt x="111379" y="619506"/>
                  </a:lnTo>
                  <a:lnTo>
                    <a:pt x="136525" y="572262"/>
                  </a:lnTo>
                  <a:lnTo>
                    <a:pt x="193167" y="482091"/>
                  </a:lnTo>
                  <a:lnTo>
                    <a:pt x="258318" y="397890"/>
                  </a:lnTo>
                  <a:lnTo>
                    <a:pt x="331343" y="320420"/>
                  </a:lnTo>
                  <a:lnTo>
                    <a:pt x="411607" y="249808"/>
                  </a:lnTo>
                  <a:lnTo>
                    <a:pt x="498602" y="186816"/>
                  </a:lnTo>
                  <a:lnTo>
                    <a:pt x="591947" y="132079"/>
                  </a:lnTo>
                  <a:lnTo>
                    <a:pt x="690880" y="85851"/>
                  </a:lnTo>
                  <a:lnTo>
                    <a:pt x="742061" y="66293"/>
                  </a:lnTo>
                  <a:lnTo>
                    <a:pt x="794766" y="49021"/>
                  </a:lnTo>
                  <a:lnTo>
                    <a:pt x="848614" y="34289"/>
                  </a:lnTo>
                  <a:lnTo>
                    <a:pt x="903224" y="21970"/>
                  </a:lnTo>
                  <a:lnTo>
                    <a:pt x="958723" y="12318"/>
                  </a:lnTo>
                  <a:lnTo>
                    <a:pt x="1015365" y="5587"/>
                  </a:lnTo>
                  <a:lnTo>
                    <a:pt x="1072896" y="1143"/>
                  </a:lnTo>
                  <a:lnTo>
                    <a:pt x="1131062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14103" y="1505711"/>
              <a:ext cx="2252472" cy="2194560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9207753" y="1499361"/>
              <a:ext cx="2265680" cy="2207895"/>
            </a:xfrm>
            <a:custGeom>
              <a:avLst/>
              <a:gdLst/>
              <a:ahLst/>
              <a:cxnLst/>
              <a:rect l="l" t="t" r="r" b="b"/>
              <a:pathLst>
                <a:path w="2265679" h="2207895">
                  <a:moveTo>
                    <a:pt x="1132713" y="0"/>
                  </a:moveTo>
                  <a:lnTo>
                    <a:pt x="1190878" y="1650"/>
                  </a:lnTo>
                  <a:lnTo>
                    <a:pt x="1248410" y="5587"/>
                  </a:lnTo>
                  <a:lnTo>
                    <a:pt x="1305052" y="12826"/>
                  </a:lnTo>
                  <a:lnTo>
                    <a:pt x="1360931" y="22351"/>
                  </a:lnTo>
                  <a:lnTo>
                    <a:pt x="1415542" y="34671"/>
                  </a:lnTo>
                  <a:lnTo>
                    <a:pt x="1469517" y="49529"/>
                  </a:lnTo>
                  <a:lnTo>
                    <a:pt x="1522222" y="67055"/>
                  </a:lnTo>
                  <a:lnTo>
                    <a:pt x="1573656" y="86613"/>
                  </a:lnTo>
                  <a:lnTo>
                    <a:pt x="1672590" y="133350"/>
                  </a:lnTo>
                  <a:lnTo>
                    <a:pt x="1766062" y="188340"/>
                  </a:lnTo>
                  <a:lnTo>
                    <a:pt x="1853056" y="251840"/>
                  </a:lnTo>
                  <a:lnTo>
                    <a:pt x="1933702" y="323214"/>
                  </a:lnTo>
                  <a:lnTo>
                    <a:pt x="2006727" y="401447"/>
                  </a:lnTo>
                  <a:lnTo>
                    <a:pt x="2071751" y="486537"/>
                  </a:lnTo>
                  <a:lnTo>
                    <a:pt x="2128393" y="577468"/>
                  </a:lnTo>
                  <a:lnTo>
                    <a:pt x="2153539" y="625093"/>
                  </a:lnTo>
                  <a:lnTo>
                    <a:pt x="2176272" y="674115"/>
                  </a:lnTo>
                  <a:lnTo>
                    <a:pt x="2196719" y="724026"/>
                  </a:lnTo>
                  <a:lnTo>
                    <a:pt x="2214245" y="775588"/>
                  </a:lnTo>
                  <a:lnTo>
                    <a:pt x="2229485" y="827786"/>
                  </a:lnTo>
                  <a:lnTo>
                    <a:pt x="2242185" y="881379"/>
                  </a:lnTo>
                  <a:lnTo>
                    <a:pt x="2252218" y="935609"/>
                  </a:lnTo>
                  <a:lnTo>
                    <a:pt x="2259329" y="990726"/>
                  </a:lnTo>
                  <a:lnTo>
                    <a:pt x="2263775" y="1046607"/>
                  </a:lnTo>
                  <a:lnTo>
                    <a:pt x="2265426" y="1103757"/>
                  </a:lnTo>
                  <a:lnTo>
                    <a:pt x="2263775" y="1160399"/>
                  </a:lnTo>
                  <a:lnTo>
                    <a:pt x="2259329" y="1216660"/>
                  </a:lnTo>
                  <a:lnTo>
                    <a:pt x="2252218" y="1271777"/>
                  </a:lnTo>
                  <a:lnTo>
                    <a:pt x="2242185" y="1326007"/>
                  </a:lnTo>
                  <a:lnTo>
                    <a:pt x="2229866" y="1379601"/>
                  </a:lnTo>
                  <a:lnTo>
                    <a:pt x="2214245" y="1431925"/>
                  </a:lnTo>
                  <a:lnTo>
                    <a:pt x="2196719" y="1483360"/>
                  </a:lnTo>
                  <a:lnTo>
                    <a:pt x="2176272" y="1533271"/>
                  </a:lnTo>
                  <a:lnTo>
                    <a:pt x="2153539" y="1582420"/>
                  </a:lnTo>
                  <a:lnTo>
                    <a:pt x="2128393" y="1629917"/>
                  </a:lnTo>
                  <a:lnTo>
                    <a:pt x="2071751" y="1720850"/>
                  </a:lnTo>
                  <a:lnTo>
                    <a:pt x="2006727" y="1805939"/>
                  </a:lnTo>
                  <a:lnTo>
                    <a:pt x="1933702" y="1884172"/>
                  </a:lnTo>
                  <a:lnTo>
                    <a:pt x="1853056" y="1955546"/>
                  </a:lnTo>
                  <a:lnTo>
                    <a:pt x="1766062" y="2019046"/>
                  </a:lnTo>
                  <a:lnTo>
                    <a:pt x="1672209" y="2074164"/>
                  </a:lnTo>
                  <a:lnTo>
                    <a:pt x="1573276" y="2120773"/>
                  </a:lnTo>
                  <a:lnTo>
                    <a:pt x="1522095" y="2140331"/>
                  </a:lnTo>
                  <a:lnTo>
                    <a:pt x="1469517" y="2157476"/>
                  </a:lnTo>
                  <a:lnTo>
                    <a:pt x="1415669" y="2172716"/>
                  </a:lnTo>
                  <a:lnTo>
                    <a:pt x="1360931" y="2185035"/>
                  </a:lnTo>
                  <a:lnTo>
                    <a:pt x="1305052" y="2194687"/>
                  </a:lnTo>
                  <a:lnTo>
                    <a:pt x="1248410" y="2201418"/>
                  </a:lnTo>
                  <a:lnTo>
                    <a:pt x="1191005" y="2205863"/>
                  </a:lnTo>
                  <a:lnTo>
                    <a:pt x="1132713" y="2207387"/>
                  </a:lnTo>
                  <a:lnTo>
                    <a:pt x="1074420" y="2205863"/>
                  </a:lnTo>
                  <a:lnTo>
                    <a:pt x="1017016" y="2201799"/>
                  </a:lnTo>
                  <a:lnTo>
                    <a:pt x="960247" y="2194687"/>
                  </a:lnTo>
                  <a:lnTo>
                    <a:pt x="904367" y="2185035"/>
                  </a:lnTo>
                  <a:lnTo>
                    <a:pt x="849756" y="2172716"/>
                  </a:lnTo>
                  <a:lnTo>
                    <a:pt x="795909" y="2157984"/>
                  </a:lnTo>
                  <a:lnTo>
                    <a:pt x="743203" y="2140331"/>
                  </a:lnTo>
                  <a:lnTo>
                    <a:pt x="691642" y="2120773"/>
                  </a:lnTo>
                  <a:lnTo>
                    <a:pt x="592709" y="2074164"/>
                  </a:lnTo>
                  <a:lnTo>
                    <a:pt x="499364" y="2019046"/>
                  </a:lnTo>
                  <a:lnTo>
                    <a:pt x="412369" y="1955546"/>
                  </a:lnTo>
                  <a:lnTo>
                    <a:pt x="331724" y="1884172"/>
                  </a:lnTo>
                  <a:lnTo>
                    <a:pt x="258699" y="1805939"/>
                  </a:lnTo>
                  <a:lnTo>
                    <a:pt x="193548" y="1720850"/>
                  </a:lnTo>
                  <a:lnTo>
                    <a:pt x="137032" y="1629917"/>
                  </a:lnTo>
                  <a:lnTo>
                    <a:pt x="111760" y="1582420"/>
                  </a:lnTo>
                  <a:lnTo>
                    <a:pt x="89026" y="1533271"/>
                  </a:lnTo>
                  <a:lnTo>
                    <a:pt x="68706" y="1483360"/>
                  </a:lnTo>
                  <a:lnTo>
                    <a:pt x="50673" y="1431925"/>
                  </a:lnTo>
                  <a:lnTo>
                    <a:pt x="35560" y="1379601"/>
                  </a:lnTo>
                  <a:lnTo>
                    <a:pt x="22732" y="1326134"/>
                  </a:lnTo>
                  <a:lnTo>
                    <a:pt x="12826" y="1271777"/>
                  </a:lnTo>
                  <a:lnTo>
                    <a:pt x="5588" y="1216278"/>
                  </a:lnTo>
                  <a:lnTo>
                    <a:pt x="1143" y="1160399"/>
                  </a:lnTo>
                  <a:lnTo>
                    <a:pt x="0" y="1103629"/>
                  </a:lnTo>
                  <a:lnTo>
                    <a:pt x="1650" y="1046988"/>
                  </a:lnTo>
                  <a:lnTo>
                    <a:pt x="5969" y="990726"/>
                  </a:lnTo>
                  <a:lnTo>
                    <a:pt x="13207" y="935609"/>
                  </a:lnTo>
                  <a:lnTo>
                    <a:pt x="23114" y="881379"/>
                  </a:lnTo>
                  <a:lnTo>
                    <a:pt x="35560" y="827786"/>
                  </a:lnTo>
                  <a:lnTo>
                    <a:pt x="51053" y="775588"/>
                  </a:lnTo>
                  <a:lnTo>
                    <a:pt x="68706" y="724026"/>
                  </a:lnTo>
                  <a:lnTo>
                    <a:pt x="89026" y="674115"/>
                  </a:lnTo>
                  <a:lnTo>
                    <a:pt x="111760" y="625093"/>
                  </a:lnTo>
                  <a:lnTo>
                    <a:pt x="137032" y="577468"/>
                  </a:lnTo>
                  <a:lnTo>
                    <a:pt x="193548" y="486537"/>
                  </a:lnTo>
                  <a:lnTo>
                    <a:pt x="258699" y="401447"/>
                  </a:lnTo>
                  <a:lnTo>
                    <a:pt x="331724" y="323214"/>
                  </a:lnTo>
                  <a:lnTo>
                    <a:pt x="412369" y="251840"/>
                  </a:lnTo>
                  <a:lnTo>
                    <a:pt x="499364" y="188340"/>
                  </a:lnTo>
                  <a:lnTo>
                    <a:pt x="592709" y="133350"/>
                  </a:lnTo>
                  <a:lnTo>
                    <a:pt x="691642" y="86613"/>
                  </a:lnTo>
                  <a:lnTo>
                    <a:pt x="743203" y="67055"/>
                  </a:lnTo>
                  <a:lnTo>
                    <a:pt x="795909" y="49529"/>
                  </a:lnTo>
                  <a:lnTo>
                    <a:pt x="849756" y="34671"/>
                  </a:lnTo>
                  <a:lnTo>
                    <a:pt x="904367" y="22351"/>
                  </a:lnTo>
                  <a:lnTo>
                    <a:pt x="960247" y="12826"/>
                  </a:lnTo>
                  <a:lnTo>
                    <a:pt x="1016889" y="5587"/>
                  </a:lnTo>
                  <a:lnTo>
                    <a:pt x="1074420" y="1142"/>
                  </a:lnTo>
                  <a:lnTo>
                    <a:pt x="1132713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716012" y="4628388"/>
              <a:ext cx="1563370" cy="690880"/>
            </a:xfrm>
            <a:custGeom>
              <a:avLst/>
              <a:gdLst/>
              <a:ahLst/>
              <a:cxnLst/>
              <a:rect l="l" t="t" r="r" b="b"/>
              <a:pathLst>
                <a:path w="1563370" h="690879">
                  <a:moveTo>
                    <a:pt x="1487043" y="614426"/>
                  </a:moveTo>
                  <a:lnTo>
                    <a:pt x="1487043" y="690626"/>
                  </a:lnTo>
                  <a:lnTo>
                    <a:pt x="1550543" y="658876"/>
                  </a:lnTo>
                  <a:lnTo>
                    <a:pt x="1499743" y="658876"/>
                  </a:lnTo>
                  <a:lnTo>
                    <a:pt x="1499743" y="646176"/>
                  </a:lnTo>
                  <a:lnTo>
                    <a:pt x="1550543" y="646176"/>
                  </a:lnTo>
                  <a:lnTo>
                    <a:pt x="1487043" y="614426"/>
                  </a:lnTo>
                  <a:close/>
                </a:path>
                <a:path w="1563370" h="690879">
                  <a:moveTo>
                    <a:pt x="1283716" y="38100"/>
                  </a:moveTo>
                  <a:lnTo>
                    <a:pt x="1283716" y="658876"/>
                  </a:lnTo>
                  <a:lnTo>
                    <a:pt x="1487043" y="658876"/>
                  </a:lnTo>
                  <a:lnTo>
                    <a:pt x="1487043" y="652526"/>
                  </a:lnTo>
                  <a:lnTo>
                    <a:pt x="1296416" y="652526"/>
                  </a:lnTo>
                  <a:lnTo>
                    <a:pt x="1290066" y="646176"/>
                  </a:lnTo>
                  <a:lnTo>
                    <a:pt x="1296416" y="646176"/>
                  </a:lnTo>
                  <a:lnTo>
                    <a:pt x="1296416" y="44450"/>
                  </a:lnTo>
                  <a:lnTo>
                    <a:pt x="1290066" y="44450"/>
                  </a:lnTo>
                  <a:lnTo>
                    <a:pt x="1283716" y="38100"/>
                  </a:lnTo>
                  <a:close/>
                </a:path>
                <a:path w="1563370" h="690879">
                  <a:moveTo>
                    <a:pt x="1550543" y="646176"/>
                  </a:moveTo>
                  <a:lnTo>
                    <a:pt x="1499743" y="646176"/>
                  </a:lnTo>
                  <a:lnTo>
                    <a:pt x="1499743" y="658876"/>
                  </a:lnTo>
                  <a:lnTo>
                    <a:pt x="1550543" y="658876"/>
                  </a:lnTo>
                  <a:lnTo>
                    <a:pt x="1563243" y="652526"/>
                  </a:lnTo>
                  <a:lnTo>
                    <a:pt x="1550543" y="646176"/>
                  </a:lnTo>
                  <a:close/>
                </a:path>
                <a:path w="1563370" h="690879">
                  <a:moveTo>
                    <a:pt x="1296416" y="646176"/>
                  </a:moveTo>
                  <a:lnTo>
                    <a:pt x="1290066" y="646176"/>
                  </a:lnTo>
                  <a:lnTo>
                    <a:pt x="1296416" y="652526"/>
                  </a:lnTo>
                  <a:lnTo>
                    <a:pt x="1296416" y="646176"/>
                  </a:lnTo>
                  <a:close/>
                </a:path>
                <a:path w="1563370" h="690879">
                  <a:moveTo>
                    <a:pt x="1487043" y="646176"/>
                  </a:moveTo>
                  <a:lnTo>
                    <a:pt x="1296416" y="646176"/>
                  </a:lnTo>
                  <a:lnTo>
                    <a:pt x="1296416" y="652526"/>
                  </a:lnTo>
                  <a:lnTo>
                    <a:pt x="1487043" y="652526"/>
                  </a:lnTo>
                  <a:lnTo>
                    <a:pt x="1487043" y="646176"/>
                  </a:lnTo>
                  <a:close/>
                </a:path>
                <a:path w="1563370" h="690879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563370" h="690879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563370" h="690879">
                  <a:moveTo>
                    <a:pt x="1296416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283716" y="44450"/>
                  </a:lnTo>
                  <a:lnTo>
                    <a:pt x="1283716" y="38100"/>
                  </a:lnTo>
                  <a:lnTo>
                    <a:pt x="1296416" y="38100"/>
                  </a:lnTo>
                  <a:lnTo>
                    <a:pt x="1296416" y="31750"/>
                  </a:lnTo>
                  <a:close/>
                </a:path>
                <a:path w="1563370" h="690879">
                  <a:moveTo>
                    <a:pt x="1296416" y="38100"/>
                  </a:moveTo>
                  <a:lnTo>
                    <a:pt x="1283716" y="38100"/>
                  </a:lnTo>
                  <a:lnTo>
                    <a:pt x="1290066" y="44450"/>
                  </a:lnTo>
                  <a:lnTo>
                    <a:pt x="1296416" y="44450"/>
                  </a:lnTo>
                  <a:lnTo>
                    <a:pt x="1296416" y="3810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33620" y="3962653"/>
              <a:ext cx="1082649" cy="18288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3620" y="4145534"/>
              <a:ext cx="763295" cy="18288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98676" y="5358384"/>
              <a:ext cx="957072" cy="984504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592326" y="5352034"/>
              <a:ext cx="970280" cy="997585"/>
            </a:xfrm>
            <a:custGeom>
              <a:avLst/>
              <a:gdLst/>
              <a:ahLst/>
              <a:cxnLst/>
              <a:rect l="l" t="t" r="r" b="b"/>
              <a:pathLst>
                <a:path w="970280" h="997585">
                  <a:moveTo>
                    <a:pt x="485013" y="0"/>
                  </a:moveTo>
                  <a:lnTo>
                    <a:pt x="534416" y="2412"/>
                  </a:lnTo>
                  <a:lnTo>
                    <a:pt x="582803" y="10032"/>
                  </a:lnTo>
                  <a:lnTo>
                    <a:pt x="629412" y="22478"/>
                  </a:lnTo>
                  <a:lnTo>
                    <a:pt x="673607" y="39369"/>
                  </a:lnTo>
                  <a:lnTo>
                    <a:pt x="716280" y="60324"/>
                  </a:lnTo>
                  <a:lnTo>
                    <a:pt x="756157" y="85216"/>
                  </a:lnTo>
                  <a:lnTo>
                    <a:pt x="793496" y="114172"/>
                  </a:lnTo>
                  <a:lnTo>
                    <a:pt x="828040" y="146430"/>
                  </a:lnTo>
                  <a:lnTo>
                    <a:pt x="859409" y="181736"/>
                  </a:lnTo>
                  <a:lnTo>
                    <a:pt x="887222" y="219963"/>
                  </a:lnTo>
                  <a:lnTo>
                    <a:pt x="911351" y="261353"/>
                  </a:lnTo>
                  <a:lnTo>
                    <a:pt x="931799" y="304749"/>
                  </a:lnTo>
                  <a:lnTo>
                    <a:pt x="948309" y="350596"/>
                  </a:lnTo>
                  <a:lnTo>
                    <a:pt x="959866" y="398411"/>
                  </a:lnTo>
                  <a:lnTo>
                    <a:pt x="967613" y="447827"/>
                  </a:lnTo>
                  <a:lnTo>
                    <a:pt x="970026" y="498868"/>
                  </a:lnTo>
                  <a:lnTo>
                    <a:pt x="967613" y="549909"/>
                  </a:lnTo>
                  <a:lnTo>
                    <a:pt x="959866" y="599325"/>
                  </a:lnTo>
                  <a:lnTo>
                    <a:pt x="948309" y="647153"/>
                  </a:lnTo>
                  <a:lnTo>
                    <a:pt x="931799" y="693000"/>
                  </a:lnTo>
                  <a:lnTo>
                    <a:pt x="911225" y="736396"/>
                  </a:lnTo>
                  <a:lnTo>
                    <a:pt x="887222" y="777379"/>
                  </a:lnTo>
                  <a:lnTo>
                    <a:pt x="859409" y="815974"/>
                  </a:lnTo>
                  <a:lnTo>
                    <a:pt x="828040" y="851369"/>
                  </a:lnTo>
                  <a:lnTo>
                    <a:pt x="793496" y="883538"/>
                  </a:lnTo>
                  <a:lnTo>
                    <a:pt x="756031" y="912088"/>
                  </a:lnTo>
                  <a:lnTo>
                    <a:pt x="716280" y="937005"/>
                  </a:lnTo>
                  <a:lnTo>
                    <a:pt x="673607" y="958329"/>
                  </a:lnTo>
                  <a:lnTo>
                    <a:pt x="629412" y="974826"/>
                  </a:lnTo>
                  <a:lnTo>
                    <a:pt x="582803" y="987297"/>
                  </a:lnTo>
                  <a:lnTo>
                    <a:pt x="534416" y="994943"/>
                  </a:lnTo>
                  <a:lnTo>
                    <a:pt x="485013" y="997356"/>
                  </a:lnTo>
                  <a:lnTo>
                    <a:pt x="435482" y="994943"/>
                  </a:lnTo>
                  <a:lnTo>
                    <a:pt x="387223" y="987297"/>
                  </a:lnTo>
                  <a:lnTo>
                    <a:pt x="340613" y="974826"/>
                  </a:lnTo>
                  <a:lnTo>
                    <a:pt x="296291" y="958329"/>
                  </a:lnTo>
                  <a:lnTo>
                    <a:pt x="253619" y="937005"/>
                  </a:lnTo>
                  <a:lnTo>
                    <a:pt x="213868" y="912088"/>
                  </a:lnTo>
                  <a:lnTo>
                    <a:pt x="176530" y="883538"/>
                  </a:lnTo>
                  <a:lnTo>
                    <a:pt x="141859" y="851369"/>
                  </a:lnTo>
                  <a:lnTo>
                    <a:pt x="110490" y="815974"/>
                  </a:lnTo>
                  <a:lnTo>
                    <a:pt x="82804" y="777379"/>
                  </a:lnTo>
                  <a:lnTo>
                    <a:pt x="58674" y="736396"/>
                  </a:lnTo>
                  <a:lnTo>
                    <a:pt x="38226" y="693000"/>
                  </a:lnTo>
                  <a:lnTo>
                    <a:pt x="21717" y="647179"/>
                  </a:lnTo>
                  <a:lnTo>
                    <a:pt x="9652" y="599325"/>
                  </a:lnTo>
                  <a:lnTo>
                    <a:pt x="2412" y="549884"/>
                  </a:lnTo>
                  <a:lnTo>
                    <a:pt x="0" y="498868"/>
                  </a:lnTo>
                  <a:lnTo>
                    <a:pt x="2412" y="447827"/>
                  </a:lnTo>
                  <a:lnTo>
                    <a:pt x="10033" y="398411"/>
                  </a:lnTo>
                  <a:lnTo>
                    <a:pt x="21717" y="350596"/>
                  </a:lnTo>
                  <a:lnTo>
                    <a:pt x="38226" y="304749"/>
                  </a:lnTo>
                  <a:lnTo>
                    <a:pt x="58674" y="261353"/>
                  </a:lnTo>
                  <a:lnTo>
                    <a:pt x="82804" y="219963"/>
                  </a:lnTo>
                  <a:lnTo>
                    <a:pt x="110490" y="181736"/>
                  </a:lnTo>
                  <a:lnTo>
                    <a:pt x="141859" y="146430"/>
                  </a:lnTo>
                  <a:lnTo>
                    <a:pt x="176403" y="114172"/>
                  </a:lnTo>
                  <a:lnTo>
                    <a:pt x="213868" y="85216"/>
                  </a:lnTo>
                  <a:lnTo>
                    <a:pt x="253746" y="60324"/>
                  </a:lnTo>
                  <a:lnTo>
                    <a:pt x="296291" y="39369"/>
                  </a:lnTo>
                  <a:lnTo>
                    <a:pt x="340487" y="22478"/>
                  </a:lnTo>
                  <a:lnTo>
                    <a:pt x="387223" y="10032"/>
                  </a:lnTo>
                  <a:lnTo>
                    <a:pt x="435482" y="2412"/>
                  </a:lnTo>
                  <a:lnTo>
                    <a:pt x="485013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30629" y="4755515"/>
              <a:ext cx="1471930" cy="18288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30629" y="4938395"/>
              <a:ext cx="893521" cy="18288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35195" y="2670048"/>
              <a:ext cx="940307" cy="958595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4228845" y="2663698"/>
              <a:ext cx="953769" cy="971550"/>
            </a:xfrm>
            <a:custGeom>
              <a:avLst/>
              <a:gdLst/>
              <a:ahLst/>
              <a:cxnLst/>
              <a:rect l="l" t="t" r="r" b="b"/>
              <a:pathLst>
                <a:path w="953770" h="971550">
                  <a:moveTo>
                    <a:pt x="476630" y="0"/>
                  </a:moveTo>
                  <a:lnTo>
                    <a:pt x="525271" y="2412"/>
                  </a:lnTo>
                  <a:lnTo>
                    <a:pt x="572769" y="10032"/>
                  </a:lnTo>
                  <a:lnTo>
                    <a:pt x="618236" y="21716"/>
                  </a:lnTo>
                  <a:lnTo>
                    <a:pt x="662177" y="38226"/>
                  </a:lnTo>
                  <a:lnTo>
                    <a:pt x="703961" y="58674"/>
                  </a:lnTo>
                  <a:lnTo>
                    <a:pt x="742950" y="82803"/>
                  </a:lnTo>
                  <a:lnTo>
                    <a:pt x="780033" y="110998"/>
                  </a:lnTo>
                  <a:lnTo>
                    <a:pt x="813815" y="142366"/>
                  </a:lnTo>
                  <a:lnTo>
                    <a:pt x="844295" y="176911"/>
                  </a:lnTo>
                  <a:lnTo>
                    <a:pt x="872108" y="214375"/>
                  </a:lnTo>
                  <a:lnTo>
                    <a:pt x="895857" y="254126"/>
                  </a:lnTo>
                  <a:lnTo>
                    <a:pt x="915924" y="296799"/>
                  </a:lnTo>
                  <a:lnTo>
                    <a:pt x="932052" y="341502"/>
                  </a:lnTo>
                  <a:lnTo>
                    <a:pt x="943609" y="388112"/>
                  </a:lnTo>
                  <a:lnTo>
                    <a:pt x="950849" y="436372"/>
                  </a:lnTo>
                  <a:lnTo>
                    <a:pt x="953262" y="485775"/>
                  </a:lnTo>
                  <a:lnTo>
                    <a:pt x="950849" y="535177"/>
                  </a:lnTo>
                  <a:lnTo>
                    <a:pt x="943609" y="583438"/>
                  </a:lnTo>
                  <a:lnTo>
                    <a:pt x="932052" y="630047"/>
                  </a:lnTo>
                  <a:lnTo>
                    <a:pt x="915924" y="674751"/>
                  </a:lnTo>
                  <a:lnTo>
                    <a:pt x="895857" y="717423"/>
                  </a:lnTo>
                  <a:lnTo>
                    <a:pt x="872108" y="757174"/>
                  </a:lnTo>
                  <a:lnTo>
                    <a:pt x="844295" y="794638"/>
                  </a:lnTo>
                  <a:lnTo>
                    <a:pt x="813815" y="829182"/>
                  </a:lnTo>
                  <a:lnTo>
                    <a:pt x="780033" y="860551"/>
                  </a:lnTo>
                  <a:lnTo>
                    <a:pt x="742950" y="888746"/>
                  </a:lnTo>
                  <a:lnTo>
                    <a:pt x="703961" y="912876"/>
                  </a:lnTo>
                  <a:lnTo>
                    <a:pt x="662177" y="933323"/>
                  </a:lnTo>
                  <a:lnTo>
                    <a:pt x="618236" y="949832"/>
                  </a:lnTo>
                  <a:lnTo>
                    <a:pt x="572769" y="961516"/>
                  </a:lnTo>
                  <a:lnTo>
                    <a:pt x="525271" y="969137"/>
                  </a:lnTo>
                  <a:lnTo>
                    <a:pt x="476630" y="971550"/>
                  </a:lnTo>
                  <a:lnTo>
                    <a:pt x="427989" y="969137"/>
                  </a:lnTo>
                  <a:lnTo>
                    <a:pt x="380491" y="961516"/>
                  </a:lnTo>
                  <a:lnTo>
                    <a:pt x="335025" y="949832"/>
                  </a:lnTo>
                  <a:lnTo>
                    <a:pt x="291211" y="933323"/>
                  </a:lnTo>
                  <a:lnTo>
                    <a:pt x="249300" y="912876"/>
                  </a:lnTo>
                  <a:lnTo>
                    <a:pt x="210312" y="888746"/>
                  </a:lnTo>
                  <a:lnTo>
                    <a:pt x="173354" y="860551"/>
                  </a:lnTo>
                  <a:lnTo>
                    <a:pt x="139573" y="829182"/>
                  </a:lnTo>
                  <a:lnTo>
                    <a:pt x="108965" y="794512"/>
                  </a:lnTo>
                  <a:lnTo>
                    <a:pt x="81661" y="757174"/>
                  </a:lnTo>
                  <a:lnTo>
                    <a:pt x="57530" y="717423"/>
                  </a:lnTo>
                  <a:lnTo>
                    <a:pt x="37337" y="674751"/>
                  </a:lnTo>
                  <a:lnTo>
                    <a:pt x="21336" y="630047"/>
                  </a:lnTo>
                  <a:lnTo>
                    <a:pt x="9651" y="583438"/>
                  </a:lnTo>
                  <a:lnTo>
                    <a:pt x="2412" y="535177"/>
                  </a:lnTo>
                  <a:lnTo>
                    <a:pt x="0" y="485775"/>
                  </a:lnTo>
                  <a:lnTo>
                    <a:pt x="2412" y="436372"/>
                  </a:lnTo>
                  <a:lnTo>
                    <a:pt x="9651" y="388112"/>
                  </a:lnTo>
                  <a:lnTo>
                    <a:pt x="21336" y="341502"/>
                  </a:lnTo>
                  <a:lnTo>
                    <a:pt x="37337" y="296799"/>
                  </a:lnTo>
                  <a:lnTo>
                    <a:pt x="57530" y="254126"/>
                  </a:lnTo>
                  <a:lnTo>
                    <a:pt x="81661" y="214375"/>
                  </a:lnTo>
                  <a:lnTo>
                    <a:pt x="108965" y="177037"/>
                  </a:lnTo>
                  <a:lnTo>
                    <a:pt x="139573" y="142366"/>
                  </a:lnTo>
                  <a:lnTo>
                    <a:pt x="173354" y="110998"/>
                  </a:lnTo>
                  <a:lnTo>
                    <a:pt x="210312" y="82803"/>
                  </a:lnTo>
                  <a:lnTo>
                    <a:pt x="249300" y="58674"/>
                  </a:lnTo>
                  <a:lnTo>
                    <a:pt x="291211" y="38226"/>
                  </a:lnTo>
                  <a:lnTo>
                    <a:pt x="335025" y="21716"/>
                  </a:lnTo>
                  <a:lnTo>
                    <a:pt x="380491" y="10032"/>
                  </a:lnTo>
                  <a:lnTo>
                    <a:pt x="427989" y="2412"/>
                  </a:lnTo>
                  <a:lnTo>
                    <a:pt x="476630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80431" y="1420367"/>
              <a:ext cx="961643" cy="958596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4974081" y="1414017"/>
              <a:ext cx="974725" cy="971550"/>
            </a:xfrm>
            <a:custGeom>
              <a:avLst/>
              <a:gdLst/>
              <a:ahLst/>
              <a:cxnLst/>
              <a:rect l="l" t="t" r="r" b="b"/>
              <a:pathLst>
                <a:path w="974725" h="971550">
                  <a:moveTo>
                    <a:pt x="487298" y="0"/>
                  </a:moveTo>
                  <a:lnTo>
                    <a:pt x="537209" y="2412"/>
                  </a:lnTo>
                  <a:lnTo>
                    <a:pt x="585469" y="10033"/>
                  </a:lnTo>
                  <a:lnTo>
                    <a:pt x="632078" y="21717"/>
                  </a:lnTo>
                  <a:lnTo>
                    <a:pt x="677163" y="38227"/>
                  </a:lnTo>
                  <a:lnTo>
                    <a:pt x="719835" y="58674"/>
                  </a:lnTo>
                  <a:lnTo>
                    <a:pt x="759587" y="82804"/>
                  </a:lnTo>
                  <a:lnTo>
                    <a:pt x="797432" y="110998"/>
                  </a:lnTo>
                  <a:lnTo>
                    <a:pt x="831976" y="142367"/>
                  </a:lnTo>
                  <a:lnTo>
                    <a:pt x="863345" y="176911"/>
                  </a:lnTo>
                  <a:lnTo>
                    <a:pt x="891413" y="214249"/>
                  </a:lnTo>
                  <a:lnTo>
                    <a:pt x="916051" y="254127"/>
                  </a:lnTo>
                  <a:lnTo>
                    <a:pt x="936497" y="296799"/>
                  </a:lnTo>
                  <a:lnTo>
                    <a:pt x="952626" y="341376"/>
                  </a:lnTo>
                  <a:lnTo>
                    <a:pt x="964691" y="387985"/>
                  </a:lnTo>
                  <a:lnTo>
                    <a:pt x="972312" y="436245"/>
                  </a:lnTo>
                  <a:lnTo>
                    <a:pt x="974725" y="485775"/>
                  </a:lnTo>
                  <a:lnTo>
                    <a:pt x="972312" y="535305"/>
                  </a:lnTo>
                  <a:lnTo>
                    <a:pt x="964691" y="583565"/>
                  </a:lnTo>
                  <a:lnTo>
                    <a:pt x="952626" y="630174"/>
                  </a:lnTo>
                  <a:lnTo>
                    <a:pt x="936497" y="674751"/>
                  </a:lnTo>
                  <a:lnTo>
                    <a:pt x="916051" y="717423"/>
                  </a:lnTo>
                  <a:lnTo>
                    <a:pt x="891413" y="757301"/>
                  </a:lnTo>
                  <a:lnTo>
                    <a:pt x="863345" y="794639"/>
                  </a:lnTo>
                  <a:lnTo>
                    <a:pt x="831976" y="829183"/>
                  </a:lnTo>
                  <a:lnTo>
                    <a:pt x="797432" y="860552"/>
                  </a:lnTo>
                  <a:lnTo>
                    <a:pt x="759587" y="888746"/>
                  </a:lnTo>
                  <a:lnTo>
                    <a:pt x="719835" y="912876"/>
                  </a:lnTo>
                  <a:lnTo>
                    <a:pt x="677163" y="933323"/>
                  </a:lnTo>
                  <a:lnTo>
                    <a:pt x="632078" y="949833"/>
                  </a:lnTo>
                  <a:lnTo>
                    <a:pt x="585469" y="961517"/>
                  </a:lnTo>
                  <a:lnTo>
                    <a:pt x="537209" y="969137"/>
                  </a:lnTo>
                  <a:lnTo>
                    <a:pt x="487298" y="971550"/>
                  </a:lnTo>
                  <a:lnTo>
                    <a:pt x="437514" y="969137"/>
                  </a:lnTo>
                  <a:lnTo>
                    <a:pt x="389254" y="961517"/>
                  </a:lnTo>
                  <a:lnTo>
                    <a:pt x="342645" y="949833"/>
                  </a:lnTo>
                  <a:lnTo>
                    <a:pt x="297560" y="933323"/>
                  </a:lnTo>
                  <a:lnTo>
                    <a:pt x="254888" y="912876"/>
                  </a:lnTo>
                  <a:lnTo>
                    <a:pt x="215137" y="888746"/>
                  </a:lnTo>
                  <a:lnTo>
                    <a:pt x="177291" y="860552"/>
                  </a:lnTo>
                  <a:lnTo>
                    <a:pt x="142747" y="829183"/>
                  </a:lnTo>
                  <a:lnTo>
                    <a:pt x="111378" y="794639"/>
                  </a:lnTo>
                  <a:lnTo>
                    <a:pt x="83312" y="757301"/>
                  </a:lnTo>
                  <a:lnTo>
                    <a:pt x="58673" y="717423"/>
                  </a:lnTo>
                  <a:lnTo>
                    <a:pt x="38226" y="674751"/>
                  </a:lnTo>
                  <a:lnTo>
                    <a:pt x="22097" y="630174"/>
                  </a:lnTo>
                  <a:lnTo>
                    <a:pt x="10032" y="583565"/>
                  </a:lnTo>
                  <a:lnTo>
                    <a:pt x="2412" y="535305"/>
                  </a:lnTo>
                  <a:lnTo>
                    <a:pt x="0" y="485775"/>
                  </a:lnTo>
                  <a:lnTo>
                    <a:pt x="2412" y="436245"/>
                  </a:lnTo>
                  <a:lnTo>
                    <a:pt x="10032" y="387985"/>
                  </a:lnTo>
                  <a:lnTo>
                    <a:pt x="22097" y="341376"/>
                  </a:lnTo>
                  <a:lnTo>
                    <a:pt x="38226" y="296799"/>
                  </a:lnTo>
                  <a:lnTo>
                    <a:pt x="58673" y="254127"/>
                  </a:lnTo>
                  <a:lnTo>
                    <a:pt x="83312" y="214249"/>
                  </a:lnTo>
                  <a:lnTo>
                    <a:pt x="111378" y="176911"/>
                  </a:lnTo>
                  <a:lnTo>
                    <a:pt x="142747" y="142367"/>
                  </a:lnTo>
                  <a:lnTo>
                    <a:pt x="177291" y="110998"/>
                  </a:lnTo>
                  <a:lnTo>
                    <a:pt x="215137" y="82804"/>
                  </a:lnTo>
                  <a:lnTo>
                    <a:pt x="254888" y="58674"/>
                  </a:lnTo>
                  <a:lnTo>
                    <a:pt x="297560" y="38227"/>
                  </a:lnTo>
                  <a:lnTo>
                    <a:pt x="342645" y="21717"/>
                  </a:lnTo>
                  <a:lnTo>
                    <a:pt x="389254" y="10033"/>
                  </a:lnTo>
                  <a:lnTo>
                    <a:pt x="437514" y="2412"/>
                  </a:lnTo>
                  <a:lnTo>
                    <a:pt x="487298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039112" y="2378963"/>
              <a:ext cx="3964304" cy="2980055"/>
            </a:xfrm>
            <a:custGeom>
              <a:avLst/>
              <a:gdLst/>
              <a:ahLst/>
              <a:cxnLst/>
              <a:rect l="l" t="t" r="r" b="b"/>
              <a:pathLst>
                <a:path w="3964304" h="2980054">
                  <a:moveTo>
                    <a:pt x="1984883" y="2787396"/>
                  </a:moveTo>
                  <a:lnTo>
                    <a:pt x="1983600" y="2781046"/>
                  </a:lnTo>
                  <a:lnTo>
                    <a:pt x="1981885" y="2772549"/>
                  </a:lnTo>
                  <a:lnTo>
                    <a:pt x="1973732" y="2760446"/>
                  </a:lnTo>
                  <a:lnTo>
                    <a:pt x="1961629" y="2752293"/>
                  </a:lnTo>
                  <a:lnTo>
                    <a:pt x="1946783" y="2749296"/>
                  </a:lnTo>
                  <a:lnTo>
                    <a:pt x="1931924" y="2752293"/>
                  </a:lnTo>
                  <a:lnTo>
                    <a:pt x="1919820" y="2760446"/>
                  </a:lnTo>
                  <a:lnTo>
                    <a:pt x="1911667" y="2772549"/>
                  </a:lnTo>
                  <a:lnTo>
                    <a:pt x="1909953" y="2781046"/>
                  </a:lnTo>
                  <a:lnTo>
                    <a:pt x="31750" y="2781046"/>
                  </a:lnTo>
                  <a:lnTo>
                    <a:pt x="31750" y="2903347"/>
                  </a:lnTo>
                  <a:lnTo>
                    <a:pt x="0" y="2903347"/>
                  </a:lnTo>
                  <a:lnTo>
                    <a:pt x="38100" y="2979547"/>
                  </a:lnTo>
                  <a:lnTo>
                    <a:pt x="69850" y="2916047"/>
                  </a:lnTo>
                  <a:lnTo>
                    <a:pt x="76200" y="2903347"/>
                  </a:lnTo>
                  <a:lnTo>
                    <a:pt x="44450" y="2903347"/>
                  </a:lnTo>
                  <a:lnTo>
                    <a:pt x="44450" y="2793746"/>
                  </a:lnTo>
                  <a:lnTo>
                    <a:pt x="1909953" y="2793746"/>
                  </a:lnTo>
                  <a:lnTo>
                    <a:pt x="1911667" y="2802255"/>
                  </a:lnTo>
                  <a:lnTo>
                    <a:pt x="1919820" y="2814358"/>
                  </a:lnTo>
                  <a:lnTo>
                    <a:pt x="1931924" y="2822511"/>
                  </a:lnTo>
                  <a:lnTo>
                    <a:pt x="1946783" y="2825508"/>
                  </a:lnTo>
                  <a:lnTo>
                    <a:pt x="1961629" y="2822511"/>
                  </a:lnTo>
                  <a:lnTo>
                    <a:pt x="1973732" y="2814358"/>
                  </a:lnTo>
                  <a:lnTo>
                    <a:pt x="1981885" y="2802255"/>
                  </a:lnTo>
                  <a:lnTo>
                    <a:pt x="1983600" y="2793746"/>
                  </a:lnTo>
                  <a:lnTo>
                    <a:pt x="1984883" y="2787396"/>
                  </a:lnTo>
                  <a:close/>
                </a:path>
                <a:path w="3964304" h="2980054">
                  <a:moveTo>
                    <a:pt x="3963479" y="1210564"/>
                  </a:moveTo>
                  <a:lnTo>
                    <a:pt x="3926332" y="1210564"/>
                  </a:lnTo>
                  <a:lnTo>
                    <a:pt x="3889451" y="1210564"/>
                  </a:lnTo>
                  <a:lnTo>
                    <a:pt x="3889845" y="1214996"/>
                  </a:lnTo>
                  <a:lnTo>
                    <a:pt x="3896639" y="1227937"/>
                  </a:lnTo>
                  <a:lnTo>
                    <a:pt x="3907764" y="1237411"/>
                  </a:lnTo>
                  <a:lnTo>
                    <a:pt x="3922141" y="1242060"/>
                  </a:lnTo>
                  <a:lnTo>
                    <a:pt x="3937216" y="1240701"/>
                  </a:lnTo>
                  <a:lnTo>
                    <a:pt x="3950157" y="1233906"/>
                  </a:lnTo>
                  <a:lnTo>
                    <a:pt x="3959580" y="1222781"/>
                  </a:lnTo>
                  <a:lnTo>
                    <a:pt x="3963479" y="1210564"/>
                  </a:lnTo>
                  <a:close/>
                </a:path>
                <a:path w="3964304" h="2980054">
                  <a:moveTo>
                    <a:pt x="3964178" y="1208417"/>
                  </a:moveTo>
                  <a:lnTo>
                    <a:pt x="3944950" y="1170901"/>
                  </a:lnTo>
                  <a:lnTo>
                    <a:pt x="3930523" y="1166241"/>
                  </a:lnTo>
                  <a:lnTo>
                    <a:pt x="3915486" y="1167612"/>
                  </a:lnTo>
                  <a:lnTo>
                    <a:pt x="3902545" y="1174407"/>
                  </a:lnTo>
                  <a:lnTo>
                    <a:pt x="3893083" y="1185532"/>
                  </a:lnTo>
                  <a:lnTo>
                    <a:pt x="3889235" y="1197546"/>
                  </a:lnTo>
                  <a:lnTo>
                    <a:pt x="3427730" y="1193609"/>
                  </a:lnTo>
                  <a:lnTo>
                    <a:pt x="3427730" y="76200"/>
                  </a:lnTo>
                  <a:lnTo>
                    <a:pt x="3459480" y="76200"/>
                  </a:lnTo>
                  <a:lnTo>
                    <a:pt x="3453130" y="63500"/>
                  </a:lnTo>
                  <a:lnTo>
                    <a:pt x="3421380" y="0"/>
                  </a:lnTo>
                  <a:lnTo>
                    <a:pt x="3383280" y="76200"/>
                  </a:lnTo>
                  <a:lnTo>
                    <a:pt x="3415030" y="76200"/>
                  </a:lnTo>
                  <a:lnTo>
                    <a:pt x="3415030" y="1206246"/>
                  </a:lnTo>
                  <a:lnTo>
                    <a:pt x="3889413" y="1210259"/>
                  </a:lnTo>
                  <a:lnTo>
                    <a:pt x="3926332" y="1210564"/>
                  </a:lnTo>
                  <a:lnTo>
                    <a:pt x="3963581" y="1210259"/>
                  </a:lnTo>
                  <a:lnTo>
                    <a:pt x="3964178" y="1208417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39200" y="270713"/>
              <a:ext cx="2999613" cy="42702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42792" y="697991"/>
              <a:ext cx="8795639" cy="42672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0312" y="0"/>
              <a:ext cx="1077468" cy="78333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7878" y="743546"/>
              <a:ext cx="824960" cy="152373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11068557" y="6465214"/>
            <a:ext cx="2444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6283" y="2462783"/>
            <a:ext cx="2630424" cy="30632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2327" y="2459735"/>
            <a:ext cx="3281172" cy="22677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257044" y="1763267"/>
            <a:ext cx="2324100" cy="640080"/>
            <a:chOff x="2257044" y="1763267"/>
            <a:chExt cx="2324100" cy="6400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7044" y="1763267"/>
              <a:ext cx="2323719" cy="213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928" y="1976627"/>
              <a:ext cx="1891664" cy="2133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2072" y="2189987"/>
              <a:ext cx="1061491" cy="21336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951280" y="4111752"/>
            <a:ext cx="1243330" cy="365760"/>
            <a:chOff x="951280" y="4111752"/>
            <a:chExt cx="1243330" cy="365760"/>
          </a:xfrm>
        </p:grpSpPr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280" y="4111752"/>
              <a:ext cx="1242936" cy="18288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3981" y="4294632"/>
              <a:ext cx="517918" cy="182880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4903596" y="3370453"/>
            <a:ext cx="753110" cy="365760"/>
            <a:chOff x="4903596" y="3370453"/>
            <a:chExt cx="753110" cy="36576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3596" y="3370453"/>
              <a:ext cx="616572" cy="1828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3596" y="3553333"/>
              <a:ext cx="752665" cy="18287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7703184" y="1768475"/>
            <a:ext cx="2312670" cy="426720"/>
            <a:chOff x="7703184" y="1768475"/>
            <a:chExt cx="2312670" cy="426720"/>
          </a:xfrm>
        </p:grpSpPr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71408" y="1768475"/>
              <a:ext cx="1780158" cy="2133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3184" y="1981834"/>
              <a:ext cx="748538" cy="2133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44788" y="1981834"/>
              <a:ext cx="131064" cy="21336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0320" y="1981834"/>
              <a:ext cx="1605026" cy="213360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5582411" y="1845564"/>
            <a:ext cx="1492250" cy="273050"/>
          </a:xfrm>
          <a:custGeom>
            <a:avLst/>
            <a:gdLst/>
            <a:ahLst/>
            <a:cxnLst/>
            <a:rect l="l" t="t" r="r" b="b"/>
            <a:pathLst>
              <a:path w="1492250" h="273050">
                <a:moveTo>
                  <a:pt x="1269745" y="0"/>
                </a:moveTo>
                <a:lnTo>
                  <a:pt x="1269745" y="68199"/>
                </a:lnTo>
                <a:lnTo>
                  <a:pt x="0" y="68199"/>
                </a:lnTo>
                <a:lnTo>
                  <a:pt x="0" y="204597"/>
                </a:lnTo>
                <a:lnTo>
                  <a:pt x="1269745" y="204597"/>
                </a:lnTo>
                <a:lnTo>
                  <a:pt x="1269745" y="272796"/>
                </a:lnTo>
                <a:lnTo>
                  <a:pt x="1491995" y="136398"/>
                </a:lnTo>
                <a:lnTo>
                  <a:pt x="1269745" y="0"/>
                </a:lnTo>
                <a:close/>
              </a:path>
            </a:pathLst>
          </a:custGeom>
          <a:solidFill>
            <a:srgbClr val="F41A5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6508" y="1725316"/>
            <a:ext cx="534663" cy="53466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364723" y="1697735"/>
            <a:ext cx="542544" cy="542544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57755" y="2458211"/>
            <a:ext cx="3632835" cy="2362200"/>
            <a:chOff x="1857755" y="2458211"/>
            <a:chExt cx="3632835" cy="2362200"/>
          </a:xfrm>
        </p:grpSpPr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57755" y="2458211"/>
              <a:ext cx="3281172" cy="22677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4717" y="4454397"/>
              <a:ext cx="1015364" cy="18288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74717" y="4637277"/>
              <a:ext cx="461010" cy="182880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4529963" y="257886"/>
            <a:ext cx="7301230" cy="975994"/>
            <a:chOff x="4529963" y="257886"/>
            <a:chExt cx="7301230" cy="975994"/>
          </a:xfrm>
        </p:grpSpPr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29963" y="257886"/>
              <a:ext cx="2370963" cy="48798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63817" y="257886"/>
              <a:ext cx="352044" cy="48798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98513" y="257886"/>
              <a:ext cx="2798826" cy="48798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82073" y="257886"/>
              <a:ext cx="2348992" cy="48798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99805" y="745870"/>
              <a:ext cx="3714877" cy="487679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7048500" y="5729630"/>
            <a:ext cx="3977004" cy="548640"/>
            <a:chOff x="7048500" y="5729630"/>
            <a:chExt cx="3977004" cy="548640"/>
          </a:xfrm>
        </p:grpSpPr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59623" y="5729630"/>
              <a:ext cx="2758312" cy="27432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48500" y="6003950"/>
              <a:ext cx="3976751" cy="274320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1648079" y="5844235"/>
            <a:ext cx="1034415" cy="304800"/>
            <a:chOff x="1648079" y="5844235"/>
            <a:chExt cx="1034415" cy="304800"/>
          </a:xfrm>
        </p:grpSpPr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48079" y="5844235"/>
              <a:ext cx="1034097" cy="1524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45615" y="5996635"/>
              <a:ext cx="787400" cy="152400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2906267" y="5844235"/>
            <a:ext cx="1022985" cy="304800"/>
            <a:chOff x="2906267" y="5844235"/>
            <a:chExt cx="1022985" cy="304800"/>
          </a:xfrm>
        </p:grpSpPr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06267" y="5844235"/>
              <a:ext cx="1022464" cy="1524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99231" y="5996635"/>
              <a:ext cx="787399" cy="152400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4171188" y="5844235"/>
            <a:ext cx="956310" cy="304800"/>
            <a:chOff x="4171188" y="5844235"/>
            <a:chExt cx="956310" cy="304800"/>
          </a:xfrm>
        </p:grpSpPr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71188" y="5844235"/>
              <a:ext cx="955928" cy="1524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33672" y="5996635"/>
              <a:ext cx="787400" cy="152400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1805939" y="5158740"/>
            <a:ext cx="586740" cy="586740"/>
            <a:chOff x="1805939" y="5158740"/>
            <a:chExt cx="586740" cy="586740"/>
          </a:xfrm>
        </p:grpSpPr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05939" y="5158740"/>
              <a:ext cx="586740" cy="58674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962911" y="5289804"/>
              <a:ext cx="274320" cy="317500"/>
            </a:xfrm>
            <a:custGeom>
              <a:avLst/>
              <a:gdLst/>
              <a:ahLst/>
              <a:cxnLst/>
              <a:rect l="l" t="t" r="r" b="b"/>
              <a:pathLst>
                <a:path w="274319" h="317500">
                  <a:moveTo>
                    <a:pt x="205739" y="0"/>
                  </a:moveTo>
                  <a:lnTo>
                    <a:pt x="68580" y="0"/>
                  </a:lnTo>
                  <a:lnTo>
                    <a:pt x="68580" y="179832"/>
                  </a:lnTo>
                  <a:lnTo>
                    <a:pt x="0" y="179832"/>
                  </a:lnTo>
                  <a:lnTo>
                    <a:pt x="137160" y="316992"/>
                  </a:lnTo>
                  <a:lnTo>
                    <a:pt x="274319" y="179832"/>
                  </a:lnTo>
                  <a:lnTo>
                    <a:pt x="205739" y="179832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7" name="object 47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277867" y="5148071"/>
            <a:ext cx="586740" cy="586739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4388358" y="4943957"/>
            <a:ext cx="3670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3041904" y="5155691"/>
            <a:ext cx="586740" cy="585470"/>
            <a:chOff x="3041904" y="5155691"/>
            <a:chExt cx="586740" cy="585470"/>
          </a:xfrm>
        </p:grpSpPr>
        <p:pic>
          <p:nvPicPr>
            <p:cNvPr id="50" name="object 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41904" y="5155691"/>
              <a:ext cx="586740" cy="585216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198876" y="5289803"/>
              <a:ext cx="274320" cy="317500"/>
            </a:xfrm>
            <a:custGeom>
              <a:avLst/>
              <a:gdLst/>
              <a:ahLst/>
              <a:cxnLst/>
              <a:rect l="l" t="t" r="r" b="b"/>
              <a:pathLst>
                <a:path w="274320" h="317500">
                  <a:moveTo>
                    <a:pt x="137160" y="0"/>
                  </a:moveTo>
                  <a:lnTo>
                    <a:pt x="0" y="137160"/>
                  </a:lnTo>
                  <a:lnTo>
                    <a:pt x="68579" y="137160"/>
                  </a:lnTo>
                  <a:lnTo>
                    <a:pt x="68579" y="316992"/>
                  </a:lnTo>
                  <a:lnTo>
                    <a:pt x="205739" y="316992"/>
                  </a:lnTo>
                  <a:lnTo>
                    <a:pt x="205739" y="137160"/>
                  </a:lnTo>
                  <a:lnTo>
                    <a:pt x="274320" y="13716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2" name="object 52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451338" y="3882897"/>
            <a:ext cx="455295" cy="182880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002901" y="3880103"/>
            <a:ext cx="155448" cy="182880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9829545" y="4132453"/>
            <a:ext cx="201295" cy="152400"/>
            <a:chOff x="9829545" y="4132453"/>
            <a:chExt cx="201295" cy="152400"/>
          </a:xfrm>
        </p:grpSpPr>
        <p:pic>
          <p:nvPicPr>
            <p:cNvPr id="55" name="object 5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829545" y="4132453"/>
              <a:ext cx="201168" cy="15240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930129" y="4133418"/>
              <a:ext cx="97535" cy="102412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7291451" y="4662804"/>
            <a:ext cx="1337945" cy="727075"/>
            <a:chOff x="7291451" y="4662804"/>
            <a:chExt cx="1337945" cy="727075"/>
          </a:xfrm>
        </p:grpSpPr>
        <p:pic>
          <p:nvPicPr>
            <p:cNvPr id="58" name="object 5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40040" y="5206872"/>
              <a:ext cx="347472" cy="18287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1451" y="4934965"/>
              <a:ext cx="517918" cy="18288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90865" y="4662804"/>
              <a:ext cx="201168" cy="15240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91449" y="4664328"/>
              <a:ext cx="100583" cy="102107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73161" y="4815204"/>
              <a:ext cx="201168" cy="15240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73745" y="4816728"/>
              <a:ext cx="97535" cy="102107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06968" y="4826025"/>
              <a:ext cx="121920" cy="434187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8009636" y="5031866"/>
              <a:ext cx="455930" cy="309880"/>
            </a:xfrm>
            <a:custGeom>
              <a:avLst/>
              <a:gdLst/>
              <a:ahLst/>
              <a:cxnLst/>
              <a:rect l="l" t="t" r="r" b="b"/>
              <a:pathLst>
                <a:path w="455929" h="309879">
                  <a:moveTo>
                    <a:pt x="455675" y="239902"/>
                  </a:moveTo>
                  <a:lnTo>
                    <a:pt x="440082" y="267011"/>
                  </a:lnTo>
                  <a:lnTo>
                    <a:pt x="427323" y="289131"/>
                  </a:lnTo>
                  <a:lnTo>
                    <a:pt x="418707" y="304036"/>
                  </a:lnTo>
                  <a:lnTo>
                    <a:pt x="415544" y="309498"/>
                  </a:lnTo>
                  <a:lnTo>
                    <a:pt x="0" y="69595"/>
                  </a:lnTo>
                  <a:lnTo>
                    <a:pt x="3165" y="64133"/>
                  </a:lnTo>
                  <a:lnTo>
                    <a:pt x="11795" y="49228"/>
                  </a:lnTo>
                  <a:lnTo>
                    <a:pt x="24592" y="27108"/>
                  </a:lnTo>
                  <a:lnTo>
                    <a:pt x="40259" y="0"/>
                  </a:lnTo>
                </a:path>
              </a:pathLst>
            </a:custGeom>
            <a:ln w="12700">
              <a:solidFill>
                <a:srgbClr val="A4D2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572756" y="4780660"/>
              <a:ext cx="443865" cy="298450"/>
            </a:xfrm>
            <a:custGeom>
              <a:avLst/>
              <a:gdLst/>
              <a:ahLst/>
              <a:cxnLst/>
              <a:rect l="l" t="t" r="r" b="b"/>
              <a:pathLst>
                <a:path w="443865" h="298450">
                  <a:moveTo>
                    <a:pt x="443357" y="234950"/>
                  </a:moveTo>
                  <a:lnTo>
                    <a:pt x="429123" y="259492"/>
                  </a:lnTo>
                  <a:lnTo>
                    <a:pt x="417496" y="279558"/>
                  </a:lnTo>
                  <a:lnTo>
                    <a:pt x="409656" y="293100"/>
                  </a:lnTo>
                  <a:lnTo>
                    <a:pt x="406780" y="298069"/>
                  </a:lnTo>
                  <a:lnTo>
                    <a:pt x="0" y="63245"/>
                  </a:lnTo>
                  <a:lnTo>
                    <a:pt x="2875" y="58275"/>
                  </a:lnTo>
                  <a:lnTo>
                    <a:pt x="10715" y="44719"/>
                  </a:lnTo>
                  <a:lnTo>
                    <a:pt x="22342" y="24616"/>
                  </a:lnTo>
                  <a:lnTo>
                    <a:pt x="36575" y="0"/>
                  </a:lnTo>
                </a:path>
              </a:pathLst>
            </a:custGeom>
            <a:ln w="12700">
              <a:solidFill>
                <a:srgbClr val="DDD3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7747761" y="3881628"/>
            <a:ext cx="201295" cy="152400"/>
            <a:chOff x="7747761" y="3881628"/>
            <a:chExt cx="201295" cy="152400"/>
          </a:xfrm>
        </p:grpSpPr>
        <p:pic>
          <p:nvPicPr>
            <p:cNvPr id="68" name="object 6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747761" y="3881628"/>
              <a:ext cx="201168" cy="15240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48345" y="3883152"/>
              <a:ext cx="100583" cy="102107"/>
            </a:xfrm>
            <a:prstGeom prst="rect">
              <a:avLst/>
            </a:prstGeom>
          </p:spPr>
        </p:pic>
      </p:grpSp>
      <p:pic>
        <p:nvPicPr>
          <p:cNvPr id="70" name="object 70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903209" y="4106900"/>
            <a:ext cx="121920" cy="209702"/>
          </a:xfrm>
          <a:prstGeom prst="rect">
            <a:avLst/>
          </a:prstGeom>
        </p:spPr>
      </p:pic>
      <p:sp>
        <p:nvSpPr>
          <p:cNvPr id="71" name="object 71" descr=""/>
          <p:cNvSpPr/>
          <p:nvPr/>
        </p:nvSpPr>
        <p:spPr>
          <a:xfrm>
            <a:off x="10299192" y="3718559"/>
            <a:ext cx="60960" cy="523240"/>
          </a:xfrm>
          <a:custGeom>
            <a:avLst/>
            <a:gdLst/>
            <a:ahLst/>
            <a:cxnLst/>
            <a:rect l="l" t="t" r="r" b="b"/>
            <a:pathLst>
              <a:path w="60959" h="523239">
                <a:moveTo>
                  <a:pt x="0" y="0"/>
                </a:moveTo>
                <a:lnTo>
                  <a:pt x="23723" y="0"/>
                </a:lnTo>
                <a:lnTo>
                  <a:pt x="43100" y="0"/>
                </a:lnTo>
                <a:lnTo>
                  <a:pt x="56167" y="0"/>
                </a:lnTo>
                <a:lnTo>
                  <a:pt x="60959" y="0"/>
                </a:lnTo>
                <a:lnTo>
                  <a:pt x="60959" y="522731"/>
                </a:lnTo>
                <a:lnTo>
                  <a:pt x="56167" y="522731"/>
                </a:lnTo>
                <a:lnTo>
                  <a:pt x="43100" y="522731"/>
                </a:lnTo>
                <a:lnTo>
                  <a:pt x="23723" y="522731"/>
                </a:lnTo>
                <a:lnTo>
                  <a:pt x="0" y="522731"/>
                </a:lnTo>
              </a:path>
            </a:pathLst>
          </a:custGeom>
          <a:ln w="12700">
            <a:solidFill>
              <a:srgbClr val="00929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8540495" y="2410714"/>
            <a:ext cx="279400" cy="172720"/>
            <a:chOff x="8540495" y="2410714"/>
            <a:chExt cx="279400" cy="172720"/>
          </a:xfrm>
        </p:grpSpPr>
        <p:pic>
          <p:nvPicPr>
            <p:cNvPr id="73" name="object 7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40495" y="2410714"/>
              <a:ext cx="267461" cy="15240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18803" y="2480818"/>
              <a:ext cx="100583" cy="102108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8947911" y="2344547"/>
            <a:ext cx="1137285" cy="509905"/>
            <a:chOff x="8947911" y="2344547"/>
            <a:chExt cx="1137285" cy="509905"/>
          </a:xfrm>
        </p:grpSpPr>
        <p:pic>
          <p:nvPicPr>
            <p:cNvPr id="76" name="object 7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283572" y="2344547"/>
              <a:ext cx="572516" cy="182879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8954261" y="2379599"/>
              <a:ext cx="455930" cy="309880"/>
            </a:xfrm>
            <a:custGeom>
              <a:avLst/>
              <a:gdLst/>
              <a:ahLst/>
              <a:cxnLst/>
              <a:rect l="l" t="t" r="r" b="b"/>
              <a:pathLst>
                <a:path w="455929" h="309880">
                  <a:moveTo>
                    <a:pt x="0" y="69723"/>
                  </a:moveTo>
                  <a:lnTo>
                    <a:pt x="15646" y="42594"/>
                  </a:lnTo>
                  <a:lnTo>
                    <a:pt x="28400" y="20431"/>
                  </a:lnTo>
                  <a:lnTo>
                    <a:pt x="36986" y="5482"/>
                  </a:lnTo>
                  <a:lnTo>
                    <a:pt x="40132" y="0"/>
                  </a:lnTo>
                  <a:lnTo>
                    <a:pt x="455676" y="239902"/>
                  </a:lnTo>
                  <a:lnTo>
                    <a:pt x="452530" y="245385"/>
                  </a:lnTo>
                  <a:lnTo>
                    <a:pt x="443944" y="260334"/>
                  </a:lnTo>
                  <a:lnTo>
                    <a:pt x="431190" y="282497"/>
                  </a:lnTo>
                  <a:lnTo>
                    <a:pt x="415544" y="309625"/>
                  </a:lnTo>
                </a:path>
              </a:pathLst>
            </a:custGeom>
            <a:ln w="12699">
              <a:solidFill>
                <a:srgbClr val="AAE1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663048" y="2650236"/>
              <a:ext cx="196215" cy="102108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690480" y="2752344"/>
              <a:ext cx="394334" cy="102108"/>
            </a:xfrm>
            <a:prstGeom prst="rect">
              <a:avLst/>
            </a:prstGeom>
          </p:spPr>
        </p:pic>
      </p:grpSp>
      <p:sp>
        <p:nvSpPr>
          <p:cNvPr id="80" name="object 80" descr=""/>
          <p:cNvSpPr/>
          <p:nvPr/>
        </p:nvSpPr>
        <p:spPr>
          <a:xfrm>
            <a:off x="9358883" y="2921254"/>
            <a:ext cx="269240" cy="217804"/>
          </a:xfrm>
          <a:custGeom>
            <a:avLst/>
            <a:gdLst/>
            <a:ahLst/>
            <a:cxnLst/>
            <a:rect l="l" t="t" r="r" b="b"/>
            <a:pathLst>
              <a:path w="269240" h="217805">
                <a:moveTo>
                  <a:pt x="8636" y="156463"/>
                </a:moveTo>
                <a:lnTo>
                  <a:pt x="0" y="161544"/>
                </a:lnTo>
                <a:lnTo>
                  <a:pt x="36449" y="188595"/>
                </a:lnTo>
                <a:lnTo>
                  <a:pt x="39497" y="217678"/>
                </a:lnTo>
                <a:lnTo>
                  <a:pt x="48006" y="212851"/>
                </a:lnTo>
                <a:lnTo>
                  <a:pt x="44052" y="176657"/>
                </a:lnTo>
                <a:lnTo>
                  <a:pt x="35433" y="176657"/>
                </a:lnTo>
                <a:lnTo>
                  <a:pt x="8636" y="156463"/>
                </a:lnTo>
                <a:close/>
              </a:path>
              <a:path w="269240" h="217805">
                <a:moveTo>
                  <a:pt x="39877" y="138430"/>
                </a:moveTo>
                <a:lnTo>
                  <a:pt x="31242" y="143383"/>
                </a:lnTo>
                <a:lnTo>
                  <a:pt x="35433" y="176657"/>
                </a:lnTo>
                <a:lnTo>
                  <a:pt x="44052" y="176657"/>
                </a:lnTo>
                <a:lnTo>
                  <a:pt x="39877" y="138430"/>
                </a:lnTo>
                <a:close/>
              </a:path>
              <a:path w="269240" h="217805">
                <a:moveTo>
                  <a:pt x="56388" y="128905"/>
                </a:moveTo>
                <a:lnTo>
                  <a:pt x="48641" y="133350"/>
                </a:lnTo>
                <a:lnTo>
                  <a:pt x="70993" y="171958"/>
                </a:lnTo>
                <a:lnTo>
                  <a:pt x="92146" y="159766"/>
                </a:lnTo>
                <a:lnTo>
                  <a:pt x="74295" y="159766"/>
                </a:lnTo>
                <a:lnTo>
                  <a:pt x="56388" y="128905"/>
                </a:lnTo>
                <a:close/>
              </a:path>
              <a:path w="269240" h="217805">
                <a:moveTo>
                  <a:pt x="78359" y="116332"/>
                </a:moveTo>
                <a:lnTo>
                  <a:pt x="70612" y="120776"/>
                </a:lnTo>
                <a:lnTo>
                  <a:pt x="88392" y="151637"/>
                </a:lnTo>
                <a:lnTo>
                  <a:pt x="74295" y="159766"/>
                </a:lnTo>
                <a:lnTo>
                  <a:pt x="92146" y="159766"/>
                </a:lnTo>
                <a:lnTo>
                  <a:pt x="113961" y="147193"/>
                </a:lnTo>
                <a:lnTo>
                  <a:pt x="96139" y="147193"/>
                </a:lnTo>
                <a:lnTo>
                  <a:pt x="78359" y="116332"/>
                </a:lnTo>
                <a:close/>
              </a:path>
              <a:path w="269240" h="217805">
                <a:moveTo>
                  <a:pt x="132811" y="142240"/>
                </a:moveTo>
                <a:lnTo>
                  <a:pt x="122555" y="142240"/>
                </a:lnTo>
                <a:lnTo>
                  <a:pt x="128524" y="152526"/>
                </a:lnTo>
                <a:lnTo>
                  <a:pt x="136144" y="148082"/>
                </a:lnTo>
                <a:lnTo>
                  <a:pt x="132811" y="142240"/>
                </a:lnTo>
                <a:close/>
              </a:path>
              <a:path w="269240" h="217805">
                <a:moveTo>
                  <a:pt x="100202" y="103632"/>
                </a:moveTo>
                <a:lnTo>
                  <a:pt x="92456" y="108076"/>
                </a:lnTo>
                <a:lnTo>
                  <a:pt x="110363" y="138937"/>
                </a:lnTo>
                <a:lnTo>
                  <a:pt x="96139" y="147193"/>
                </a:lnTo>
                <a:lnTo>
                  <a:pt x="113961" y="147193"/>
                </a:lnTo>
                <a:lnTo>
                  <a:pt x="122555" y="142240"/>
                </a:lnTo>
                <a:lnTo>
                  <a:pt x="132811" y="142240"/>
                </a:lnTo>
                <a:lnTo>
                  <a:pt x="128392" y="134493"/>
                </a:lnTo>
                <a:lnTo>
                  <a:pt x="118110" y="134493"/>
                </a:lnTo>
                <a:lnTo>
                  <a:pt x="100202" y="103632"/>
                </a:lnTo>
                <a:close/>
              </a:path>
              <a:path w="269240" h="217805">
                <a:moveTo>
                  <a:pt x="125857" y="130048"/>
                </a:moveTo>
                <a:lnTo>
                  <a:pt x="118110" y="134493"/>
                </a:lnTo>
                <a:lnTo>
                  <a:pt x="128392" y="134493"/>
                </a:lnTo>
                <a:lnTo>
                  <a:pt x="125857" y="130048"/>
                </a:lnTo>
                <a:close/>
              </a:path>
              <a:path w="269240" h="217805">
                <a:moveTo>
                  <a:pt x="146812" y="78232"/>
                </a:moveTo>
                <a:lnTo>
                  <a:pt x="127635" y="90550"/>
                </a:lnTo>
                <a:lnTo>
                  <a:pt x="126153" y="93218"/>
                </a:lnTo>
                <a:lnTo>
                  <a:pt x="125703" y="94107"/>
                </a:lnTo>
                <a:lnTo>
                  <a:pt x="124968" y="97662"/>
                </a:lnTo>
                <a:lnTo>
                  <a:pt x="125095" y="101600"/>
                </a:lnTo>
                <a:lnTo>
                  <a:pt x="125222" y="105537"/>
                </a:lnTo>
                <a:lnTo>
                  <a:pt x="143919" y="125095"/>
                </a:lnTo>
                <a:lnTo>
                  <a:pt x="151511" y="125095"/>
                </a:lnTo>
                <a:lnTo>
                  <a:pt x="166769" y="116332"/>
                </a:lnTo>
                <a:lnTo>
                  <a:pt x="152971" y="116332"/>
                </a:lnTo>
                <a:lnTo>
                  <a:pt x="143637" y="115950"/>
                </a:lnTo>
                <a:lnTo>
                  <a:pt x="140843" y="114681"/>
                </a:lnTo>
                <a:lnTo>
                  <a:pt x="138544" y="112141"/>
                </a:lnTo>
                <a:lnTo>
                  <a:pt x="138430" y="112013"/>
                </a:lnTo>
                <a:lnTo>
                  <a:pt x="150728" y="104901"/>
                </a:lnTo>
                <a:lnTo>
                  <a:pt x="134366" y="104901"/>
                </a:lnTo>
                <a:lnTo>
                  <a:pt x="133350" y="102870"/>
                </a:lnTo>
                <a:lnTo>
                  <a:pt x="143668" y="88137"/>
                </a:lnTo>
                <a:lnTo>
                  <a:pt x="142557" y="88137"/>
                </a:lnTo>
                <a:lnTo>
                  <a:pt x="147320" y="87375"/>
                </a:lnTo>
                <a:lnTo>
                  <a:pt x="163423" y="87375"/>
                </a:lnTo>
                <a:lnTo>
                  <a:pt x="162179" y="85344"/>
                </a:lnTo>
                <a:lnTo>
                  <a:pt x="157607" y="81407"/>
                </a:lnTo>
                <a:lnTo>
                  <a:pt x="152273" y="79883"/>
                </a:lnTo>
                <a:lnTo>
                  <a:pt x="146812" y="78232"/>
                </a:lnTo>
                <a:close/>
              </a:path>
              <a:path w="269240" h="217805">
                <a:moveTo>
                  <a:pt x="173863" y="61087"/>
                </a:moveTo>
                <a:lnTo>
                  <a:pt x="166116" y="65532"/>
                </a:lnTo>
                <a:lnTo>
                  <a:pt x="200552" y="125095"/>
                </a:lnTo>
                <a:lnTo>
                  <a:pt x="199970" y="125095"/>
                </a:lnTo>
                <a:lnTo>
                  <a:pt x="208025" y="120396"/>
                </a:lnTo>
                <a:lnTo>
                  <a:pt x="192913" y="94107"/>
                </a:lnTo>
                <a:lnTo>
                  <a:pt x="207422" y="94107"/>
                </a:lnTo>
                <a:lnTo>
                  <a:pt x="209423" y="92963"/>
                </a:lnTo>
                <a:lnTo>
                  <a:pt x="213233" y="90678"/>
                </a:lnTo>
                <a:lnTo>
                  <a:pt x="215773" y="88137"/>
                </a:lnTo>
                <a:lnTo>
                  <a:pt x="197675" y="88137"/>
                </a:lnTo>
                <a:lnTo>
                  <a:pt x="189992" y="85979"/>
                </a:lnTo>
                <a:lnTo>
                  <a:pt x="187071" y="83820"/>
                </a:lnTo>
                <a:lnTo>
                  <a:pt x="185039" y="80391"/>
                </a:lnTo>
                <a:lnTo>
                  <a:pt x="183202" y="76962"/>
                </a:lnTo>
                <a:lnTo>
                  <a:pt x="182644" y="73406"/>
                </a:lnTo>
                <a:lnTo>
                  <a:pt x="183733" y="69342"/>
                </a:lnTo>
                <a:lnTo>
                  <a:pt x="184377" y="66675"/>
                </a:lnTo>
                <a:lnTo>
                  <a:pt x="177165" y="66675"/>
                </a:lnTo>
                <a:lnTo>
                  <a:pt x="173863" y="61087"/>
                </a:lnTo>
                <a:close/>
              </a:path>
              <a:path w="269240" h="217805">
                <a:moveTo>
                  <a:pt x="165608" y="102870"/>
                </a:moveTo>
                <a:lnTo>
                  <a:pt x="156083" y="113411"/>
                </a:lnTo>
                <a:lnTo>
                  <a:pt x="152908" y="115316"/>
                </a:lnTo>
                <a:lnTo>
                  <a:pt x="149424" y="116332"/>
                </a:lnTo>
                <a:lnTo>
                  <a:pt x="166769" y="116332"/>
                </a:lnTo>
                <a:lnTo>
                  <a:pt x="168656" y="114300"/>
                </a:lnTo>
                <a:lnTo>
                  <a:pt x="169925" y="112649"/>
                </a:lnTo>
                <a:lnTo>
                  <a:pt x="170688" y="111251"/>
                </a:lnTo>
                <a:lnTo>
                  <a:pt x="171576" y="109728"/>
                </a:lnTo>
                <a:lnTo>
                  <a:pt x="172212" y="108204"/>
                </a:lnTo>
                <a:lnTo>
                  <a:pt x="165608" y="102870"/>
                </a:lnTo>
                <a:close/>
              </a:path>
              <a:path w="269240" h="217805">
                <a:moveTo>
                  <a:pt x="163423" y="87375"/>
                </a:moveTo>
                <a:lnTo>
                  <a:pt x="147320" y="87375"/>
                </a:lnTo>
                <a:lnTo>
                  <a:pt x="149987" y="88137"/>
                </a:lnTo>
                <a:lnTo>
                  <a:pt x="152781" y="89026"/>
                </a:lnTo>
                <a:lnTo>
                  <a:pt x="154074" y="89916"/>
                </a:lnTo>
                <a:lnTo>
                  <a:pt x="154884" y="90550"/>
                </a:lnTo>
                <a:lnTo>
                  <a:pt x="156027" y="92583"/>
                </a:lnTo>
                <a:lnTo>
                  <a:pt x="155735" y="92583"/>
                </a:lnTo>
                <a:lnTo>
                  <a:pt x="134366" y="104901"/>
                </a:lnTo>
                <a:lnTo>
                  <a:pt x="150728" y="104901"/>
                </a:lnTo>
                <a:lnTo>
                  <a:pt x="167420" y="95250"/>
                </a:lnTo>
                <a:lnTo>
                  <a:pt x="167513" y="94487"/>
                </a:lnTo>
                <a:lnTo>
                  <a:pt x="167227" y="94107"/>
                </a:lnTo>
                <a:lnTo>
                  <a:pt x="166877" y="93218"/>
                </a:lnTo>
                <a:lnTo>
                  <a:pt x="166497" y="92583"/>
                </a:lnTo>
                <a:lnTo>
                  <a:pt x="165989" y="91567"/>
                </a:lnTo>
                <a:lnTo>
                  <a:pt x="163500" y="87503"/>
                </a:lnTo>
                <a:lnTo>
                  <a:pt x="163423" y="87375"/>
                </a:lnTo>
                <a:close/>
              </a:path>
              <a:path w="269240" h="217805">
                <a:moveTo>
                  <a:pt x="207422" y="94107"/>
                </a:moveTo>
                <a:lnTo>
                  <a:pt x="192913" y="94107"/>
                </a:lnTo>
                <a:lnTo>
                  <a:pt x="195707" y="95250"/>
                </a:lnTo>
                <a:lnTo>
                  <a:pt x="198500" y="95758"/>
                </a:lnTo>
                <a:lnTo>
                  <a:pt x="204089" y="95250"/>
                </a:lnTo>
                <a:lnTo>
                  <a:pt x="206756" y="94487"/>
                </a:lnTo>
                <a:lnTo>
                  <a:pt x="207422" y="94107"/>
                </a:lnTo>
                <a:close/>
              </a:path>
              <a:path w="269240" h="217805">
                <a:moveTo>
                  <a:pt x="215326" y="58674"/>
                </a:moveTo>
                <a:lnTo>
                  <a:pt x="197358" y="58674"/>
                </a:lnTo>
                <a:lnTo>
                  <a:pt x="204597" y="60706"/>
                </a:lnTo>
                <a:lnTo>
                  <a:pt x="207391" y="62865"/>
                </a:lnTo>
                <a:lnTo>
                  <a:pt x="209550" y="66294"/>
                </a:lnTo>
                <a:lnTo>
                  <a:pt x="211455" y="69850"/>
                </a:lnTo>
                <a:lnTo>
                  <a:pt x="211963" y="73406"/>
                </a:lnTo>
                <a:lnTo>
                  <a:pt x="210947" y="76962"/>
                </a:lnTo>
                <a:lnTo>
                  <a:pt x="210001" y="80391"/>
                </a:lnTo>
                <a:lnTo>
                  <a:pt x="196342" y="88137"/>
                </a:lnTo>
                <a:lnTo>
                  <a:pt x="215885" y="88137"/>
                </a:lnTo>
                <a:lnTo>
                  <a:pt x="217932" y="84455"/>
                </a:lnTo>
                <a:lnTo>
                  <a:pt x="219710" y="81025"/>
                </a:lnTo>
                <a:lnTo>
                  <a:pt x="220599" y="77343"/>
                </a:lnTo>
                <a:lnTo>
                  <a:pt x="220472" y="69342"/>
                </a:lnTo>
                <a:lnTo>
                  <a:pt x="219329" y="65532"/>
                </a:lnTo>
                <a:lnTo>
                  <a:pt x="217297" y="61849"/>
                </a:lnTo>
                <a:lnTo>
                  <a:pt x="215326" y="58674"/>
                </a:lnTo>
                <a:close/>
              </a:path>
              <a:path w="269240" h="217805">
                <a:moveTo>
                  <a:pt x="201930" y="50037"/>
                </a:moveTo>
                <a:lnTo>
                  <a:pt x="193209" y="50037"/>
                </a:lnTo>
                <a:lnTo>
                  <a:pt x="190246" y="50926"/>
                </a:lnTo>
                <a:lnTo>
                  <a:pt x="177247" y="66040"/>
                </a:lnTo>
                <a:lnTo>
                  <a:pt x="177165" y="66675"/>
                </a:lnTo>
                <a:lnTo>
                  <a:pt x="184377" y="66675"/>
                </a:lnTo>
                <a:lnTo>
                  <a:pt x="184469" y="66294"/>
                </a:lnTo>
                <a:lnTo>
                  <a:pt x="184531" y="66040"/>
                </a:lnTo>
                <a:lnTo>
                  <a:pt x="186817" y="63246"/>
                </a:lnTo>
                <a:lnTo>
                  <a:pt x="190246" y="61087"/>
                </a:lnTo>
                <a:lnTo>
                  <a:pt x="193675" y="59182"/>
                </a:lnTo>
                <a:lnTo>
                  <a:pt x="197358" y="58674"/>
                </a:lnTo>
                <a:lnTo>
                  <a:pt x="215326" y="58674"/>
                </a:lnTo>
                <a:lnTo>
                  <a:pt x="215011" y="58166"/>
                </a:lnTo>
                <a:lnTo>
                  <a:pt x="212344" y="55245"/>
                </a:lnTo>
                <a:lnTo>
                  <a:pt x="205486" y="51181"/>
                </a:lnTo>
                <a:lnTo>
                  <a:pt x="201930" y="50037"/>
                </a:lnTo>
                <a:close/>
              </a:path>
              <a:path w="269240" h="217805">
                <a:moveTo>
                  <a:pt x="238125" y="0"/>
                </a:moveTo>
                <a:lnTo>
                  <a:pt x="229743" y="4825"/>
                </a:lnTo>
                <a:lnTo>
                  <a:pt x="229997" y="7620"/>
                </a:lnTo>
                <a:lnTo>
                  <a:pt x="229616" y="10287"/>
                </a:lnTo>
                <a:lnTo>
                  <a:pt x="228726" y="12954"/>
                </a:lnTo>
                <a:lnTo>
                  <a:pt x="227838" y="15494"/>
                </a:lnTo>
                <a:lnTo>
                  <a:pt x="226568" y="18796"/>
                </a:lnTo>
                <a:lnTo>
                  <a:pt x="222631" y="28575"/>
                </a:lnTo>
                <a:lnTo>
                  <a:pt x="221843" y="32512"/>
                </a:lnTo>
                <a:lnTo>
                  <a:pt x="221767" y="32893"/>
                </a:lnTo>
                <a:lnTo>
                  <a:pt x="221640" y="33528"/>
                </a:lnTo>
                <a:lnTo>
                  <a:pt x="221615" y="45593"/>
                </a:lnTo>
                <a:lnTo>
                  <a:pt x="238489" y="67183"/>
                </a:lnTo>
                <a:lnTo>
                  <a:pt x="238728" y="67183"/>
                </a:lnTo>
                <a:lnTo>
                  <a:pt x="242538" y="68199"/>
                </a:lnTo>
                <a:lnTo>
                  <a:pt x="250063" y="68199"/>
                </a:lnTo>
                <a:lnTo>
                  <a:pt x="254000" y="67183"/>
                </a:lnTo>
                <a:lnTo>
                  <a:pt x="261366" y="62865"/>
                </a:lnTo>
                <a:lnTo>
                  <a:pt x="264287" y="60071"/>
                </a:lnTo>
                <a:lnTo>
                  <a:pt x="264491" y="59690"/>
                </a:lnTo>
                <a:lnTo>
                  <a:pt x="246125" y="59690"/>
                </a:lnTo>
                <a:lnTo>
                  <a:pt x="242570" y="58674"/>
                </a:lnTo>
                <a:lnTo>
                  <a:pt x="231648" y="45085"/>
                </a:lnTo>
                <a:lnTo>
                  <a:pt x="232537" y="41529"/>
                </a:lnTo>
                <a:lnTo>
                  <a:pt x="233482" y="38100"/>
                </a:lnTo>
                <a:lnTo>
                  <a:pt x="233552" y="37846"/>
                </a:lnTo>
                <a:lnTo>
                  <a:pt x="235712" y="34925"/>
                </a:lnTo>
                <a:lnTo>
                  <a:pt x="239141" y="32893"/>
                </a:lnTo>
                <a:lnTo>
                  <a:pt x="242570" y="30987"/>
                </a:lnTo>
                <a:lnTo>
                  <a:pt x="246125" y="30480"/>
                </a:lnTo>
                <a:lnTo>
                  <a:pt x="264300" y="30480"/>
                </a:lnTo>
                <a:lnTo>
                  <a:pt x="263906" y="29845"/>
                </a:lnTo>
                <a:lnTo>
                  <a:pt x="263017" y="28956"/>
                </a:lnTo>
                <a:lnTo>
                  <a:pt x="230250" y="28956"/>
                </a:lnTo>
                <a:lnTo>
                  <a:pt x="230759" y="27050"/>
                </a:lnTo>
                <a:lnTo>
                  <a:pt x="231431" y="25146"/>
                </a:lnTo>
                <a:lnTo>
                  <a:pt x="233807" y="20447"/>
                </a:lnTo>
                <a:lnTo>
                  <a:pt x="234950" y="18415"/>
                </a:lnTo>
                <a:lnTo>
                  <a:pt x="236093" y="16256"/>
                </a:lnTo>
                <a:lnTo>
                  <a:pt x="237617" y="13462"/>
                </a:lnTo>
                <a:lnTo>
                  <a:pt x="238506" y="10795"/>
                </a:lnTo>
                <a:lnTo>
                  <a:pt x="239014" y="8000"/>
                </a:lnTo>
                <a:lnTo>
                  <a:pt x="239395" y="5207"/>
                </a:lnTo>
                <a:lnTo>
                  <a:pt x="239141" y="2540"/>
                </a:lnTo>
                <a:lnTo>
                  <a:pt x="238125" y="0"/>
                </a:lnTo>
                <a:close/>
              </a:path>
              <a:path w="269240" h="217805">
                <a:moveTo>
                  <a:pt x="264300" y="30480"/>
                </a:moveTo>
                <a:lnTo>
                  <a:pt x="246125" y="30480"/>
                </a:lnTo>
                <a:lnTo>
                  <a:pt x="253492" y="32512"/>
                </a:lnTo>
                <a:lnTo>
                  <a:pt x="256286" y="34671"/>
                </a:lnTo>
                <a:lnTo>
                  <a:pt x="258445" y="38100"/>
                </a:lnTo>
                <a:lnTo>
                  <a:pt x="260350" y="41529"/>
                </a:lnTo>
                <a:lnTo>
                  <a:pt x="260731" y="45085"/>
                </a:lnTo>
                <a:lnTo>
                  <a:pt x="259842" y="48768"/>
                </a:lnTo>
                <a:lnTo>
                  <a:pt x="258896" y="52197"/>
                </a:lnTo>
                <a:lnTo>
                  <a:pt x="258825" y="52450"/>
                </a:lnTo>
                <a:lnTo>
                  <a:pt x="256667" y="55245"/>
                </a:lnTo>
                <a:lnTo>
                  <a:pt x="253238" y="57404"/>
                </a:lnTo>
                <a:lnTo>
                  <a:pt x="249809" y="59309"/>
                </a:lnTo>
                <a:lnTo>
                  <a:pt x="246125" y="59690"/>
                </a:lnTo>
                <a:lnTo>
                  <a:pt x="264491" y="59690"/>
                </a:lnTo>
                <a:lnTo>
                  <a:pt x="266192" y="56515"/>
                </a:lnTo>
                <a:lnTo>
                  <a:pt x="268224" y="53086"/>
                </a:lnTo>
                <a:lnTo>
                  <a:pt x="269240" y="49275"/>
                </a:lnTo>
                <a:lnTo>
                  <a:pt x="269240" y="41275"/>
                </a:lnTo>
                <a:lnTo>
                  <a:pt x="268224" y="37337"/>
                </a:lnTo>
                <a:lnTo>
                  <a:pt x="266192" y="33528"/>
                </a:lnTo>
                <a:lnTo>
                  <a:pt x="264300" y="30480"/>
                </a:lnTo>
                <a:close/>
              </a:path>
              <a:path w="269240" h="217805">
                <a:moveTo>
                  <a:pt x="250317" y="22098"/>
                </a:moveTo>
                <a:lnTo>
                  <a:pt x="241823" y="22098"/>
                </a:lnTo>
                <a:lnTo>
                  <a:pt x="237886" y="23113"/>
                </a:lnTo>
                <a:lnTo>
                  <a:pt x="238162" y="23113"/>
                </a:lnTo>
                <a:lnTo>
                  <a:pt x="233807" y="25654"/>
                </a:lnTo>
                <a:lnTo>
                  <a:pt x="233045" y="26162"/>
                </a:lnTo>
                <a:lnTo>
                  <a:pt x="232283" y="26797"/>
                </a:lnTo>
                <a:lnTo>
                  <a:pt x="231521" y="27559"/>
                </a:lnTo>
                <a:lnTo>
                  <a:pt x="230759" y="28194"/>
                </a:lnTo>
                <a:lnTo>
                  <a:pt x="230250" y="28956"/>
                </a:lnTo>
                <a:lnTo>
                  <a:pt x="263017" y="28956"/>
                </a:lnTo>
                <a:lnTo>
                  <a:pt x="261112" y="27050"/>
                </a:lnTo>
                <a:lnTo>
                  <a:pt x="257778" y="25146"/>
                </a:lnTo>
                <a:lnTo>
                  <a:pt x="254126" y="23113"/>
                </a:lnTo>
                <a:lnTo>
                  <a:pt x="250317" y="22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1" name="object 81" descr=""/>
          <p:cNvGrpSpPr/>
          <p:nvPr/>
        </p:nvGrpSpPr>
        <p:grpSpPr>
          <a:xfrm>
            <a:off x="8084184" y="2496566"/>
            <a:ext cx="260985" cy="325120"/>
            <a:chOff x="8084184" y="2496566"/>
            <a:chExt cx="260985" cy="325120"/>
          </a:xfrm>
        </p:grpSpPr>
        <p:pic>
          <p:nvPicPr>
            <p:cNvPr id="82" name="object 8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084184" y="2496566"/>
              <a:ext cx="240029" cy="15240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44204" y="2566670"/>
              <a:ext cx="100583" cy="102108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46668" y="2648966"/>
              <a:ext cx="195072" cy="152400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244204" y="2719070"/>
              <a:ext cx="100583" cy="102108"/>
            </a:xfrm>
            <a:prstGeom prst="rect">
              <a:avLst/>
            </a:prstGeom>
          </p:spPr>
        </p:pic>
      </p:grpSp>
      <p:grpSp>
        <p:nvGrpSpPr>
          <p:cNvPr id="86" name="object 86" descr=""/>
          <p:cNvGrpSpPr/>
          <p:nvPr/>
        </p:nvGrpSpPr>
        <p:grpSpPr>
          <a:xfrm>
            <a:off x="7727315" y="2906522"/>
            <a:ext cx="332740" cy="316230"/>
            <a:chOff x="7727315" y="2906522"/>
            <a:chExt cx="332740" cy="316230"/>
          </a:xfrm>
        </p:grpSpPr>
        <p:pic>
          <p:nvPicPr>
            <p:cNvPr id="87" name="object 8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822184" y="3046095"/>
              <a:ext cx="237490" cy="176275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727315" y="2906522"/>
              <a:ext cx="201168" cy="152400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827899" y="2908046"/>
              <a:ext cx="100583" cy="102108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9424416" y="4886578"/>
            <a:ext cx="201295" cy="152400"/>
            <a:chOff x="9424416" y="4886578"/>
            <a:chExt cx="201295" cy="152400"/>
          </a:xfrm>
        </p:grpSpPr>
        <p:pic>
          <p:nvPicPr>
            <p:cNvPr id="91" name="object 9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424416" y="4886578"/>
              <a:ext cx="201168" cy="15240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525000" y="4887417"/>
              <a:ext cx="97535" cy="102412"/>
            </a:xfrm>
            <a:prstGeom prst="rect">
              <a:avLst/>
            </a:prstGeom>
          </p:spPr>
        </p:pic>
      </p:grpSp>
      <p:pic>
        <p:nvPicPr>
          <p:cNvPr id="93" name="object 93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46970" y="5132832"/>
            <a:ext cx="461556" cy="121920"/>
          </a:xfrm>
          <a:prstGeom prst="rect">
            <a:avLst/>
          </a:prstGeom>
        </p:spPr>
      </p:pic>
      <p:grpSp>
        <p:nvGrpSpPr>
          <p:cNvPr id="94" name="object 94" descr=""/>
          <p:cNvGrpSpPr/>
          <p:nvPr/>
        </p:nvGrpSpPr>
        <p:grpSpPr>
          <a:xfrm>
            <a:off x="8469756" y="3531742"/>
            <a:ext cx="977900" cy="321945"/>
            <a:chOff x="8469756" y="3531742"/>
            <a:chExt cx="977900" cy="321945"/>
          </a:xfrm>
        </p:grpSpPr>
        <p:pic>
          <p:nvPicPr>
            <p:cNvPr id="95" name="object 9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806560" y="3531742"/>
              <a:ext cx="306831" cy="161544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469756" y="3691762"/>
              <a:ext cx="977392" cy="161544"/>
            </a:xfrm>
            <a:prstGeom prst="rect">
              <a:avLst/>
            </a:prstGeom>
          </p:spPr>
        </p:pic>
      </p:grpSp>
      <p:pic>
        <p:nvPicPr>
          <p:cNvPr id="97" name="object 97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966961" y="3994277"/>
            <a:ext cx="121920" cy="306704"/>
          </a:xfrm>
          <a:prstGeom prst="rect">
            <a:avLst/>
          </a:prstGeom>
        </p:spPr>
      </p:pic>
      <p:grpSp>
        <p:nvGrpSpPr>
          <p:cNvPr id="98" name="object 98" descr=""/>
          <p:cNvGrpSpPr/>
          <p:nvPr/>
        </p:nvGrpSpPr>
        <p:grpSpPr>
          <a:xfrm>
            <a:off x="10497311" y="4486097"/>
            <a:ext cx="1266825" cy="335915"/>
            <a:chOff x="10497311" y="4486097"/>
            <a:chExt cx="1266825" cy="335915"/>
          </a:xfrm>
        </p:grpSpPr>
        <p:pic>
          <p:nvPicPr>
            <p:cNvPr id="99" name="object 99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497311" y="4486097"/>
              <a:ext cx="1266342" cy="183184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669523" y="4669535"/>
              <a:ext cx="751027" cy="152400"/>
            </a:xfrm>
            <a:prstGeom prst="rect">
              <a:avLst/>
            </a:prstGeom>
          </p:spPr>
        </p:pic>
      </p:grpSp>
      <p:sp>
        <p:nvSpPr>
          <p:cNvPr id="101" name="object 101" descr=""/>
          <p:cNvSpPr txBox="1"/>
          <p:nvPr/>
        </p:nvSpPr>
        <p:spPr>
          <a:xfrm>
            <a:off x="10484611" y="4650740"/>
            <a:ext cx="6985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000" spc="-5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02" name="object 102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669523" y="4821935"/>
            <a:ext cx="786231" cy="152400"/>
          </a:xfrm>
          <a:prstGeom prst="rect">
            <a:avLst/>
          </a:prstGeom>
        </p:spPr>
      </p:pic>
      <p:sp>
        <p:nvSpPr>
          <p:cNvPr id="103" name="object 103" descr=""/>
          <p:cNvSpPr/>
          <p:nvPr/>
        </p:nvSpPr>
        <p:spPr>
          <a:xfrm>
            <a:off x="9590913" y="4433696"/>
            <a:ext cx="851535" cy="182245"/>
          </a:xfrm>
          <a:custGeom>
            <a:avLst/>
            <a:gdLst/>
            <a:ahLst/>
            <a:cxnLst/>
            <a:rect l="l" t="t" r="r" b="b"/>
            <a:pathLst>
              <a:path w="851534" h="182245">
                <a:moveTo>
                  <a:pt x="776361" y="145618"/>
                </a:moveTo>
                <a:lnTo>
                  <a:pt x="776888" y="154275"/>
                </a:lnTo>
                <a:lnTo>
                  <a:pt x="783320" y="167370"/>
                </a:lnTo>
                <a:lnTo>
                  <a:pt x="794204" y="177107"/>
                </a:lnTo>
                <a:lnTo>
                  <a:pt x="808481" y="182117"/>
                </a:lnTo>
                <a:lnTo>
                  <a:pt x="823636" y="181145"/>
                </a:lnTo>
                <a:lnTo>
                  <a:pt x="836755" y="174720"/>
                </a:lnTo>
                <a:lnTo>
                  <a:pt x="846468" y="163865"/>
                </a:lnTo>
                <a:lnTo>
                  <a:pt x="851056" y="150621"/>
                </a:lnTo>
                <a:lnTo>
                  <a:pt x="812800" y="150621"/>
                </a:lnTo>
                <a:lnTo>
                  <a:pt x="776361" y="145618"/>
                </a:lnTo>
                <a:close/>
              </a:path>
              <a:path w="851534" h="182245">
                <a:moveTo>
                  <a:pt x="778129" y="133038"/>
                </a:moveTo>
                <a:lnTo>
                  <a:pt x="775969" y="139191"/>
                </a:lnTo>
                <a:lnTo>
                  <a:pt x="776361" y="145618"/>
                </a:lnTo>
                <a:lnTo>
                  <a:pt x="812800" y="150621"/>
                </a:lnTo>
                <a:lnTo>
                  <a:pt x="814577" y="138048"/>
                </a:lnTo>
                <a:lnTo>
                  <a:pt x="778129" y="133038"/>
                </a:lnTo>
                <a:close/>
              </a:path>
              <a:path w="851534" h="182245">
                <a:moveTo>
                  <a:pt x="818895" y="106552"/>
                </a:moveTo>
                <a:lnTo>
                  <a:pt x="803812" y="107545"/>
                </a:lnTo>
                <a:lnTo>
                  <a:pt x="790717" y="114014"/>
                </a:lnTo>
                <a:lnTo>
                  <a:pt x="780980" y="124912"/>
                </a:lnTo>
                <a:lnTo>
                  <a:pt x="778129" y="133038"/>
                </a:lnTo>
                <a:lnTo>
                  <a:pt x="814577" y="138048"/>
                </a:lnTo>
                <a:lnTo>
                  <a:pt x="812800" y="150621"/>
                </a:lnTo>
                <a:lnTo>
                  <a:pt x="851056" y="150621"/>
                </a:lnTo>
                <a:lnTo>
                  <a:pt x="851407" y="149605"/>
                </a:lnTo>
                <a:lnTo>
                  <a:pt x="850489" y="134449"/>
                </a:lnTo>
                <a:lnTo>
                  <a:pt x="844057" y="121316"/>
                </a:lnTo>
                <a:lnTo>
                  <a:pt x="833173" y="111565"/>
                </a:lnTo>
                <a:lnTo>
                  <a:pt x="818895" y="106552"/>
                </a:lnTo>
                <a:close/>
              </a:path>
              <a:path w="851534" h="182245">
                <a:moveTo>
                  <a:pt x="75039" y="36377"/>
                </a:moveTo>
                <a:lnTo>
                  <a:pt x="75437" y="42925"/>
                </a:lnTo>
                <a:lnTo>
                  <a:pt x="73302" y="49077"/>
                </a:lnTo>
                <a:lnTo>
                  <a:pt x="776361" y="145618"/>
                </a:lnTo>
                <a:lnTo>
                  <a:pt x="775969" y="139191"/>
                </a:lnTo>
                <a:lnTo>
                  <a:pt x="778129" y="133038"/>
                </a:lnTo>
                <a:lnTo>
                  <a:pt x="75039" y="36377"/>
                </a:lnTo>
                <a:close/>
              </a:path>
              <a:path w="851534" h="182245">
                <a:moveTo>
                  <a:pt x="42925" y="0"/>
                </a:moveTo>
                <a:lnTo>
                  <a:pt x="27824" y="918"/>
                </a:lnTo>
                <a:lnTo>
                  <a:pt x="14700" y="7350"/>
                </a:lnTo>
                <a:lnTo>
                  <a:pt x="4956" y="18234"/>
                </a:lnTo>
                <a:lnTo>
                  <a:pt x="0" y="32511"/>
                </a:lnTo>
                <a:lnTo>
                  <a:pt x="918" y="47613"/>
                </a:lnTo>
                <a:lnTo>
                  <a:pt x="7350" y="60737"/>
                </a:lnTo>
                <a:lnTo>
                  <a:pt x="18234" y="70481"/>
                </a:lnTo>
                <a:lnTo>
                  <a:pt x="32511" y="75437"/>
                </a:lnTo>
                <a:lnTo>
                  <a:pt x="47613" y="74519"/>
                </a:lnTo>
                <a:lnTo>
                  <a:pt x="60737" y="68087"/>
                </a:lnTo>
                <a:lnTo>
                  <a:pt x="70481" y="57203"/>
                </a:lnTo>
                <a:lnTo>
                  <a:pt x="73302" y="49077"/>
                </a:lnTo>
                <a:lnTo>
                  <a:pt x="36829" y="44068"/>
                </a:lnTo>
                <a:lnTo>
                  <a:pt x="38607" y="31368"/>
                </a:lnTo>
                <a:lnTo>
                  <a:pt x="74734" y="31368"/>
                </a:lnTo>
                <a:lnTo>
                  <a:pt x="74519" y="27824"/>
                </a:lnTo>
                <a:lnTo>
                  <a:pt x="68087" y="14700"/>
                </a:lnTo>
                <a:lnTo>
                  <a:pt x="57203" y="4956"/>
                </a:lnTo>
                <a:lnTo>
                  <a:pt x="42925" y="0"/>
                </a:lnTo>
                <a:close/>
              </a:path>
              <a:path w="851534" h="182245">
                <a:moveTo>
                  <a:pt x="38607" y="31368"/>
                </a:moveTo>
                <a:lnTo>
                  <a:pt x="36829" y="44068"/>
                </a:lnTo>
                <a:lnTo>
                  <a:pt x="73302" y="49077"/>
                </a:lnTo>
                <a:lnTo>
                  <a:pt x="75437" y="42925"/>
                </a:lnTo>
                <a:lnTo>
                  <a:pt x="75039" y="36377"/>
                </a:lnTo>
                <a:lnTo>
                  <a:pt x="38607" y="31368"/>
                </a:lnTo>
                <a:close/>
              </a:path>
              <a:path w="851534" h="182245">
                <a:moveTo>
                  <a:pt x="74734" y="31368"/>
                </a:moveTo>
                <a:lnTo>
                  <a:pt x="38607" y="31368"/>
                </a:lnTo>
                <a:lnTo>
                  <a:pt x="75039" y="36377"/>
                </a:lnTo>
                <a:lnTo>
                  <a:pt x="74804" y="32511"/>
                </a:lnTo>
                <a:lnTo>
                  <a:pt x="74734" y="31368"/>
                </a:lnTo>
                <a:close/>
              </a:path>
            </a:pathLst>
          </a:custGeom>
          <a:solidFill>
            <a:srgbClr val="307B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29741"/>
            <a:ext cx="12197080" cy="5212080"/>
            <a:chOff x="0" y="1229741"/>
            <a:chExt cx="12197080" cy="52120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2320" y="4153789"/>
              <a:ext cx="1567687" cy="217025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442320" y="4153789"/>
              <a:ext cx="1567815" cy="2170430"/>
            </a:xfrm>
            <a:custGeom>
              <a:avLst/>
              <a:gdLst/>
              <a:ahLst/>
              <a:cxnLst/>
              <a:rect l="l" t="t" r="r" b="b"/>
              <a:pathLst>
                <a:path w="1567815" h="2170429">
                  <a:moveTo>
                    <a:pt x="1567687" y="2039378"/>
                  </a:moveTo>
                  <a:lnTo>
                    <a:pt x="1519882" y="2056146"/>
                  </a:lnTo>
                  <a:lnTo>
                    <a:pt x="1471799" y="2071764"/>
                  </a:lnTo>
                  <a:lnTo>
                    <a:pt x="1423459" y="2086231"/>
                  </a:lnTo>
                  <a:lnTo>
                    <a:pt x="1374883" y="2099548"/>
                  </a:lnTo>
                  <a:lnTo>
                    <a:pt x="1326090" y="2111715"/>
                  </a:lnTo>
                  <a:lnTo>
                    <a:pt x="1277100" y="2122733"/>
                  </a:lnTo>
                  <a:lnTo>
                    <a:pt x="1227934" y="2132603"/>
                  </a:lnTo>
                  <a:lnTo>
                    <a:pt x="1178611" y="2141324"/>
                  </a:lnTo>
                  <a:lnTo>
                    <a:pt x="1129152" y="2148897"/>
                  </a:lnTo>
                  <a:lnTo>
                    <a:pt x="1079576" y="2155322"/>
                  </a:lnTo>
                  <a:lnTo>
                    <a:pt x="1029903" y="2160600"/>
                  </a:lnTo>
                  <a:lnTo>
                    <a:pt x="980154" y="2164732"/>
                  </a:lnTo>
                  <a:lnTo>
                    <a:pt x="930349" y="2167717"/>
                  </a:lnTo>
                  <a:lnTo>
                    <a:pt x="880507" y="2169557"/>
                  </a:lnTo>
                  <a:lnTo>
                    <a:pt x="830650" y="2170250"/>
                  </a:lnTo>
                  <a:lnTo>
                    <a:pt x="780795" y="2169799"/>
                  </a:lnTo>
                  <a:lnTo>
                    <a:pt x="730965" y="2168203"/>
                  </a:lnTo>
                  <a:lnTo>
                    <a:pt x="681179" y="2165463"/>
                  </a:lnTo>
                  <a:lnTo>
                    <a:pt x="631456" y="2161579"/>
                  </a:lnTo>
                  <a:lnTo>
                    <a:pt x="581818" y="2156552"/>
                  </a:lnTo>
                  <a:lnTo>
                    <a:pt x="532283" y="2150381"/>
                  </a:lnTo>
                  <a:lnTo>
                    <a:pt x="482873" y="2143068"/>
                  </a:lnTo>
                  <a:lnTo>
                    <a:pt x="433606" y="2134613"/>
                  </a:lnTo>
                  <a:lnTo>
                    <a:pt x="384504" y="2125016"/>
                  </a:lnTo>
                  <a:lnTo>
                    <a:pt x="335586" y="2114277"/>
                  </a:lnTo>
                  <a:lnTo>
                    <a:pt x="286872" y="2102398"/>
                  </a:lnTo>
                  <a:lnTo>
                    <a:pt x="238382" y="2089378"/>
                  </a:lnTo>
                  <a:lnTo>
                    <a:pt x="190137" y="2075218"/>
                  </a:lnTo>
                  <a:lnTo>
                    <a:pt x="142156" y="2059918"/>
                  </a:lnTo>
                  <a:lnTo>
                    <a:pt x="94459" y="2043478"/>
                  </a:lnTo>
                  <a:lnTo>
                    <a:pt x="47067" y="2025900"/>
                  </a:lnTo>
                  <a:lnTo>
                    <a:pt x="0" y="2007184"/>
                  </a:lnTo>
                  <a:lnTo>
                    <a:pt x="825373" y="0"/>
                  </a:lnTo>
                  <a:lnTo>
                    <a:pt x="1567687" y="2039378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5543" y="4153789"/>
              <a:ext cx="1962150" cy="200718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305543" y="4153789"/>
              <a:ext cx="1962150" cy="2007235"/>
            </a:xfrm>
            <a:custGeom>
              <a:avLst/>
              <a:gdLst/>
              <a:ahLst/>
              <a:cxnLst/>
              <a:rect l="l" t="t" r="r" b="b"/>
              <a:pathLst>
                <a:path w="1962150" h="2007235">
                  <a:moveTo>
                    <a:pt x="1136777" y="2007184"/>
                  </a:moveTo>
                  <a:lnTo>
                    <a:pt x="1090158" y="1987375"/>
                  </a:lnTo>
                  <a:lnTo>
                    <a:pt x="1044110" y="1966528"/>
                  </a:lnTo>
                  <a:lnTo>
                    <a:pt x="998647" y="1944657"/>
                  </a:lnTo>
                  <a:lnTo>
                    <a:pt x="953784" y="1921776"/>
                  </a:lnTo>
                  <a:lnTo>
                    <a:pt x="909534" y="1897900"/>
                  </a:lnTo>
                  <a:lnTo>
                    <a:pt x="865913" y="1873041"/>
                  </a:lnTo>
                  <a:lnTo>
                    <a:pt x="822935" y="1847213"/>
                  </a:lnTo>
                  <a:lnTo>
                    <a:pt x="780615" y="1820431"/>
                  </a:lnTo>
                  <a:lnTo>
                    <a:pt x="738967" y="1792708"/>
                  </a:lnTo>
                  <a:lnTo>
                    <a:pt x="698005" y="1764058"/>
                  </a:lnTo>
                  <a:lnTo>
                    <a:pt x="657745" y="1734495"/>
                  </a:lnTo>
                  <a:lnTo>
                    <a:pt x="618201" y="1704032"/>
                  </a:lnTo>
                  <a:lnTo>
                    <a:pt x="579386" y="1672684"/>
                  </a:lnTo>
                  <a:lnTo>
                    <a:pt x="541317" y="1640465"/>
                  </a:lnTo>
                  <a:lnTo>
                    <a:pt x="504007" y="1607387"/>
                  </a:lnTo>
                  <a:lnTo>
                    <a:pt x="467471" y="1573466"/>
                  </a:lnTo>
                  <a:lnTo>
                    <a:pt x="431723" y="1538714"/>
                  </a:lnTo>
                  <a:lnTo>
                    <a:pt x="396778" y="1503146"/>
                  </a:lnTo>
                  <a:lnTo>
                    <a:pt x="362651" y="1466776"/>
                  </a:lnTo>
                  <a:lnTo>
                    <a:pt x="329355" y="1429617"/>
                  </a:lnTo>
                  <a:lnTo>
                    <a:pt x="296907" y="1391683"/>
                  </a:lnTo>
                  <a:lnTo>
                    <a:pt x="265319" y="1352988"/>
                  </a:lnTo>
                  <a:lnTo>
                    <a:pt x="234607" y="1313546"/>
                  </a:lnTo>
                  <a:lnTo>
                    <a:pt x="204785" y="1273371"/>
                  </a:lnTo>
                  <a:lnTo>
                    <a:pt x="175868" y="1232476"/>
                  </a:lnTo>
                  <a:lnTo>
                    <a:pt x="147870" y="1190875"/>
                  </a:lnTo>
                  <a:lnTo>
                    <a:pt x="120806" y="1148582"/>
                  </a:lnTo>
                  <a:lnTo>
                    <a:pt x="94690" y="1105612"/>
                  </a:lnTo>
                  <a:lnTo>
                    <a:pt x="69537" y="1061977"/>
                  </a:lnTo>
                  <a:lnTo>
                    <a:pt x="45361" y="1017692"/>
                  </a:lnTo>
                  <a:lnTo>
                    <a:pt x="22177" y="972771"/>
                  </a:lnTo>
                  <a:lnTo>
                    <a:pt x="0" y="927227"/>
                  </a:lnTo>
                  <a:lnTo>
                    <a:pt x="1962150" y="0"/>
                  </a:lnTo>
                  <a:lnTo>
                    <a:pt x="1136777" y="2007184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7460" y="3517138"/>
              <a:ext cx="2170233" cy="156387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097460" y="3517138"/>
              <a:ext cx="2170430" cy="1564005"/>
            </a:xfrm>
            <a:custGeom>
              <a:avLst/>
              <a:gdLst/>
              <a:ahLst/>
              <a:cxnLst/>
              <a:rect l="l" t="t" r="r" b="b"/>
              <a:pathLst>
                <a:path w="2170429" h="1564004">
                  <a:moveTo>
                    <a:pt x="208083" y="1563878"/>
                  </a:moveTo>
                  <a:lnTo>
                    <a:pt x="186973" y="1517840"/>
                  </a:lnTo>
                  <a:lnTo>
                    <a:pt x="166984" y="1471419"/>
                  </a:lnTo>
                  <a:lnTo>
                    <a:pt x="148117" y="1424636"/>
                  </a:lnTo>
                  <a:lnTo>
                    <a:pt x="130374" y="1377508"/>
                  </a:lnTo>
                  <a:lnTo>
                    <a:pt x="113755" y="1330058"/>
                  </a:lnTo>
                  <a:lnTo>
                    <a:pt x="98263" y="1282305"/>
                  </a:lnTo>
                  <a:lnTo>
                    <a:pt x="83898" y="1234269"/>
                  </a:lnTo>
                  <a:lnTo>
                    <a:pt x="70663" y="1185969"/>
                  </a:lnTo>
                  <a:lnTo>
                    <a:pt x="58558" y="1137427"/>
                  </a:lnTo>
                  <a:lnTo>
                    <a:pt x="47585" y="1088662"/>
                  </a:lnTo>
                  <a:lnTo>
                    <a:pt x="37745" y="1039693"/>
                  </a:lnTo>
                  <a:lnTo>
                    <a:pt x="29040" y="990542"/>
                  </a:lnTo>
                  <a:lnTo>
                    <a:pt x="21472" y="941229"/>
                  </a:lnTo>
                  <a:lnTo>
                    <a:pt x="15041" y="891772"/>
                  </a:lnTo>
                  <a:lnTo>
                    <a:pt x="9749" y="842193"/>
                  </a:lnTo>
                  <a:lnTo>
                    <a:pt x="5597" y="792511"/>
                  </a:lnTo>
                  <a:lnTo>
                    <a:pt x="2587" y="742747"/>
                  </a:lnTo>
                  <a:lnTo>
                    <a:pt x="721" y="692920"/>
                  </a:lnTo>
                  <a:lnTo>
                    <a:pt x="0" y="643050"/>
                  </a:lnTo>
                  <a:lnTo>
                    <a:pt x="424" y="593158"/>
                  </a:lnTo>
                  <a:lnTo>
                    <a:pt x="1996" y="543264"/>
                  </a:lnTo>
                  <a:lnTo>
                    <a:pt x="4717" y="493387"/>
                  </a:lnTo>
                  <a:lnTo>
                    <a:pt x="8589" y="443548"/>
                  </a:lnTo>
                  <a:lnTo>
                    <a:pt x="13612" y="393767"/>
                  </a:lnTo>
                  <a:lnTo>
                    <a:pt x="19788" y="344063"/>
                  </a:lnTo>
                  <a:lnTo>
                    <a:pt x="27120" y="294458"/>
                  </a:lnTo>
                  <a:lnTo>
                    <a:pt x="35607" y="244970"/>
                  </a:lnTo>
                  <a:lnTo>
                    <a:pt x="45252" y="195620"/>
                  </a:lnTo>
                  <a:lnTo>
                    <a:pt x="56055" y="146428"/>
                  </a:lnTo>
                  <a:lnTo>
                    <a:pt x="68019" y="97414"/>
                  </a:lnTo>
                  <a:lnTo>
                    <a:pt x="81145" y="48597"/>
                  </a:lnTo>
                  <a:lnTo>
                    <a:pt x="95434" y="0"/>
                  </a:lnTo>
                  <a:lnTo>
                    <a:pt x="2170233" y="636651"/>
                  </a:lnTo>
                  <a:lnTo>
                    <a:pt x="208083" y="1563878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9044" y="2030349"/>
              <a:ext cx="2074799" cy="18682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869044" y="2030349"/>
              <a:ext cx="2075180" cy="1868805"/>
            </a:xfrm>
            <a:custGeom>
              <a:avLst/>
              <a:gdLst/>
              <a:ahLst/>
              <a:cxnLst/>
              <a:rect l="l" t="t" r="r" b="b"/>
              <a:pathLst>
                <a:path w="2075179" h="1868804">
                  <a:moveTo>
                    <a:pt x="0" y="1231646"/>
                  </a:moveTo>
                  <a:lnTo>
                    <a:pt x="15418" y="1183394"/>
                  </a:lnTo>
                  <a:lnTo>
                    <a:pt x="31921" y="1135614"/>
                  </a:lnTo>
                  <a:lnTo>
                    <a:pt x="49499" y="1088323"/>
                  </a:lnTo>
                  <a:lnTo>
                    <a:pt x="68137" y="1041534"/>
                  </a:lnTo>
                  <a:lnTo>
                    <a:pt x="87825" y="995265"/>
                  </a:lnTo>
                  <a:lnTo>
                    <a:pt x="108548" y="949531"/>
                  </a:lnTo>
                  <a:lnTo>
                    <a:pt x="130296" y="904348"/>
                  </a:lnTo>
                  <a:lnTo>
                    <a:pt x="153054" y="859732"/>
                  </a:lnTo>
                  <a:lnTo>
                    <a:pt x="176812" y="815698"/>
                  </a:lnTo>
                  <a:lnTo>
                    <a:pt x="201556" y="772263"/>
                  </a:lnTo>
                  <a:lnTo>
                    <a:pt x="227275" y="729441"/>
                  </a:lnTo>
                  <a:lnTo>
                    <a:pt x="253955" y="687249"/>
                  </a:lnTo>
                  <a:lnTo>
                    <a:pt x="281585" y="645703"/>
                  </a:lnTo>
                  <a:lnTo>
                    <a:pt x="310152" y="604819"/>
                  </a:lnTo>
                  <a:lnTo>
                    <a:pt x="339643" y="564611"/>
                  </a:lnTo>
                  <a:lnTo>
                    <a:pt x="370046" y="525097"/>
                  </a:lnTo>
                  <a:lnTo>
                    <a:pt x="401349" y="486291"/>
                  </a:lnTo>
                  <a:lnTo>
                    <a:pt x="433539" y="448210"/>
                  </a:lnTo>
                  <a:lnTo>
                    <a:pt x="466604" y="410870"/>
                  </a:lnTo>
                  <a:lnTo>
                    <a:pt x="500531" y="374285"/>
                  </a:lnTo>
                  <a:lnTo>
                    <a:pt x="535308" y="338473"/>
                  </a:lnTo>
                  <a:lnTo>
                    <a:pt x="570923" y="303448"/>
                  </a:lnTo>
                  <a:lnTo>
                    <a:pt x="607363" y="269227"/>
                  </a:lnTo>
                  <a:lnTo>
                    <a:pt x="644616" y="235825"/>
                  </a:lnTo>
                  <a:lnTo>
                    <a:pt x="682669" y="203258"/>
                  </a:lnTo>
                  <a:lnTo>
                    <a:pt x="721510" y="171542"/>
                  </a:lnTo>
                  <a:lnTo>
                    <a:pt x="761126" y="140693"/>
                  </a:lnTo>
                  <a:lnTo>
                    <a:pt x="801506" y="110726"/>
                  </a:lnTo>
                  <a:lnTo>
                    <a:pt x="842636" y="81657"/>
                  </a:lnTo>
                  <a:lnTo>
                    <a:pt x="884505" y="53503"/>
                  </a:lnTo>
                  <a:lnTo>
                    <a:pt x="927099" y="26278"/>
                  </a:lnTo>
                  <a:lnTo>
                    <a:pt x="970406" y="0"/>
                  </a:lnTo>
                  <a:lnTo>
                    <a:pt x="2074799" y="1868296"/>
                  </a:lnTo>
                  <a:lnTo>
                    <a:pt x="0" y="1231646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63302" y="1983577"/>
              <a:ext cx="1546859" cy="217021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163302" y="1983577"/>
              <a:ext cx="1546860" cy="2170430"/>
            </a:xfrm>
            <a:custGeom>
              <a:avLst/>
              <a:gdLst/>
              <a:ahLst/>
              <a:cxnLst/>
              <a:rect l="l" t="t" r="r" b="b"/>
              <a:pathLst>
                <a:path w="1546859" h="2170429">
                  <a:moveTo>
                    <a:pt x="0" y="302041"/>
                  </a:moveTo>
                  <a:lnTo>
                    <a:pt x="43908" y="276767"/>
                  </a:lnTo>
                  <a:lnTo>
                    <a:pt x="88300" y="252575"/>
                  </a:lnTo>
                  <a:lnTo>
                    <a:pt x="133155" y="229466"/>
                  </a:lnTo>
                  <a:lnTo>
                    <a:pt x="178454" y="207445"/>
                  </a:lnTo>
                  <a:lnTo>
                    <a:pt x="224177" y="186514"/>
                  </a:lnTo>
                  <a:lnTo>
                    <a:pt x="270305" y="166678"/>
                  </a:lnTo>
                  <a:lnTo>
                    <a:pt x="316817" y="147938"/>
                  </a:lnTo>
                  <a:lnTo>
                    <a:pt x="363694" y="130299"/>
                  </a:lnTo>
                  <a:lnTo>
                    <a:pt x="410916" y="113764"/>
                  </a:lnTo>
                  <a:lnTo>
                    <a:pt x="458463" y="98336"/>
                  </a:lnTo>
                  <a:lnTo>
                    <a:pt x="506316" y="84018"/>
                  </a:lnTo>
                  <a:lnTo>
                    <a:pt x="554455" y="70813"/>
                  </a:lnTo>
                  <a:lnTo>
                    <a:pt x="602860" y="58726"/>
                  </a:lnTo>
                  <a:lnTo>
                    <a:pt x="651511" y="47758"/>
                  </a:lnTo>
                  <a:lnTo>
                    <a:pt x="700389" y="37914"/>
                  </a:lnTo>
                  <a:lnTo>
                    <a:pt x="749474" y="29197"/>
                  </a:lnTo>
                  <a:lnTo>
                    <a:pt x="798746" y="21610"/>
                  </a:lnTo>
                  <a:lnTo>
                    <a:pt x="848186" y="15156"/>
                  </a:lnTo>
                  <a:lnTo>
                    <a:pt x="897773" y="9838"/>
                  </a:lnTo>
                  <a:lnTo>
                    <a:pt x="947488" y="5661"/>
                  </a:lnTo>
                  <a:lnTo>
                    <a:pt x="997311" y="2626"/>
                  </a:lnTo>
                  <a:lnTo>
                    <a:pt x="1047223" y="738"/>
                  </a:lnTo>
                  <a:lnTo>
                    <a:pt x="1097203" y="0"/>
                  </a:lnTo>
                  <a:lnTo>
                    <a:pt x="1147232" y="414"/>
                  </a:lnTo>
                  <a:lnTo>
                    <a:pt x="1197291" y="1984"/>
                  </a:lnTo>
                  <a:lnTo>
                    <a:pt x="1247359" y="4715"/>
                  </a:lnTo>
                  <a:lnTo>
                    <a:pt x="1297416" y="8607"/>
                  </a:lnTo>
                  <a:lnTo>
                    <a:pt x="1347444" y="13666"/>
                  </a:lnTo>
                  <a:lnTo>
                    <a:pt x="1397422" y="19894"/>
                  </a:lnTo>
                  <a:lnTo>
                    <a:pt x="1447330" y="27295"/>
                  </a:lnTo>
                  <a:lnTo>
                    <a:pt x="1497149" y="35872"/>
                  </a:lnTo>
                  <a:lnTo>
                    <a:pt x="1546859" y="45628"/>
                  </a:lnTo>
                  <a:lnTo>
                    <a:pt x="1104392" y="2170211"/>
                  </a:lnTo>
                  <a:lnTo>
                    <a:pt x="0" y="302041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7693" y="2029206"/>
              <a:ext cx="924305" cy="212458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267693" y="2029206"/>
              <a:ext cx="924560" cy="2124710"/>
            </a:xfrm>
            <a:custGeom>
              <a:avLst/>
              <a:gdLst/>
              <a:ahLst/>
              <a:cxnLst/>
              <a:rect l="l" t="t" r="r" b="b"/>
              <a:pathLst>
                <a:path w="924559" h="2124710">
                  <a:moveTo>
                    <a:pt x="924305" y="1455904"/>
                  </a:moveTo>
                  <a:lnTo>
                    <a:pt x="0" y="2124583"/>
                  </a:lnTo>
                  <a:lnTo>
                    <a:pt x="442467" y="0"/>
                  </a:lnTo>
                  <a:lnTo>
                    <a:pt x="491937" y="10900"/>
                  </a:lnTo>
                  <a:lnTo>
                    <a:pt x="541036" y="22925"/>
                  </a:lnTo>
                  <a:lnTo>
                    <a:pt x="589748" y="36064"/>
                  </a:lnTo>
                  <a:lnTo>
                    <a:pt x="638056" y="50306"/>
                  </a:lnTo>
                  <a:lnTo>
                    <a:pt x="685944" y="65640"/>
                  </a:lnTo>
                  <a:lnTo>
                    <a:pt x="733393" y="82055"/>
                  </a:lnTo>
                  <a:lnTo>
                    <a:pt x="780389" y="99540"/>
                  </a:lnTo>
                  <a:lnTo>
                    <a:pt x="826912" y="118084"/>
                  </a:lnTo>
                  <a:lnTo>
                    <a:pt x="872948" y="137676"/>
                  </a:lnTo>
                  <a:lnTo>
                    <a:pt x="918479" y="158306"/>
                  </a:lnTo>
                  <a:lnTo>
                    <a:pt x="924305" y="16111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7693" y="3485110"/>
              <a:ext cx="924305" cy="66867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1267693" y="3485110"/>
              <a:ext cx="924560" cy="669290"/>
            </a:xfrm>
            <a:custGeom>
              <a:avLst/>
              <a:gdLst/>
              <a:ahLst/>
              <a:cxnLst/>
              <a:rect l="l" t="t" r="r" b="b"/>
              <a:pathLst>
                <a:path w="924559" h="669289">
                  <a:moveTo>
                    <a:pt x="924305" y="426096"/>
                  </a:moveTo>
                  <a:lnTo>
                    <a:pt x="0" y="668678"/>
                  </a:lnTo>
                  <a:lnTo>
                    <a:pt x="924305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67693" y="3911207"/>
              <a:ext cx="924305" cy="34742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1267693" y="3911207"/>
              <a:ext cx="924560" cy="347980"/>
            </a:xfrm>
            <a:custGeom>
              <a:avLst/>
              <a:gdLst/>
              <a:ahLst/>
              <a:cxnLst/>
              <a:rect l="l" t="t" r="r" b="b"/>
              <a:pathLst>
                <a:path w="924559" h="347979">
                  <a:moveTo>
                    <a:pt x="924305" y="347423"/>
                  </a:moveTo>
                  <a:lnTo>
                    <a:pt x="0" y="242582"/>
                  </a:lnTo>
                  <a:lnTo>
                    <a:pt x="924305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67693" y="4153789"/>
              <a:ext cx="924305" cy="48422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1267693" y="4153789"/>
              <a:ext cx="924560" cy="484505"/>
            </a:xfrm>
            <a:custGeom>
              <a:avLst/>
              <a:gdLst/>
              <a:ahLst/>
              <a:cxnLst/>
              <a:rect l="l" t="t" r="r" b="b"/>
              <a:pathLst>
                <a:path w="924559" h="484504">
                  <a:moveTo>
                    <a:pt x="924305" y="484227"/>
                  </a:moveTo>
                  <a:lnTo>
                    <a:pt x="0" y="0"/>
                  </a:lnTo>
                  <a:lnTo>
                    <a:pt x="924305" y="104841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67693" y="4153789"/>
              <a:ext cx="924305" cy="105668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1267693" y="4153789"/>
              <a:ext cx="924560" cy="1057275"/>
            </a:xfrm>
            <a:custGeom>
              <a:avLst/>
              <a:gdLst/>
              <a:ahLst/>
              <a:cxnLst/>
              <a:rect l="l" t="t" r="r" b="b"/>
              <a:pathLst>
                <a:path w="924559" h="1057275">
                  <a:moveTo>
                    <a:pt x="924305" y="1056687"/>
                  </a:moveTo>
                  <a:lnTo>
                    <a:pt x="0" y="0"/>
                  </a:lnTo>
                  <a:lnTo>
                    <a:pt x="924305" y="484227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7693" y="4153789"/>
              <a:ext cx="924305" cy="203937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1267693" y="4153789"/>
              <a:ext cx="924560" cy="2039620"/>
            </a:xfrm>
            <a:custGeom>
              <a:avLst/>
              <a:gdLst/>
              <a:ahLst/>
              <a:cxnLst/>
              <a:rect l="l" t="t" r="r" b="b"/>
              <a:pathLst>
                <a:path w="924559" h="2039620">
                  <a:moveTo>
                    <a:pt x="924305" y="1963571"/>
                  </a:moveTo>
                  <a:lnTo>
                    <a:pt x="881946" y="1982998"/>
                  </a:lnTo>
                  <a:lnTo>
                    <a:pt x="835881" y="2002850"/>
                  </a:lnTo>
                  <a:lnTo>
                    <a:pt x="789331" y="2021647"/>
                  </a:lnTo>
                  <a:lnTo>
                    <a:pt x="742314" y="2039378"/>
                  </a:lnTo>
                  <a:lnTo>
                    <a:pt x="0" y="0"/>
                  </a:lnTo>
                  <a:lnTo>
                    <a:pt x="924305" y="1056687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848218" y="1229741"/>
              <a:ext cx="1673225" cy="1475105"/>
            </a:xfrm>
            <a:custGeom>
              <a:avLst/>
              <a:gdLst/>
              <a:ahLst/>
              <a:cxnLst/>
              <a:rect l="l" t="t" r="r" b="b"/>
              <a:pathLst>
                <a:path w="1673225" h="1475105">
                  <a:moveTo>
                    <a:pt x="587501" y="0"/>
                  </a:moveTo>
                  <a:lnTo>
                    <a:pt x="0" y="834263"/>
                  </a:lnTo>
                  <a:lnTo>
                    <a:pt x="615441" y="1267587"/>
                  </a:lnTo>
                  <a:lnTo>
                    <a:pt x="469391" y="1474978"/>
                  </a:lnTo>
                  <a:lnTo>
                    <a:pt x="1672971" y="1388237"/>
                  </a:lnTo>
                  <a:lnTo>
                    <a:pt x="1348866" y="225933"/>
                  </a:lnTo>
                  <a:lnTo>
                    <a:pt x="1202944" y="433324"/>
                  </a:lnTo>
                  <a:lnTo>
                    <a:pt x="587501" y="0"/>
                  </a:lnTo>
                  <a:close/>
                </a:path>
              </a:pathLst>
            </a:custGeom>
            <a:solidFill>
              <a:srgbClr val="DAE2F3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0" y="1240536"/>
              <a:ext cx="8465820" cy="1077595"/>
            </a:xfrm>
            <a:custGeom>
              <a:avLst/>
              <a:gdLst/>
              <a:ahLst/>
              <a:cxnLst/>
              <a:rect l="l" t="t" r="r" b="b"/>
              <a:pathLst>
                <a:path w="8465820" h="1077595">
                  <a:moveTo>
                    <a:pt x="8465820" y="0"/>
                  </a:moveTo>
                  <a:lnTo>
                    <a:pt x="0" y="0"/>
                  </a:lnTo>
                  <a:lnTo>
                    <a:pt x="0" y="1077468"/>
                  </a:lnTo>
                  <a:lnTo>
                    <a:pt x="8465820" y="1077468"/>
                  </a:lnTo>
                  <a:lnTo>
                    <a:pt x="8465820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6961" y="1361186"/>
              <a:ext cx="1703577" cy="27432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95600" y="1361186"/>
              <a:ext cx="277368" cy="27432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7435" y="1434338"/>
              <a:ext cx="4809744" cy="18287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6961" y="1635506"/>
              <a:ext cx="6962775" cy="18287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46961" y="1818386"/>
              <a:ext cx="4941697" cy="18287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07505" y="1818386"/>
              <a:ext cx="1794128" cy="18287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46961" y="2001266"/>
              <a:ext cx="1651762" cy="18287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19983" y="2001266"/>
              <a:ext cx="918667" cy="18287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55135" y="2001266"/>
              <a:ext cx="3691000" cy="18287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054" y="4689348"/>
              <a:ext cx="4840139" cy="161543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3900" y="2757551"/>
              <a:ext cx="1880489" cy="18287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732" y="2940430"/>
              <a:ext cx="237744" cy="18287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3563" y="2940430"/>
              <a:ext cx="814832" cy="18287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732" y="3123311"/>
              <a:ext cx="237744" cy="18287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3563" y="3123311"/>
              <a:ext cx="1218120" cy="18287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732" y="3306191"/>
              <a:ext cx="237744" cy="18287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3563" y="3306191"/>
              <a:ext cx="1101547" cy="18287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732" y="3489070"/>
              <a:ext cx="237744" cy="18287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3563" y="3489070"/>
              <a:ext cx="1394460" cy="18287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3563" y="3671951"/>
              <a:ext cx="1544574" cy="18288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3563" y="3854526"/>
              <a:ext cx="658215" cy="18318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732" y="4037964"/>
              <a:ext cx="237744" cy="18288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3563" y="4037964"/>
              <a:ext cx="1324610" cy="18288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732" y="4220845"/>
              <a:ext cx="237744" cy="18288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83563" y="4220845"/>
              <a:ext cx="1108151" cy="18288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11016" y="2757551"/>
              <a:ext cx="1115136" cy="18287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0848" y="2940430"/>
              <a:ext cx="237744" cy="18287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70680" y="2940430"/>
              <a:ext cx="1434973" cy="18287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70680" y="3123311"/>
              <a:ext cx="912291" cy="18287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0848" y="3306191"/>
              <a:ext cx="237744" cy="18287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70680" y="3306191"/>
              <a:ext cx="1768602" cy="18287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0848" y="3489070"/>
              <a:ext cx="237744" cy="18287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70680" y="3489070"/>
              <a:ext cx="1676780" cy="18287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0848" y="3671951"/>
              <a:ext cx="237744" cy="18288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70680" y="3671951"/>
              <a:ext cx="1710436" cy="18288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0848" y="3854526"/>
              <a:ext cx="237744" cy="18318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70680" y="3854526"/>
              <a:ext cx="1526794" cy="183184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70680" y="4037964"/>
              <a:ext cx="970965" cy="18288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0848" y="4220845"/>
              <a:ext cx="237744" cy="18288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70680" y="4220845"/>
              <a:ext cx="1815592" cy="18288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99280" y="4366505"/>
              <a:ext cx="1951059" cy="2074717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93613" y="2757551"/>
              <a:ext cx="865632" cy="18287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73445" y="2940430"/>
              <a:ext cx="237744" cy="18287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53277" y="2940430"/>
              <a:ext cx="1910715" cy="18287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73445" y="3123311"/>
              <a:ext cx="237744" cy="182879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53277" y="3123311"/>
              <a:ext cx="1988693" cy="182879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73445" y="3306191"/>
              <a:ext cx="237744" cy="18287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153277" y="3306191"/>
              <a:ext cx="2176526" cy="182879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53277" y="3489070"/>
              <a:ext cx="1655699" cy="18287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153277" y="3671951"/>
              <a:ext cx="805815" cy="182880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597135" y="1578229"/>
              <a:ext cx="2435860" cy="176784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89431" y="1368552"/>
              <a:ext cx="301752" cy="30175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132443" y="2991358"/>
              <a:ext cx="1393952" cy="243839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738104" y="4086479"/>
              <a:ext cx="1181862" cy="249935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290047" y="4518913"/>
              <a:ext cx="1636776" cy="28397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731372" y="2327783"/>
              <a:ext cx="862393" cy="18287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231503" y="3917569"/>
              <a:ext cx="958761" cy="182880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784968" y="5213350"/>
              <a:ext cx="902169" cy="182880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951464" y="5703112"/>
              <a:ext cx="915543" cy="183184"/>
            </a:xfrm>
            <a:prstGeom prst="rect">
              <a:avLst/>
            </a:prstGeom>
          </p:spPr>
        </p:pic>
      </p:grpSp>
      <p:grpSp>
        <p:nvGrpSpPr>
          <p:cNvPr id="86" name="object 86" descr=""/>
          <p:cNvGrpSpPr/>
          <p:nvPr/>
        </p:nvGrpSpPr>
        <p:grpSpPr>
          <a:xfrm>
            <a:off x="4529963" y="257886"/>
            <a:ext cx="7301230" cy="975994"/>
            <a:chOff x="4529963" y="257886"/>
            <a:chExt cx="7301230" cy="975994"/>
          </a:xfrm>
        </p:grpSpPr>
        <p:pic>
          <p:nvPicPr>
            <p:cNvPr id="87" name="object 8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529963" y="257886"/>
              <a:ext cx="2370963" cy="487984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63817" y="257886"/>
              <a:ext cx="352044" cy="487984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98513" y="257886"/>
              <a:ext cx="2798826" cy="487984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482073" y="257886"/>
              <a:ext cx="2348992" cy="487984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099805" y="745870"/>
              <a:ext cx="3714877" cy="487679"/>
            </a:xfrm>
            <a:prstGeom prst="rect">
              <a:avLst/>
            </a:prstGeom>
          </p:spPr>
        </p:pic>
      </p:grpSp>
      <p:sp>
        <p:nvSpPr>
          <p:cNvPr id="92" name="object 9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12335" y="0"/>
            <a:ext cx="7980045" cy="6858000"/>
            <a:chOff x="4212335" y="0"/>
            <a:chExt cx="798004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6899" y="662938"/>
              <a:ext cx="5308092" cy="61691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335" y="0"/>
              <a:ext cx="7979663" cy="685800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0875" y="1227404"/>
            <a:ext cx="1557909" cy="4270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0467" y="1227404"/>
            <a:ext cx="1275079" cy="427024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5946394" y="1821433"/>
            <a:ext cx="4937125" cy="426720"/>
            <a:chOff x="5946394" y="1821433"/>
            <a:chExt cx="4937125" cy="42672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9900" y="1821433"/>
              <a:ext cx="3181350" cy="213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6394" y="2034489"/>
              <a:ext cx="4936871" cy="213664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4844796" y="3502152"/>
            <a:ext cx="1332230" cy="725805"/>
          </a:xfrm>
          <a:custGeom>
            <a:avLst/>
            <a:gdLst/>
            <a:ahLst/>
            <a:cxnLst/>
            <a:rect l="l" t="t" r="r" b="b"/>
            <a:pathLst>
              <a:path w="1332229" h="725804">
                <a:moveTo>
                  <a:pt x="854582" y="0"/>
                </a:moveTo>
                <a:lnTo>
                  <a:pt x="854582" y="181356"/>
                </a:lnTo>
                <a:lnTo>
                  <a:pt x="0" y="181356"/>
                </a:lnTo>
                <a:lnTo>
                  <a:pt x="0" y="544068"/>
                </a:lnTo>
                <a:lnTo>
                  <a:pt x="854582" y="544068"/>
                </a:lnTo>
                <a:lnTo>
                  <a:pt x="854582" y="725424"/>
                </a:lnTo>
                <a:lnTo>
                  <a:pt x="1331976" y="362712"/>
                </a:lnTo>
                <a:lnTo>
                  <a:pt x="854582" y="0"/>
                </a:lnTo>
                <a:close/>
              </a:path>
            </a:pathLst>
          </a:custGeom>
          <a:solidFill>
            <a:srgbClr val="F41A5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51916" y="1821433"/>
            <a:ext cx="4073525" cy="426720"/>
            <a:chOff x="851916" y="1821433"/>
            <a:chExt cx="4073525" cy="426720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916" y="1821433"/>
              <a:ext cx="4073525" cy="2133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0808" y="2034489"/>
              <a:ext cx="3466338" cy="213664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6356858" y="2346960"/>
            <a:ext cx="4990465" cy="3832860"/>
            <a:chOff x="6356858" y="2346960"/>
            <a:chExt cx="4990465" cy="3832860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6858" y="5189220"/>
              <a:ext cx="4915280" cy="3048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6858" y="5532120"/>
              <a:ext cx="4990084" cy="3048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6858" y="5874715"/>
              <a:ext cx="4225797" cy="30510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9544" y="2346960"/>
              <a:ext cx="2618231" cy="283311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09460" y="2438400"/>
              <a:ext cx="2442972" cy="265480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127750" y="5123789"/>
            <a:ext cx="114935" cy="105473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-5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000" spc="-5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000" spc="-5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57822" y="257886"/>
            <a:ext cx="5371592" cy="487984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2267619" y="2592070"/>
            <a:ext cx="765810" cy="879475"/>
            <a:chOff x="2267619" y="2592070"/>
            <a:chExt cx="765810" cy="879475"/>
          </a:xfrm>
        </p:grpSpPr>
        <p:sp>
          <p:nvSpPr>
            <p:cNvPr id="23" name="object 23" descr=""/>
            <p:cNvSpPr/>
            <p:nvPr/>
          </p:nvSpPr>
          <p:spPr>
            <a:xfrm>
              <a:off x="2267610" y="2757665"/>
              <a:ext cx="615950" cy="713740"/>
            </a:xfrm>
            <a:custGeom>
              <a:avLst/>
              <a:gdLst/>
              <a:ahLst/>
              <a:cxnLst/>
              <a:rect l="l" t="t" r="r" b="b"/>
              <a:pathLst>
                <a:path w="615950" h="713739">
                  <a:moveTo>
                    <a:pt x="614591" y="120662"/>
                  </a:moveTo>
                  <a:lnTo>
                    <a:pt x="595718" y="76923"/>
                  </a:lnTo>
                  <a:lnTo>
                    <a:pt x="557745" y="47701"/>
                  </a:lnTo>
                  <a:lnTo>
                    <a:pt x="503770" y="26085"/>
                  </a:lnTo>
                  <a:lnTo>
                    <a:pt x="463562" y="15557"/>
                  </a:lnTo>
                  <a:lnTo>
                    <a:pt x="422757" y="8699"/>
                  </a:lnTo>
                  <a:lnTo>
                    <a:pt x="345313" y="1638"/>
                  </a:lnTo>
                  <a:lnTo>
                    <a:pt x="270040" y="0"/>
                  </a:lnTo>
                  <a:lnTo>
                    <a:pt x="266763" y="1638"/>
                  </a:lnTo>
                  <a:lnTo>
                    <a:pt x="229971" y="3505"/>
                  </a:lnTo>
                  <a:lnTo>
                    <a:pt x="166814" y="11544"/>
                  </a:lnTo>
                  <a:lnTo>
                    <a:pt x="110147" y="24866"/>
                  </a:lnTo>
                  <a:lnTo>
                    <a:pt x="60591" y="44716"/>
                  </a:lnTo>
                  <a:lnTo>
                    <a:pt x="20955" y="73431"/>
                  </a:lnTo>
                  <a:lnTo>
                    <a:pt x="1054" y="109791"/>
                  </a:lnTo>
                  <a:lnTo>
                    <a:pt x="0" y="142405"/>
                  </a:lnTo>
                  <a:lnTo>
                    <a:pt x="4914" y="144030"/>
                  </a:lnTo>
                  <a:lnTo>
                    <a:pt x="26390" y="156921"/>
                  </a:lnTo>
                  <a:lnTo>
                    <a:pt x="95084" y="184137"/>
                  </a:lnTo>
                  <a:lnTo>
                    <a:pt x="141973" y="194767"/>
                  </a:lnTo>
                  <a:lnTo>
                    <a:pt x="189484" y="201726"/>
                  </a:lnTo>
                  <a:lnTo>
                    <a:pt x="237312" y="206222"/>
                  </a:lnTo>
                  <a:lnTo>
                    <a:pt x="286118" y="208686"/>
                  </a:lnTo>
                  <a:lnTo>
                    <a:pt x="334479" y="208686"/>
                  </a:lnTo>
                  <a:lnTo>
                    <a:pt x="382524" y="206235"/>
                  </a:lnTo>
                  <a:lnTo>
                    <a:pt x="465683" y="196659"/>
                  </a:lnTo>
                  <a:lnTo>
                    <a:pt x="533755" y="180606"/>
                  </a:lnTo>
                  <a:lnTo>
                    <a:pt x="577278" y="163131"/>
                  </a:lnTo>
                  <a:lnTo>
                    <a:pt x="613727" y="139115"/>
                  </a:lnTo>
                  <a:lnTo>
                    <a:pt x="614591" y="120662"/>
                  </a:lnTo>
                  <a:close/>
                </a:path>
                <a:path w="615950" h="713739">
                  <a:moveTo>
                    <a:pt x="615365" y="505726"/>
                  </a:moveTo>
                  <a:lnTo>
                    <a:pt x="565035" y="530479"/>
                  </a:lnTo>
                  <a:lnTo>
                    <a:pt x="512254" y="546646"/>
                  </a:lnTo>
                  <a:lnTo>
                    <a:pt x="440042" y="560146"/>
                  </a:lnTo>
                  <a:lnTo>
                    <a:pt x="366598" y="566280"/>
                  </a:lnTo>
                  <a:lnTo>
                    <a:pt x="314109" y="567740"/>
                  </a:lnTo>
                  <a:lnTo>
                    <a:pt x="262064" y="566902"/>
                  </a:lnTo>
                  <a:lnTo>
                    <a:pt x="210337" y="563295"/>
                  </a:lnTo>
                  <a:lnTo>
                    <a:pt x="158762" y="556463"/>
                  </a:lnTo>
                  <a:lnTo>
                    <a:pt x="118579" y="549211"/>
                  </a:lnTo>
                  <a:lnTo>
                    <a:pt x="79171" y="538873"/>
                  </a:lnTo>
                  <a:lnTo>
                    <a:pt x="40690" y="524256"/>
                  </a:lnTo>
                  <a:lnTo>
                    <a:pt x="3289" y="504101"/>
                  </a:lnTo>
                  <a:lnTo>
                    <a:pt x="5435" y="603745"/>
                  </a:lnTo>
                  <a:lnTo>
                    <a:pt x="34810" y="648042"/>
                  </a:lnTo>
                  <a:lnTo>
                    <a:pt x="76923" y="672680"/>
                  </a:lnTo>
                  <a:lnTo>
                    <a:pt x="120751" y="689394"/>
                  </a:lnTo>
                  <a:lnTo>
                    <a:pt x="166116" y="700900"/>
                  </a:lnTo>
                  <a:lnTo>
                    <a:pt x="212712" y="708113"/>
                  </a:lnTo>
                  <a:lnTo>
                    <a:pt x="260210" y="711949"/>
                  </a:lnTo>
                  <a:lnTo>
                    <a:pt x="298551" y="713486"/>
                  </a:lnTo>
                  <a:lnTo>
                    <a:pt x="337350" y="713181"/>
                  </a:lnTo>
                  <a:lnTo>
                    <a:pt x="376453" y="711034"/>
                  </a:lnTo>
                  <a:lnTo>
                    <a:pt x="415696" y="707047"/>
                  </a:lnTo>
                  <a:lnTo>
                    <a:pt x="480758" y="695591"/>
                  </a:lnTo>
                  <a:lnTo>
                    <a:pt x="543356" y="674306"/>
                  </a:lnTo>
                  <a:lnTo>
                    <a:pt x="585470" y="651065"/>
                  </a:lnTo>
                  <a:lnTo>
                    <a:pt x="613930" y="613003"/>
                  </a:lnTo>
                  <a:lnTo>
                    <a:pt x="615365" y="602284"/>
                  </a:lnTo>
                  <a:lnTo>
                    <a:pt x="615365" y="505726"/>
                  </a:lnTo>
                  <a:close/>
                </a:path>
                <a:path w="615950" h="713739">
                  <a:moveTo>
                    <a:pt x="615365" y="346976"/>
                  </a:moveTo>
                  <a:lnTo>
                    <a:pt x="537591" y="380098"/>
                  </a:lnTo>
                  <a:lnTo>
                    <a:pt x="491185" y="391782"/>
                  </a:lnTo>
                  <a:lnTo>
                    <a:pt x="443852" y="399478"/>
                  </a:lnTo>
                  <a:lnTo>
                    <a:pt x="396049" y="404253"/>
                  </a:lnTo>
                  <a:lnTo>
                    <a:pt x="346710" y="406742"/>
                  </a:lnTo>
                  <a:lnTo>
                    <a:pt x="297040" y="406920"/>
                  </a:lnTo>
                  <a:lnTo>
                    <a:pt x="247383" y="404952"/>
                  </a:lnTo>
                  <a:lnTo>
                    <a:pt x="198031" y="400989"/>
                  </a:lnTo>
                  <a:lnTo>
                    <a:pt x="131953" y="390753"/>
                  </a:lnTo>
                  <a:lnTo>
                    <a:pt x="51155" y="367690"/>
                  </a:lnTo>
                  <a:lnTo>
                    <a:pt x="3289" y="346976"/>
                  </a:lnTo>
                  <a:lnTo>
                    <a:pt x="3289" y="461543"/>
                  </a:lnTo>
                  <a:lnTo>
                    <a:pt x="60553" y="495909"/>
                  </a:lnTo>
                  <a:lnTo>
                    <a:pt x="107759" y="509790"/>
                  </a:lnTo>
                  <a:lnTo>
                    <a:pt x="155879" y="519849"/>
                  </a:lnTo>
                  <a:lnTo>
                    <a:pt x="204622" y="526529"/>
                  </a:lnTo>
                  <a:lnTo>
                    <a:pt x="253682" y="530288"/>
                  </a:lnTo>
                  <a:lnTo>
                    <a:pt x="291731" y="531837"/>
                  </a:lnTo>
                  <a:lnTo>
                    <a:pt x="329780" y="531710"/>
                  </a:lnTo>
                  <a:lnTo>
                    <a:pt x="405866" y="527011"/>
                  </a:lnTo>
                  <a:lnTo>
                    <a:pt x="476046" y="516775"/>
                  </a:lnTo>
                  <a:lnTo>
                    <a:pt x="544995" y="499186"/>
                  </a:lnTo>
                  <a:lnTo>
                    <a:pt x="595160" y="475932"/>
                  </a:lnTo>
                  <a:lnTo>
                    <a:pt x="615365" y="458279"/>
                  </a:lnTo>
                  <a:lnTo>
                    <a:pt x="615365" y="346976"/>
                  </a:lnTo>
                  <a:close/>
                </a:path>
                <a:path w="615950" h="713739">
                  <a:moveTo>
                    <a:pt x="615365" y="183324"/>
                  </a:moveTo>
                  <a:lnTo>
                    <a:pt x="578942" y="202133"/>
                  </a:lnTo>
                  <a:lnTo>
                    <a:pt x="540080" y="216039"/>
                  </a:lnTo>
                  <a:lnTo>
                    <a:pt x="487959" y="229400"/>
                  </a:lnTo>
                  <a:lnTo>
                    <a:pt x="434924" y="238137"/>
                  </a:lnTo>
                  <a:lnTo>
                    <a:pt x="381279" y="243205"/>
                  </a:lnTo>
                  <a:lnTo>
                    <a:pt x="327317" y="245503"/>
                  </a:lnTo>
                  <a:lnTo>
                    <a:pt x="285584" y="245554"/>
                  </a:lnTo>
                  <a:lnTo>
                    <a:pt x="243852" y="243459"/>
                  </a:lnTo>
                  <a:lnTo>
                    <a:pt x="202120" y="239522"/>
                  </a:lnTo>
                  <a:lnTo>
                    <a:pt x="160388" y="234048"/>
                  </a:lnTo>
                  <a:lnTo>
                    <a:pt x="119964" y="226809"/>
                  </a:lnTo>
                  <a:lnTo>
                    <a:pt x="79997" y="216662"/>
                  </a:lnTo>
                  <a:lnTo>
                    <a:pt x="40944" y="202526"/>
                  </a:lnTo>
                  <a:lnTo>
                    <a:pt x="3289" y="183324"/>
                  </a:lnTo>
                  <a:lnTo>
                    <a:pt x="3289" y="294614"/>
                  </a:lnTo>
                  <a:lnTo>
                    <a:pt x="38874" y="319976"/>
                  </a:lnTo>
                  <a:lnTo>
                    <a:pt x="116344" y="345871"/>
                  </a:lnTo>
                  <a:lnTo>
                    <a:pt x="163245" y="355358"/>
                  </a:lnTo>
                  <a:lnTo>
                    <a:pt x="210769" y="361480"/>
                  </a:lnTo>
                  <a:lnTo>
                    <a:pt x="258584" y="364985"/>
                  </a:lnTo>
                  <a:lnTo>
                    <a:pt x="297827" y="366547"/>
                  </a:lnTo>
                  <a:lnTo>
                    <a:pt x="336931" y="366407"/>
                  </a:lnTo>
                  <a:lnTo>
                    <a:pt x="375729" y="364744"/>
                  </a:lnTo>
                  <a:lnTo>
                    <a:pt x="414058" y="361708"/>
                  </a:lnTo>
                  <a:lnTo>
                    <a:pt x="482587" y="351485"/>
                  </a:lnTo>
                  <a:lnTo>
                    <a:pt x="549897" y="333883"/>
                  </a:lnTo>
                  <a:lnTo>
                    <a:pt x="596379" y="312712"/>
                  </a:lnTo>
                  <a:lnTo>
                    <a:pt x="615365" y="296240"/>
                  </a:lnTo>
                  <a:lnTo>
                    <a:pt x="615365" y="183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532888" y="2598420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30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7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5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7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532888" y="2598420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30">
                  <a:moveTo>
                    <a:pt x="0" y="246887"/>
                  </a:moveTo>
                  <a:lnTo>
                    <a:pt x="5014" y="197118"/>
                  </a:lnTo>
                  <a:lnTo>
                    <a:pt x="19395" y="150768"/>
                  </a:lnTo>
                  <a:lnTo>
                    <a:pt x="42152" y="108830"/>
                  </a:lnTo>
                  <a:lnTo>
                    <a:pt x="72294" y="72294"/>
                  </a:lnTo>
                  <a:lnTo>
                    <a:pt x="108830" y="42152"/>
                  </a:lnTo>
                  <a:lnTo>
                    <a:pt x="150768" y="19395"/>
                  </a:lnTo>
                  <a:lnTo>
                    <a:pt x="197118" y="5014"/>
                  </a:lnTo>
                  <a:lnTo>
                    <a:pt x="246887" y="0"/>
                  </a:lnTo>
                  <a:lnTo>
                    <a:pt x="296657" y="5014"/>
                  </a:lnTo>
                  <a:lnTo>
                    <a:pt x="343007" y="19395"/>
                  </a:lnTo>
                  <a:lnTo>
                    <a:pt x="384945" y="42152"/>
                  </a:lnTo>
                  <a:lnTo>
                    <a:pt x="421481" y="72294"/>
                  </a:lnTo>
                  <a:lnTo>
                    <a:pt x="451623" y="108830"/>
                  </a:lnTo>
                  <a:lnTo>
                    <a:pt x="474380" y="150768"/>
                  </a:lnTo>
                  <a:lnTo>
                    <a:pt x="488761" y="197118"/>
                  </a:lnTo>
                  <a:lnTo>
                    <a:pt x="493775" y="246887"/>
                  </a:lnTo>
                  <a:lnTo>
                    <a:pt x="488761" y="296657"/>
                  </a:lnTo>
                  <a:lnTo>
                    <a:pt x="474380" y="343007"/>
                  </a:lnTo>
                  <a:lnTo>
                    <a:pt x="451623" y="384945"/>
                  </a:lnTo>
                  <a:lnTo>
                    <a:pt x="421481" y="421481"/>
                  </a:lnTo>
                  <a:lnTo>
                    <a:pt x="384945" y="451623"/>
                  </a:lnTo>
                  <a:lnTo>
                    <a:pt x="343007" y="474380"/>
                  </a:lnTo>
                  <a:lnTo>
                    <a:pt x="296657" y="488761"/>
                  </a:lnTo>
                  <a:lnTo>
                    <a:pt x="246887" y="493775"/>
                  </a:lnTo>
                  <a:lnTo>
                    <a:pt x="197118" y="488761"/>
                  </a:lnTo>
                  <a:lnTo>
                    <a:pt x="150768" y="474380"/>
                  </a:lnTo>
                  <a:lnTo>
                    <a:pt x="108830" y="451623"/>
                  </a:lnTo>
                  <a:lnTo>
                    <a:pt x="72294" y="421481"/>
                  </a:lnTo>
                  <a:lnTo>
                    <a:pt x="42152" y="384945"/>
                  </a:lnTo>
                  <a:lnTo>
                    <a:pt x="19395" y="343007"/>
                  </a:lnTo>
                  <a:lnTo>
                    <a:pt x="5014" y="296657"/>
                  </a:lnTo>
                  <a:lnTo>
                    <a:pt x="0" y="2468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639877" y="2703096"/>
              <a:ext cx="170815" cy="271145"/>
            </a:xfrm>
            <a:custGeom>
              <a:avLst/>
              <a:gdLst/>
              <a:ahLst/>
              <a:cxnLst/>
              <a:rect l="l" t="t" r="r" b="b"/>
              <a:pathLst>
                <a:path w="170814" h="271144">
                  <a:moveTo>
                    <a:pt x="100436" y="0"/>
                  </a:moveTo>
                  <a:lnTo>
                    <a:pt x="96912" y="0"/>
                  </a:lnTo>
                  <a:lnTo>
                    <a:pt x="61913" y="47267"/>
                  </a:lnTo>
                  <a:lnTo>
                    <a:pt x="61513" y="49579"/>
                  </a:lnTo>
                  <a:lnTo>
                    <a:pt x="62634" y="51976"/>
                  </a:lnTo>
                  <a:lnTo>
                    <a:pt x="64716" y="52694"/>
                  </a:lnTo>
                  <a:lnTo>
                    <a:pt x="67759" y="53331"/>
                  </a:lnTo>
                  <a:lnTo>
                    <a:pt x="69440" y="53012"/>
                  </a:lnTo>
                  <a:lnTo>
                    <a:pt x="71923" y="53172"/>
                  </a:lnTo>
                  <a:lnTo>
                    <a:pt x="72723" y="53570"/>
                  </a:lnTo>
                  <a:lnTo>
                    <a:pt x="73524" y="53809"/>
                  </a:lnTo>
                  <a:lnTo>
                    <a:pt x="72483" y="56758"/>
                  </a:lnTo>
                  <a:lnTo>
                    <a:pt x="37403" y="107779"/>
                  </a:lnTo>
                  <a:lnTo>
                    <a:pt x="36602" y="109771"/>
                  </a:lnTo>
                  <a:lnTo>
                    <a:pt x="39085" y="114633"/>
                  </a:lnTo>
                  <a:lnTo>
                    <a:pt x="41248" y="115350"/>
                  </a:lnTo>
                  <a:lnTo>
                    <a:pt x="45973" y="115190"/>
                  </a:lnTo>
                  <a:lnTo>
                    <a:pt x="51980" y="115350"/>
                  </a:lnTo>
                  <a:lnTo>
                    <a:pt x="52461" y="116227"/>
                  </a:lnTo>
                  <a:lnTo>
                    <a:pt x="51099" y="118378"/>
                  </a:lnTo>
                  <a:lnTo>
                    <a:pt x="13295" y="169957"/>
                  </a:lnTo>
                  <a:lnTo>
                    <a:pt x="12654" y="172029"/>
                  </a:lnTo>
                  <a:lnTo>
                    <a:pt x="14897" y="176731"/>
                  </a:lnTo>
                  <a:lnTo>
                    <a:pt x="16979" y="177369"/>
                  </a:lnTo>
                  <a:lnTo>
                    <a:pt x="31076" y="177369"/>
                  </a:lnTo>
                  <a:lnTo>
                    <a:pt x="31316" y="177767"/>
                  </a:lnTo>
                  <a:lnTo>
                    <a:pt x="560" y="232535"/>
                  </a:lnTo>
                  <a:lnTo>
                    <a:pt x="0" y="234607"/>
                  </a:lnTo>
                  <a:lnTo>
                    <a:pt x="2723" y="239231"/>
                  </a:lnTo>
                  <a:lnTo>
                    <a:pt x="5045" y="239549"/>
                  </a:lnTo>
                  <a:lnTo>
                    <a:pt x="81532" y="239550"/>
                  </a:lnTo>
                  <a:lnTo>
                    <a:pt x="81612" y="268487"/>
                  </a:lnTo>
                  <a:lnTo>
                    <a:pt x="83860" y="270799"/>
                  </a:lnTo>
                  <a:lnTo>
                    <a:pt x="113334" y="270799"/>
                  </a:lnTo>
                  <a:lnTo>
                    <a:pt x="115576" y="268567"/>
                  </a:lnTo>
                  <a:lnTo>
                    <a:pt x="115576" y="242818"/>
                  </a:lnTo>
                  <a:lnTo>
                    <a:pt x="115736" y="239390"/>
                  </a:lnTo>
                  <a:lnTo>
                    <a:pt x="138644" y="239390"/>
                  </a:lnTo>
                  <a:lnTo>
                    <a:pt x="137276" y="235005"/>
                  </a:lnTo>
                  <a:lnTo>
                    <a:pt x="138324" y="231418"/>
                  </a:lnTo>
                  <a:lnTo>
                    <a:pt x="142007" y="225360"/>
                  </a:lnTo>
                  <a:lnTo>
                    <a:pt x="156901" y="198735"/>
                  </a:lnTo>
                  <a:lnTo>
                    <a:pt x="150958" y="194932"/>
                  </a:lnTo>
                  <a:lnTo>
                    <a:pt x="148033" y="190194"/>
                  </a:lnTo>
                  <a:lnTo>
                    <a:pt x="148141" y="184663"/>
                  </a:lnTo>
                  <a:lnTo>
                    <a:pt x="151296" y="178485"/>
                  </a:lnTo>
                  <a:lnTo>
                    <a:pt x="170520" y="152337"/>
                  </a:lnTo>
                  <a:lnTo>
                    <a:pt x="170440" y="151141"/>
                  </a:lnTo>
                  <a:lnTo>
                    <a:pt x="163337" y="141570"/>
                  </a:lnTo>
                  <a:lnTo>
                    <a:pt x="145851" y="117502"/>
                  </a:lnTo>
                  <a:lnTo>
                    <a:pt x="145771" y="116625"/>
                  </a:lnTo>
                  <a:lnTo>
                    <a:pt x="145451" y="115828"/>
                  </a:lnTo>
                  <a:lnTo>
                    <a:pt x="147132" y="115191"/>
                  </a:lnTo>
                  <a:lnTo>
                    <a:pt x="150015" y="115031"/>
                  </a:lnTo>
                  <a:lnTo>
                    <a:pt x="152097" y="115350"/>
                  </a:lnTo>
                  <a:lnTo>
                    <a:pt x="155620" y="114872"/>
                  </a:lnTo>
                  <a:lnTo>
                    <a:pt x="157301" y="114314"/>
                  </a:lnTo>
                  <a:lnTo>
                    <a:pt x="160665" y="111445"/>
                  </a:lnTo>
                  <a:lnTo>
                    <a:pt x="160504" y="108735"/>
                  </a:lnTo>
                  <a:lnTo>
                    <a:pt x="125505" y="57555"/>
                  </a:lnTo>
                  <a:lnTo>
                    <a:pt x="124625" y="55642"/>
                  </a:lnTo>
                  <a:lnTo>
                    <a:pt x="123664" y="53889"/>
                  </a:lnTo>
                  <a:lnTo>
                    <a:pt x="125746" y="53650"/>
                  </a:lnTo>
                  <a:lnTo>
                    <a:pt x="127828" y="53172"/>
                  </a:lnTo>
                  <a:lnTo>
                    <a:pt x="132071" y="53012"/>
                  </a:lnTo>
                  <a:lnTo>
                    <a:pt x="134634" y="53172"/>
                  </a:lnTo>
                  <a:lnTo>
                    <a:pt x="135595" y="49180"/>
                  </a:lnTo>
                  <a:lnTo>
                    <a:pt x="134954" y="46869"/>
                  </a:lnTo>
                  <a:lnTo>
                    <a:pt x="1004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3807" y="2757225"/>
              <a:ext cx="154416" cy="21635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46655" y="3121787"/>
              <a:ext cx="325119" cy="182879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1165767" y="2585973"/>
            <a:ext cx="765810" cy="879475"/>
            <a:chOff x="1165767" y="2585973"/>
            <a:chExt cx="765810" cy="879475"/>
          </a:xfrm>
        </p:grpSpPr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5767" y="2585973"/>
              <a:ext cx="765394" cy="87907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7729" y="3122929"/>
              <a:ext cx="288035" cy="182879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3358802" y="2595117"/>
            <a:ext cx="763905" cy="879475"/>
            <a:chOff x="3358802" y="2595117"/>
            <a:chExt cx="763905" cy="879475"/>
          </a:xfrm>
        </p:grpSpPr>
        <p:sp>
          <p:nvSpPr>
            <p:cNvPr id="33" name="object 33" descr=""/>
            <p:cNvSpPr/>
            <p:nvPr/>
          </p:nvSpPr>
          <p:spPr>
            <a:xfrm>
              <a:off x="3358794" y="2760713"/>
              <a:ext cx="615950" cy="713740"/>
            </a:xfrm>
            <a:custGeom>
              <a:avLst/>
              <a:gdLst/>
              <a:ahLst/>
              <a:cxnLst/>
              <a:rect l="l" t="t" r="r" b="b"/>
              <a:pathLst>
                <a:path w="615950" h="713739">
                  <a:moveTo>
                    <a:pt x="614591" y="120662"/>
                  </a:moveTo>
                  <a:lnTo>
                    <a:pt x="595718" y="76923"/>
                  </a:lnTo>
                  <a:lnTo>
                    <a:pt x="557745" y="47701"/>
                  </a:lnTo>
                  <a:lnTo>
                    <a:pt x="503758" y="26085"/>
                  </a:lnTo>
                  <a:lnTo>
                    <a:pt x="463562" y="15557"/>
                  </a:lnTo>
                  <a:lnTo>
                    <a:pt x="422757" y="8699"/>
                  </a:lnTo>
                  <a:lnTo>
                    <a:pt x="345313" y="1638"/>
                  </a:lnTo>
                  <a:lnTo>
                    <a:pt x="270040" y="0"/>
                  </a:lnTo>
                  <a:lnTo>
                    <a:pt x="266763" y="1638"/>
                  </a:lnTo>
                  <a:lnTo>
                    <a:pt x="229971" y="3505"/>
                  </a:lnTo>
                  <a:lnTo>
                    <a:pt x="166814" y="11544"/>
                  </a:lnTo>
                  <a:lnTo>
                    <a:pt x="110147" y="24866"/>
                  </a:lnTo>
                  <a:lnTo>
                    <a:pt x="60591" y="44716"/>
                  </a:lnTo>
                  <a:lnTo>
                    <a:pt x="20955" y="73431"/>
                  </a:lnTo>
                  <a:lnTo>
                    <a:pt x="1054" y="109791"/>
                  </a:lnTo>
                  <a:lnTo>
                    <a:pt x="0" y="142405"/>
                  </a:lnTo>
                  <a:lnTo>
                    <a:pt x="4914" y="144030"/>
                  </a:lnTo>
                  <a:lnTo>
                    <a:pt x="26390" y="156921"/>
                  </a:lnTo>
                  <a:lnTo>
                    <a:pt x="95084" y="184137"/>
                  </a:lnTo>
                  <a:lnTo>
                    <a:pt x="141973" y="194767"/>
                  </a:lnTo>
                  <a:lnTo>
                    <a:pt x="189484" y="201726"/>
                  </a:lnTo>
                  <a:lnTo>
                    <a:pt x="237312" y="206222"/>
                  </a:lnTo>
                  <a:lnTo>
                    <a:pt x="286118" y="208686"/>
                  </a:lnTo>
                  <a:lnTo>
                    <a:pt x="334479" y="208686"/>
                  </a:lnTo>
                  <a:lnTo>
                    <a:pt x="382524" y="206235"/>
                  </a:lnTo>
                  <a:lnTo>
                    <a:pt x="465683" y="196659"/>
                  </a:lnTo>
                  <a:lnTo>
                    <a:pt x="533755" y="180606"/>
                  </a:lnTo>
                  <a:lnTo>
                    <a:pt x="577278" y="163131"/>
                  </a:lnTo>
                  <a:lnTo>
                    <a:pt x="613727" y="139115"/>
                  </a:lnTo>
                  <a:lnTo>
                    <a:pt x="614591" y="120662"/>
                  </a:lnTo>
                  <a:close/>
                </a:path>
                <a:path w="615950" h="713739">
                  <a:moveTo>
                    <a:pt x="615365" y="505726"/>
                  </a:moveTo>
                  <a:lnTo>
                    <a:pt x="565035" y="530479"/>
                  </a:lnTo>
                  <a:lnTo>
                    <a:pt x="512254" y="546646"/>
                  </a:lnTo>
                  <a:lnTo>
                    <a:pt x="440042" y="560146"/>
                  </a:lnTo>
                  <a:lnTo>
                    <a:pt x="366598" y="566280"/>
                  </a:lnTo>
                  <a:lnTo>
                    <a:pt x="314109" y="567740"/>
                  </a:lnTo>
                  <a:lnTo>
                    <a:pt x="262064" y="566902"/>
                  </a:lnTo>
                  <a:lnTo>
                    <a:pt x="210337" y="563295"/>
                  </a:lnTo>
                  <a:lnTo>
                    <a:pt x="158762" y="556463"/>
                  </a:lnTo>
                  <a:lnTo>
                    <a:pt x="118579" y="549211"/>
                  </a:lnTo>
                  <a:lnTo>
                    <a:pt x="79171" y="538873"/>
                  </a:lnTo>
                  <a:lnTo>
                    <a:pt x="40690" y="524256"/>
                  </a:lnTo>
                  <a:lnTo>
                    <a:pt x="3289" y="504101"/>
                  </a:lnTo>
                  <a:lnTo>
                    <a:pt x="5435" y="603745"/>
                  </a:lnTo>
                  <a:lnTo>
                    <a:pt x="34810" y="648042"/>
                  </a:lnTo>
                  <a:lnTo>
                    <a:pt x="76923" y="672680"/>
                  </a:lnTo>
                  <a:lnTo>
                    <a:pt x="120751" y="689394"/>
                  </a:lnTo>
                  <a:lnTo>
                    <a:pt x="166116" y="700900"/>
                  </a:lnTo>
                  <a:lnTo>
                    <a:pt x="212699" y="708113"/>
                  </a:lnTo>
                  <a:lnTo>
                    <a:pt x="260210" y="711949"/>
                  </a:lnTo>
                  <a:lnTo>
                    <a:pt x="298551" y="713486"/>
                  </a:lnTo>
                  <a:lnTo>
                    <a:pt x="337350" y="713181"/>
                  </a:lnTo>
                  <a:lnTo>
                    <a:pt x="376453" y="711034"/>
                  </a:lnTo>
                  <a:lnTo>
                    <a:pt x="415696" y="707047"/>
                  </a:lnTo>
                  <a:lnTo>
                    <a:pt x="480758" y="695591"/>
                  </a:lnTo>
                  <a:lnTo>
                    <a:pt x="543356" y="674306"/>
                  </a:lnTo>
                  <a:lnTo>
                    <a:pt x="585470" y="651065"/>
                  </a:lnTo>
                  <a:lnTo>
                    <a:pt x="613930" y="613003"/>
                  </a:lnTo>
                  <a:lnTo>
                    <a:pt x="615365" y="602284"/>
                  </a:lnTo>
                  <a:lnTo>
                    <a:pt x="615365" y="505726"/>
                  </a:lnTo>
                  <a:close/>
                </a:path>
                <a:path w="615950" h="713739">
                  <a:moveTo>
                    <a:pt x="615365" y="346976"/>
                  </a:moveTo>
                  <a:lnTo>
                    <a:pt x="537591" y="380098"/>
                  </a:lnTo>
                  <a:lnTo>
                    <a:pt x="491185" y="391782"/>
                  </a:lnTo>
                  <a:lnTo>
                    <a:pt x="443852" y="399478"/>
                  </a:lnTo>
                  <a:lnTo>
                    <a:pt x="396049" y="404253"/>
                  </a:lnTo>
                  <a:lnTo>
                    <a:pt x="346697" y="406742"/>
                  </a:lnTo>
                  <a:lnTo>
                    <a:pt x="297040" y="406920"/>
                  </a:lnTo>
                  <a:lnTo>
                    <a:pt x="247383" y="404952"/>
                  </a:lnTo>
                  <a:lnTo>
                    <a:pt x="198031" y="400989"/>
                  </a:lnTo>
                  <a:lnTo>
                    <a:pt x="131953" y="390753"/>
                  </a:lnTo>
                  <a:lnTo>
                    <a:pt x="51155" y="367690"/>
                  </a:lnTo>
                  <a:lnTo>
                    <a:pt x="3289" y="346976"/>
                  </a:lnTo>
                  <a:lnTo>
                    <a:pt x="3289" y="461543"/>
                  </a:lnTo>
                  <a:lnTo>
                    <a:pt x="60553" y="495909"/>
                  </a:lnTo>
                  <a:lnTo>
                    <a:pt x="107759" y="509790"/>
                  </a:lnTo>
                  <a:lnTo>
                    <a:pt x="155879" y="519849"/>
                  </a:lnTo>
                  <a:lnTo>
                    <a:pt x="204622" y="526529"/>
                  </a:lnTo>
                  <a:lnTo>
                    <a:pt x="253682" y="530288"/>
                  </a:lnTo>
                  <a:lnTo>
                    <a:pt x="291731" y="531837"/>
                  </a:lnTo>
                  <a:lnTo>
                    <a:pt x="329780" y="531710"/>
                  </a:lnTo>
                  <a:lnTo>
                    <a:pt x="405866" y="527011"/>
                  </a:lnTo>
                  <a:lnTo>
                    <a:pt x="476046" y="516775"/>
                  </a:lnTo>
                  <a:lnTo>
                    <a:pt x="544995" y="499186"/>
                  </a:lnTo>
                  <a:lnTo>
                    <a:pt x="595160" y="475932"/>
                  </a:lnTo>
                  <a:lnTo>
                    <a:pt x="615365" y="458279"/>
                  </a:lnTo>
                  <a:lnTo>
                    <a:pt x="615365" y="346976"/>
                  </a:lnTo>
                  <a:close/>
                </a:path>
                <a:path w="615950" h="713739">
                  <a:moveTo>
                    <a:pt x="615365" y="183324"/>
                  </a:moveTo>
                  <a:lnTo>
                    <a:pt x="578942" y="202133"/>
                  </a:lnTo>
                  <a:lnTo>
                    <a:pt x="540080" y="216039"/>
                  </a:lnTo>
                  <a:lnTo>
                    <a:pt x="487959" y="229400"/>
                  </a:lnTo>
                  <a:lnTo>
                    <a:pt x="434924" y="238137"/>
                  </a:lnTo>
                  <a:lnTo>
                    <a:pt x="381279" y="243205"/>
                  </a:lnTo>
                  <a:lnTo>
                    <a:pt x="327317" y="245503"/>
                  </a:lnTo>
                  <a:lnTo>
                    <a:pt x="285584" y="245554"/>
                  </a:lnTo>
                  <a:lnTo>
                    <a:pt x="243852" y="243459"/>
                  </a:lnTo>
                  <a:lnTo>
                    <a:pt x="202120" y="239522"/>
                  </a:lnTo>
                  <a:lnTo>
                    <a:pt x="160388" y="234048"/>
                  </a:lnTo>
                  <a:lnTo>
                    <a:pt x="119964" y="226809"/>
                  </a:lnTo>
                  <a:lnTo>
                    <a:pt x="79997" y="216662"/>
                  </a:lnTo>
                  <a:lnTo>
                    <a:pt x="40944" y="202526"/>
                  </a:lnTo>
                  <a:lnTo>
                    <a:pt x="3289" y="183324"/>
                  </a:lnTo>
                  <a:lnTo>
                    <a:pt x="3289" y="294614"/>
                  </a:lnTo>
                  <a:lnTo>
                    <a:pt x="38874" y="319976"/>
                  </a:lnTo>
                  <a:lnTo>
                    <a:pt x="116344" y="345871"/>
                  </a:lnTo>
                  <a:lnTo>
                    <a:pt x="163245" y="355358"/>
                  </a:lnTo>
                  <a:lnTo>
                    <a:pt x="210769" y="361480"/>
                  </a:lnTo>
                  <a:lnTo>
                    <a:pt x="258584" y="364985"/>
                  </a:lnTo>
                  <a:lnTo>
                    <a:pt x="297827" y="366547"/>
                  </a:lnTo>
                  <a:lnTo>
                    <a:pt x="336931" y="366407"/>
                  </a:lnTo>
                  <a:lnTo>
                    <a:pt x="375729" y="364744"/>
                  </a:lnTo>
                  <a:lnTo>
                    <a:pt x="414058" y="361708"/>
                  </a:lnTo>
                  <a:lnTo>
                    <a:pt x="482587" y="351485"/>
                  </a:lnTo>
                  <a:lnTo>
                    <a:pt x="549897" y="333883"/>
                  </a:lnTo>
                  <a:lnTo>
                    <a:pt x="596379" y="312712"/>
                  </a:lnTo>
                  <a:lnTo>
                    <a:pt x="615365" y="296240"/>
                  </a:lnTo>
                  <a:lnTo>
                    <a:pt x="615365" y="183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622547" y="2601467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7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6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7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622547" y="2601467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0" y="246887"/>
                  </a:moveTo>
                  <a:lnTo>
                    <a:pt x="5014" y="197118"/>
                  </a:lnTo>
                  <a:lnTo>
                    <a:pt x="19395" y="150768"/>
                  </a:lnTo>
                  <a:lnTo>
                    <a:pt x="42152" y="108830"/>
                  </a:lnTo>
                  <a:lnTo>
                    <a:pt x="72294" y="72294"/>
                  </a:lnTo>
                  <a:lnTo>
                    <a:pt x="108830" y="42152"/>
                  </a:lnTo>
                  <a:lnTo>
                    <a:pt x="150768" y="19395"/>
                  </a:lnTo>
                  <a:lnTo>
                    <a:pt x="197118" y="5014"/>
                  </a:lnTo>
                  <a:lnTo>
                    <a:pt x="246887" y="0"/>
                  </a:lnTo>
                  <a:lnTo>
                    <a:pt x="296657" y="5014"/>
                  </a:lnTo>
                  <a:lnTo>
                    <a:pt x="343007" y="19395"/>
                  </a:lnTo>
                  <a:lnTo>
                    <a:pt x="384945" y="42152"/>
                  </a:lnTo>
                  <a:lnTo>
                    <a:pt x="421481" y="72294"/>
                  </a:lnTo>
                  <a:lnTo>
                    <a:pt x="451623" y="108830"/>
                  </a:lnTo>
                  <a:lnTo>
                    <a:pt x="474380" y="150768"/>
                  </a:lnTo>
                  <a:lnTo>
                    <a:pt x="488761" y="197118"/>
                  </a:lnTo>
                  <a:lnTo>
                    <a:pt x="493775" y="246887"/>
                  </a:lnTo>
                  <a:lnTo>
                    <a:pt x="488761" y="296657"/>
                  </a:lnTo>
                  <a:lnTo>
                    <a:pt x="474380" y="343007"/>
                  </a:lnTo>
                  <a:lnTo>
                    <a:pt x="451623" y="384945"/>
                  </a:lnTo>
                  <a:lnTo>
                    <a:pt x="421481" y="421481"/>
                  </a:lnTo>
                  <a:lnTo>
                    <a:pt x="384945" y="451623"/>
                  </a:lnTo>
                  <a:lnTo>
                    <a:pt x="343007" y="474380"/>
                  </a:lnTo>
                  <a:lnTo>
                    <a:pt x="296657" y="488761"/>
                  </a:lnTo>
                  <a:lnTo>
                    <a:pt x="246887" y="493776"/>
                  </a:lnTo>
                  <a:lnTo>
                    <a:pt x="197118" y="488761"/>
                  </a:lnTo>
                  <a:lnTo>
                    <a:pt x="150768" y="474380"/>
                  </a:lnTo>
                  <a:lnTo>
                    <a:pt x="108830" y="451623"/>
                  </a:lnTo>
                  <a:lnTo>
                    <a:pt x="72294" y="421481"/>
                  </a:lnTo>
                  <a:lnTo>
                    <a:pt x="42152" y="384945"/>
                  </a:lnTo>
                  <a:lnTo>
                    <a:pt x="19395" y="343007"/>
                  </a:lnTo>
                  <a:lnTo>
                    <a:pt x="5014" y="296657"/>
                  </a:lnTo>
                  <a:lnTo>
                    <a:pt x="0" y="2468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788880" y="2713715"/>
              <a:ext cx="182880" cy="257810"/>
            </a:xfrm>
            <a:custGeom>
              <a:avLst/>
              <a:gdLst/>
              <a:ahLst/>
              <a:cxnLst/>
              <a:rect l="l" t="t" r="r" b="b"/>
              <a:pathLst>
                <a:path w="182879" h="257810">
                  <a:moveTo>
                    <a:pt x="93291" y="0"/>
                  </a:moveTo>
                  <a:lnTo>
                    <a:pt x="54277" y="48766"/>
                  </a:lnTo>
                  <a:lnTo>
                    <a:pt x="28438" y="91235"/>
                  </a:lnTo>
                  <a:lnTo>
                    <a:pt x="9998" y="127657"/>
                  </a:lnTo>
                  <a:lnTo>
                    <a:pt x="0" y="163769"/>
                  </a:lnTo>
                  <a:lnTo>
                    <a:pt x="29" y="165138"/>
                  </a:lnTo>
                  <a:lnTo>
                    <a:pt x="142" y="170351"/>
                  </a:lnTo>
                  <a:lnTo>
                    <a:pt x="13410" y="214065"/>
                  </a:lnTo>
                  <a:lnTo>
                    <a:pt x="44654" y="245234"/>
                  </a:lnTo>
                  <a:lnTo>
                    <a:pt x="84897" y="257807"/>
                  </a:lnTo>
                  <a:lnTo>
                    <a:pt x="97840" y="257807"/>
                  </a:lnTo>
                  <a:lnTo>
                    <a:pt x="111041" y="255852"/>
                  </a:lnTo>
                  <a:lnTo>
                    <a:pt x="123501" y="252089"/>
                  </a:lnTo>
                  <a:lnTo>
                    <a:pt x="135539" y="246468"/>
                  </a:lnTo>
                  <a:lnTo>
                    <a:pt x="147940" y="238308"/>
                  </a:lnTo>
                  <a:lnTo>
                    <a:pt x="149268" y="237084"/>
                  </a:lnTo>
                  <a:lnTo>
                    <a:pt x="124821" y="237084"/>
                  </a:lnTo>
                  <a:lnTo>
                    <a:pt x="118354" y="235650"/>
                  </a:lnTo>
                  <a:lnTo>
                    <a:pt x="111639" y="224832"/>
                  </a:lnTo>
                  <a:lnTo>
                    <a:pt x="112930" y="218316"/>
                  </a:lnTo>
                  <a:lnTo>
                    <a:pt x="118741" y="214796"/>
                  </a:lnTo>
                  <a:lnTo>
                    <a:pt x="125543" y="210045"/>
                  </a:lnTo>
                  <a:lnTo>
                    <a:pt x="146257" y="177650"/>
                  </a:lnTo>
                  <a:lnTo>
                    <a:pt x="146639" y="172258"/>
                  </a:lnTo>
                  <a:lnTo>
                    <a:pt x="146690" y="171525"/>
                  </a:lnTo>
                  <a:lnTo>
                    <a:pt x="146774" y="170352"/>
                  </a:lnTo>
                  <a:lnTo>
                    <a:pt x="147043" y="165138"/>
                  </a:lnTo>
                  <a:lnTo>
                    <a:pt x="148850" y="160967"/>
                  </a:lnTo>
                  <a:lnTo>
                    <a:pt x="161471" y="156158"/>
                  </a:lnTo>
                  <a:lnTo>
                    <a:pt x="181804" y="156158"/>
                  </a:lnTo>
                  <a:lnTo>
                    <a:pt x="177529" y="139850"/>
                  </a:lnTo>
                  <a:lnTo>
                    <a:pt x="160214" y="102060"/>
                  </a:lnTo>
                  <a:lnTo>
                    <a:pt x="128352" y="48945"/>
                  </a:lnTo>
                  <a:lnTo>
                    <a:pt x="99618" y="5221"/>
                  </a:lnTo>
                  <a:lnTo>
                    <a:pt x="97165" y="1954"/>
                  </a:lnTo>
                  <a:lnTo>
                    <a:pt x="93291" y="0"/>
                  </a:lnTo>
                  <a:close/>
                </a:path>
                <a:path w="182879" h="257810">
                  <a:moveTo>
                    <a:pt x="181804" y="156158"/>
                  </a:moveTo>
                  <a:lnTo>
                    <a:pt x="161523" y="156158"/>
                  </a:lnTo>
                  <a:lnTo>
                    <a:pt x="168866" y="161750"/>
                  </a:lnTo>
                  <a:lnTo>
                    <a:pt x="168839" y="163770"/>
                  </a:lnTo>
                  <a:lnTo>
                    <a:pt x="152407" y="214065"/>
                  </a:lnTo>
                  <a:lnTo>
                    <a:pt x="124821" y="237084"/>
                  </a:lnTo>
                  <a:lnTo>
                    <a:pt x="149268" y="237084"/>
                  </a:lnTo>
                  <a:lnTo>
                    <a:pt x="174559" y="203979"/>
                  </a:lnTo>
                  <a:lnTo>
                    <a:pt x="182581" y="172258"/>
                  </a:lnTo>
                  <a:lnTo>
                    <a:pt x="181804" y="15615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2372" y="3111703"/>
              <a:ext cx="445770" cy="183184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1165767" y="3733546"/>
            <a:ext cx="765810" cy="879475"/>
            <a:chOff x="1165767" y="3733546"/>
            <a:chExt cx="765810" cy="879475"/>
          </a:xfrm>
        </p:grpSpPr>
        <p:sp>
          <p:nvSpPr>
            <p:cNvPr id="39" name="object 39" descr=""/>
            <p:cNvSpPr/>
            <p:nvPr/>
          </p:nvSpPr>
          <p:spPr>
            <a:xfrm>
              <a:off x="1165758" y="3899141"/>
              <a:ext cx="615950" cy="713740"/>
            </a:xfrm>
            <a:custGeom>
              <a:avLst/>
              <a:gdLst/>
              <a:ahLst/>
              <a:cxnLst/>
              <a:rect l="l" t="t" r="r" b="b"/>
              <a:pathLst>
                <a:path w="615950" h="713739">
                  <a:moveTo>
                    <a:pt x="614591" y="120662"/>
                  </a:moveTo>
                  <a:lnTo>
                    <a:pt x="595718" y="76923"/>
                  </a:lnTo>
                  <a:lnTo>
                    <a:pt x="557745" y="47701"/>
                  </a:lnTo>
                  <a:lnTo>
                    <a:pt x="503770" y="26085"/>
                  </a:lnTo>
                  <a:lnTo>
                    <a:pt x="463562" y="15557"/>
                  </a:lnTo>
                  <a:lnTo>
                    <a:pt x="422757" y="8699"/>
                  </a:lnTo>
                  <a:lnTo>
                    <a:pt x="345313" y="1638"/>
                  </a:lnTo>
                  <a:lnTo>
                    <a:pt x="270040" y="0"/>
                  </a:lnTo>
                  <a:lnTo>
                    <a:pt x="266763" y="1638"/>
                  </a:lnTo>
                  <a:lnTo>
                    <a:pt x="229971" y="3505"/>
                  </a:lnTo>
                  <a:lnTo>
                    <a:pt x="166814" y="11544"/>
                  </a:lnTo>
                  <a:lnTo>
                    <a:pt x="110147" y="24866"/>
                  </a:lnTo>
                  <a:lnTo>
                    <a:pt x="60591" y="44716"/>
                  </a:lnTo>
                  <a:lnTo>
                    <a:pt x="20955" y="73431"/>
                  </a:lnTo>
                  <a:lnTo>
                    <a:pt x="1054" y="109791"/>
                  </a:lnTo>
                  <a:lnTo>
                    <a:pt x="0" y="142405"/>
                  </a:lnTo>
                  <a:lnTo>
                    <a:pt x="4914" y="144030"/>
                  </a:lnTo>
                  <a:lnTo>
                    <a:pt x="26390" y="156921"/>
                  </a:lnTo>
                  <a:lnTo>
                    <a:pt x="95084" y="184137"/>
                  </a:lnTo>
                  <a:lnTo>
                    <a:pt x="141973" y="194767"/>
                  </a:lnTo>
                  <a:lnTo>
                    <a:pt x="189484" y="201726"/>
                  </a:lnTo>
                  <a:lnTo>
                    <a:pt x="237312" y="206222"/>
                  </a:lnTo>
                  <a:lnTo>
                    <a:pt x="286118" y="208686"/>
                  </a:lnTo>
                  <a:lnTo>
                    <a:pt x="334479" y="208686"/>
                  </a:lnTo>
                  <a:lnTo>
                    <a:pt x="382524" y="206235"/>
                  </a:lnTo>
                  <a:lnTo>
                    <a:pt x="465683" y="196659"/>
                  </a:lnTo>
                  <a:lnTo>
                    <a:pt x="533755" y="180606"/>
                  </a:lnTo>
                  <a:lnTo>
                    <a:pt x="577278" y="163131"/>
                  </a:lnTo>
                  <a:lnTo>
                    <a:pt x="613727" y="139115"/>
                  </a:lnTo>
                  <a:lnTo>
                    <a:pt x="614591" y="120662"/>
                  </a:lnTo>
                  <a:close/>
                </a:path>
                <a:path w="615950" h="713739">
                  <a:moveTo>
                    <a:pt x="615365" y="505726"/>
                  </a:moveTo>
                  <a:lnTo>
                    <a:pt x="565035" y="530479"/>
                  </a:lnTo>
                  <a:lnTo>
                    <a:pt x="512254" y="546646"/>
                  </a:lnTo>
                  <a:lnTo>
                    <a:pt x="440042" y="560146"/>
                  </a:lnTo>
                  <a:lnTo>
                    <a:pt x="366598" y="566280"/>
                  </a:lnTo>
                  <a:lnTo>
                    <a:pt x="314109" y="567740"/>
                  </a:lnTo>
                  <a:lnTo>
                    <a:pt x="262064" y="566902"/>
                  </a:lnTo>
                  <a:lnTo>
                    <a:pt x="210337" y="563295"/>
                  </a:lnTo>
                  <a:lnTo>
                    <a:pt x="158762" y="556463"/>
                  </a:lnTo>
                  <a:lnTo>
                    <a:pt x="118579" y="549211"/>
                  </a:lnTo>
                  <a:lnTo>
                    <a:pt x="79171" y="538873"/>
                  </a:lnTo>
                  <a:lnTo>
                    <a:pt x="40690" y="524256"/>
                  </a:lnTo>
                  <a:lnTo>
                    <a:pt x="3289" y="504101"/>
                  </a:lnTo>
                  <a:lnTo>
                    <a:pt x="5435" y="603745"/>
                  </a:lnTo>
                  <a:lnTo>
                    <a:pt x="34810" y="648042"/>
                  </a:lnTo>
                  <a:lnTo>
                    <a:pt x="76923" y="672680"/>
                  </a:lnTo>
                  <a:lnTo>
                    <a:pt x="120751" y="689394"/>
                  </a:lnTo>
                  <a:lnTo>
                    <a:pt x="166116" y="700900"/>
                  </a:lnTo>
                  <a:lnTo>
                    <a:pt x="212712" y="708113"/>
                  </a:lnTo>
                  <a:lnTo>
                    <a:pt x="260210" y="711949"/>
                  </a:lnTo>
                  <a:lnTo>
                    <a:pt x="298551" y="713486"/>
                  </a:lnTo>
                  <a:lnTo>
                    <a:pt x="337350" y="713181"/>
                  </a:lnTo>
                  <a:lnTo>
                    <a:pt x="376453" y="711034"/>
                  </a:lnTo>
                  <a:lnTo>
                    <a:pt x="415696" y="707047"/>
                  </a:lnTo>
                  <a:lnTo>
                    <a:pt x="480758" y="695591"/>
                  </a:lnTo>
                  <a:lnTo>
                    <a:pt x="543356" y="674306"/>
                  </a:lnTo>
                  <a:lnTo>
                    <a:pt x="585470" y="651065"/>
                  </a:lnTo>
                  <a:lnTo>
                    <a:pt x="613930" y="613003"/>
                  </a:lnTo>
                  <a:lnTo>
                    <a:pt x="615365" y="602284"/>
                  </a:lnTo>
                  <a:lnTo>
                    <a:pt x="615365" y="505726"/>
                  </a:lnTo>
                  <a:close/>
                </a:path>
                <a:path w="615950" h="713739">
                  <a:moveTo>
                    <a:pt x="615365" y="346976"/>
                  </a:moveTo>
                  <a:lnTo>
                    <a:pt x="537591" y="380098"/>
                  </a:lnTo>
                  <a:lnTo>
                    <a:pt x="491185" y="391782"/>
                  </a:lnTo>
                  <a:lnTo>
                    <a:pt x="443852" y="399478"/>
                  </a:lnTo>
                  <a:lnTo>
                    <a:pt x="396049" y="404253"/>
                  </a:lnTo>
                  <a:lnTo>
                    <a:pt x="346710" y="406742"/>
                  </a:lnTo>
                  <a:lnTo>
                    <a:pt x="297040" y="406920"/>
                  </a:lnTo>
                  <a:lnTo>
                    <a:pt x="247383" y="404952"/>
                  </a:lnTo>
                  <a:lnTo>
                    <a:pt x="198031" y="400989"/>
                  </a:lnTo>
                  <a:lnTo>
                    <a:pt x="131953" y="390753"/>
                  </a:lnTo>
                  <a:lnTo>
                    <a:pt x="51155" y="367690"/>
                  </a:lnTo>
                  <a:lnTo>
                    <a:pt x="3289" y="346976"/>
                  </a:lnTo>
                  <a:lnTo>
                    <a:pt x="3289" y="461543"/>
                  </a:lnTo>
                  <a:lnTo>
                    <a:pt x="60553" y="495909"/>
                  </a:lnTo>
                  <a:lnTo>
                    <a:pt x="107759" y="509790"/>
                  </a:lnTo>
                  <a:lnTo>
                    <a:pt x="155879" y="519849"/>
                  </a:lnTo>
                  <a:lnTo>
                    <a:pt x="204622" y="526529"/>
                  </a:lnTo>
                  <a:lnTo>
                    <a:pt x="253682" y="530288"/>
                  </a:lnTo>
                  <a:lnTo>
                    <a:pt x="291731" y="531837"/>
                  </a:lnTo>
                  <a:lnTo>
                    <a:pt x="329780" y="531710"/>
                  </a:lnTo>
                  <a:lnTo>
                    <a:pt x="405866" y="527011"/>
                  </a:lnTo>
                  <a:lnTo>
                    <a:pt x="476046" y="516775"/>
                  </a:lnTo>
                  <a:lnTo>
                    <a:pt x="544995" y="499186"/>
                  </a:lnTo>
                  <a:lnTo>
                    <a:pt x="595160" y="475932"/>
                  </a:lnTo>
                  <a:lnTo>
                    <a:pt x="615365" y="458279"/>
                  </a:lnTo>
                  <a:lnTo>
                    <a:pt x="615365" y="346976"/>
                  </a:lnTo>
                  <a:close/>
                </a:path>
                <a:path w="615950" h="713739">
                  <a:moveTo>
                    <a:pt x="615365" y="183324"/>
                  </a:moveTo>
                  <a:lnTo>
                    <a:pt x="578942" y="202133"/>
                  </a:lnTo>
                  <a:lnTo>
                    <a:pt x="540080" y="216039"/>
                  </a:lnTo>
                  <a:lnTo>
                    <a:pt x="487959" y="229400"/>
                  </a:lnTo>
                  <a:lnTo>
                    <a:pt x="434924" y="238137"/>
                  </a:lnTo>
                  <a:lnTo>
                    <a:pt x="381279" y="243205"/>
                  </a:lnTo>
                  <a:lnTo>
                    <a:pt x="327317" y="245503"/>
                  </a:lnTo>
                  <a:lnTo>
                    <a:pt x="285584" y="245554"/>
                  </a:lnTo>
                  <a:lnTo>
                    <a:pt x="243852" y="243459"/>
                  </a:lnTo>
                  <a:lnTo>
                    <a:pt x="202120" y="239522"/>
                  </a:lnTo>
                  <a:lnTo>
                    <a:pt x="160388" y="234048"/>
                  </a:lnTo>
                  <a:lnTo>
                    <a:pt x="119964" y="226809"/>
                  </a:lnTo>
                  <a:lnTo>
                    <a:pt x="79997" y="216662"/>
                  </a:lnTo>
                  <a:lnTo>
                    <a:pt x="40944" y="202526"/>
                  </a:lnTo>
                  <a:lnTo>
                    <a:pt x="3289" y="183324"/>
                  </a:lnTo>
                  <a:lnTo>
                    <a:pt x="3289" y="294614"/>
                  </a:lnTo>
                  <a:lnTo>
                    <a:pt x="38874" y="319976"/>
                  </a:lnTo>
                  <a:lnTo>
                    <a:pt x="116344" y="345871"/>
                  </a:lnTo>
                  <a:lnTo>
                    <a:pt x="163245" y="355358"/>
                  </a:lnTo>
                  <a:lnTo>
                    <a:pt x="210769" y="361480"/>
                  </a:lnTo>
                  <a:lnTo>
                    <a:pt x="258584" y="364985"/>
                  </a:lnTo>
                  <a:lnTo>
                    <a:pt x="297827" y="366547"/>
                  </a:lnTo>
                  <a:lnTo>
                    <a:pt x="336931" y="366407"/>
                  </a:lnTo>
                  <a:lnTo>
                    <a:pt x="375729" y="364744"/>
                  </a:lnTo>
                  <a:lnTo>
                    <a:pt x="414058" y="361708"/>
                  </a:lnTo>
                  <a:lnTo>
                    <a:pt x="482587" y="351485"/>
                  </a:lnTo>
                  <a:lnTo>
                    <a:pt x="549897" y="333883"/>
                  </a:lnTo>
                  <a:lnTo>
                    <a:pt x="596379" y="312712"/>
                  </a:lnTo>
                  <a:lnTo>
                    <a:pt x="615365" y="296240"/>
                  </a:lnTo>
                  <a:lnTo>
                    <a:pt x="615365" y="183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431036" y="3739896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7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5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7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431036" y="3739896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0" y="246887"/>
                  </a:moveTo>
                  <a:lnTo>
                    <a:pt x="5014" y="197118"/>
                  </a:lnTo>
                  <a:lnTo>
                    <a:pt x="19395" y="150768"/>
                  </a:lnTo>
                  <a:lnTo>
                    <a:pt x="42152" y="108830"/>
                  </a:lnTo>
                  <a:lnTo>
                    <a:pt x="72294" y="72294"/>
                  </a:lnTo>
                  <a:lnTo>
                    <a:pt x="108830" y="42152"/>
                  </a:lnTo>
                  <a:lnTo>
                    <a:pt x="150768" y="19395"/>
                  </a:lnTo>
                  <a:lnTo>
                    <a:pt x="197118" y="5014"/>
                  </a:lnTo>
                  <a:lnTo>
                    <a:pt x="246887" y="0"/>
                  </a:lnTo>
                  <a:lnTo>
                    <a:pt x="296657" y="5014"/>
                  </a:lnTo>
                  <a:lnTo>
                    <a:pt x="343007" y="19395"/>
                  </a:lnTo>
                  <a:lnTo>
                    <a:pt x="384945" y="42152"/>
                  </a:lnTo>
                  <a:lnTo>
                    <a:pt x="421481" y="72294"/>
                  </a:lnTo>
                  <a:lnTo>
                    <a:pt x="451623" y="108830"/>
                  </a:lnTo>
                  <a:lnTo>
                    <a:pt x="474380" y="150768"/>
                  </a:lnTo>
                  <a:lnTo>
                    <a:pt x="488761" y="197118"/>
                  </a:lnTo>
                  <a:lnTo>
                    <a:pt x="493775" y="246887"/>
                  </a:lnTo>
                  <a:lnTo>
                    <a:pt x="488761" y="296657"/>
                  </a:lnTo>
                  <a:lnTo>
                    <a:pt x="474380" y="343007"/>
                  </a:lnTo>
                  <a:lnTo>
                    <a:pt x="451623" y="384945"/>
                  </a:lnTo>
                  <a:lnTo>
                    <a:pt x="421481" y="421481"/>
                  </a:lnTo>
                  <a:lnTo>
                    <a:pt x="384945" y="451623"/>
                  </a:lnTo>
                  <a:lnTo>
                    <a:pt x="343007" y="474380"/>
                  </a:lnTo>
                  <a:lnTo>
                    <a:pt x="296657" y="488761"/>
                  </a:lnTo>
                  <a:lnTo>
                    <a:pt x="246887" y="493775"/>
                  </a:lnTo>
                  <a:lnTo>
                    <a:pt x="197118" y="488761"/>
                  </a:lnTo>
                  <a:lnTo>
                    <a:pt x="150768" y="474380"/>
                  </a:lnTo>
                  <a:lnTo>
                    <a:pt x="108830" y="451623"/>
                  </a:lnTo>
                  <a:lnTo>
                    <a:pt x="72294" y="421481"/>
                  </a:lnTo>
                  <a:lnTo>
                    <a:pt x="42152" y="384945"/>
                  </a:lnTo>
                  <a:lnTo>
                    <a:pt x="19395" y="343007"/>
                  </a:lnTo>
                  <a:lnTo>
                    <a:pt x="5014" y="296657"/>
                  </a:lnTo>
                  <a:lnTo>
                    <a:pt x="0" y="2468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9376" y="3837558"/>
              <a:ext cx="338863" cy="30997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2565" y="4252214"/>
              <a:ext cx="709803" cy="182880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2267619" y="3739641"/>
            <a:ext cx="765810" cy="879475"/>
            <a:chOff x="2267619" y="3739641"/>
            <a:chExt cx="765810" cy="879475"/>
          </a:xfrm>
        </p:grpSpPr>
        <p:sp>
          <p:nvSpPr>
            <p:cNvPr id="45" name="object 45" descr=""/>
            <p:cNvSpPr/>
            <p:nvPr/>
          </p:nvSpPr>
          <p:spPr>
            <a:xfrm>
              <a:off x="2267610" y="3905237"/>
              <a:ext cx="615950" cy="713740"/>
            </a:xfrm>
            <a:custGeom>
              <a:avLst/>
              <a:gdLst/>
              <a:ahLst/>
              <a:cxnLst/>
              <a:rect l="l" t="t" r="r" b="b"/>
              <a:pathLst>
                <a:path w="615950" h="713739">
                  <a:moveTo>
                    <a:pt x="614591" y="120662"/>
                  </a:moveTo>
                  <a:lnTo>
                    <a:pt x="595718" y="76923"/>
                  </a:lnTo>
                  <a:lnTo>
                    <a:pt x="557745" y="47701"/>
                  </a:lnTo>
                  <a:lnTo>
                    <a:pt x="503770" y="26085"/>
                  </a:lnTo>
                  <a:lnTo>
                    <a:pt x="463562" y="15557"/>
                  </a:lnTo>
                  <a:lnTo>
                    <a:pt x="422757" y="8699"/>
                  </a:lnTo>
                  <a:lnTo>
                    <a:pt x="345313" y="1638"/>
                  </a:lnTo>
                  <a:lnTo>
                    <a:pt x="270040" y="0"/>
                  </a:lnTo>
                  <a:lnTo>
                    <a:pt x="266763" y="1638"/>
                  </a:lnTo>
                  <a:lnTo>
                    <a:pt x="229971" y="3505"/>
                  </a:lnTo>
                  <a:lnTo>
                    <a:pt x="166814" y="11544"/>
                  </a:lnTo>
                  <a:lnTo>
                    <a:pt x="110147" y="24866"/>
                  </a:lnTo>
                  <a:lnTo>
                    <a:pt x="60591" y="44716"/>
                  </a:lnTo>
                  <a:lnTo>
                    <a:pt x="20955" y="73431"/>
                  </a:lnTo>
                  <a:lnTo>
                    <a:pt x="1054" y="109791"/>
                  </a:lnTo>
                  <a:lnTo>
                    <a:pt x="0" y="142405"/>
                  </a:lnTo>
                  <a:lnTo>
                    <a:pt x="4914" y="144030"/>
                  </a:lnTo>
                  <a:lnTo>
                    <a:pt x="26390" y="156921"/>
                  </a:lnTo>
                  <a:lnTo>
                    <a:pt x="95084" y="184137"/>
                  </a:lnTo>
                  <a:lnTo>
                    <a:pt x="141973" y="194767"/>
                  </a:lnTo>
                  <a:lnTo>
                    <a:pt x="189484" y="201726"/>
                  </a:lnTo>
                  <a:lnTo>
                    <a:pt x="237312" y="206222"/>
                  </a:lnTo>
                  <a:lnTo>
                    <a:pt x="286118" y="208686"/>
                  </a:lnTo>
                  <a:lnTo>
                    <a:pt x="334479" y="208686"/>
                  </a:lnTo>
                  <a:lnTo>
                    <a:pt x="382524" y="206235"/>
                  </a:lnTo>
                  <a:lnTo>
                    <a:pt x="465683" y="196659"/>
                  </a:lnTo>
                  <a:lnTo>
                    <a:pt x="533755" y="180606"/>
                  </a:lnTo>
                  <a:lnTo>
                    <a:pt x="577278" y="163131"/>
                  </a:lnTo>
                  <a:lnTo>
                    <a:pt x="613727" y="139115"/>
                  </a:lnTo>
                  <a:lnTo>
                    <a:pt x="614591" y="120662"/>
                  </a:lnTo>
                  <a:close/>
                </a:path>
                <a:path w="615950" h="713739">
                  <a:moveTo>
                    <a:pt x="615365" y="505726"/>
                  </a:moveTo>
                  <a:lnTo>
                    <a:pt x="565035" y="530479"/>
                  </a:lnTo>
                  <a:lnTo>
                    <a:pt x="512254" y="546646"/>
                  </a:lnTo>
                  <a:lnTo>
                    <a:pt x="440042" y="560146"/>
                  </a:lnTo>
                  <a:lnTo>
                    <a:pt x="366598" y="566280"/>
                  </a:lnTo>
                  <a:lnTo>
                    <a:pt x="314109" y="567740"/>
                  </a:lnTo>
                  <a:lnTo>
                    <a:pt x="262064" y="566902"/>
                  </a:lnTo>
                  <a:lnTo>
                    <a:pt x="210337" y="563295"/>
                  </a:lnTo>
                  <a:lnTo>
                    <a:pt x="158762" y="556463"/>
                  </a:lnTo>
                  <a:lnTo>
                    <a:pt x="118579" y="549211"/>
                  </a:lnTo>
                  <a:lnTo>
                    <a:pt x="79171" y="538873"/>
                  </a:lnTo>
                  <a:lnTo>
                    <a:pt x="40690" y="524256"/>
                  </a:lnTo>
                  <a:lnTo>
                    <a:pt x="3289" y="504101"/>
                  </a:lnTo>
                  <a:lnTo>
                    <a:pt x="5435" y="603745"/>
                  </a:lnTo>
                  <a:lnTo>
                    <a:pt x="34810" y="648042"/>
                  </a:lnTo>
                  <a:lnTo>
                    <a:pt x="76923" y="672680"/>
                  </a:lnTo>
                  <a:lnTo>
                    <a:pt x="120751" y="689394"/>
                  </a:lnTo>
                  <a:lnTo>
                    <a:pt x="166116" y="700900"/>
                  </a:lnTo>
                  <a:lnTo>
                    <a:pt x="212712" y="708113"/>
                  </a:lnTo>
                  <a:lnTo>
                    <a:pt x="260210" y="711949"/>
                  </a:lnTo>
                  <a:lnTo>
                    <a:pt x="298551" y="713486"/>
                  </a:lnTo>
                  <a:lnTo>
                    <a:pt x="337350" y="713181"/>
                  </a:lnTo>
                  <a:lnTo>
                    <a:pt x="376453" y="711034"/>
                  </a:lnTo>
                  <a:lnTo>
                    <a:pt x="415696" y="707047"/>
                  </a:lnTo>
                  <a:lnTo>
                    <a:pt x="480758" y="695591"/>
                  </a:lnTo>
                  <a:lnTo>
                    <a:pt x="543356" y="674306"/>
                  </a:lnTo>
                  <a:lnTo>
                    <a:pt x="585470" y="651065"/>
                  </a:lnTo>
                  <a:lnTo>
                    <a:pt x="613930" y="613003"/>
                  </a:lnTo>
                  <a:lnTo>
                    <a:pt x="615365" y="602284"/>
                  </a:lnTo>
                  <a:lnTo>
                    <a:pt x="615365" y="505726"/>
                  </a:lnTo>
                  <a:close/>
                </a:path>
                <a:path w="615950" h="713739">
                  <a:moveTo>
                    <a:pt x="615365" y="346976"/>
                  </a:moveTo>
                  <a:lnTo>
                    <a:pt x="537591" y="380098"/>
                  </a:lnTo>
                  <a:lnTo>
                    <a:pt x="491185" y="391782"/>
                  </a:lnTo>
                  <a:lnTo>
                    <a:pt x="443852" y="399478"/>
                  </a:lnTo>
                  <a:lnTo>
                    <a:pt x="396049" y="404253"/>
                  </a:lnTo>
                  <a:lnTo>
                    <a:pt x="346710" y="406742"/>
                  </a:lnTo>
                  <a:lnTo>
                    <a:pt x="297040" y="406920"/>
                  </a:lnTo>
                  <a:lnTo>
                    <a:pt x="247383" y="404952"/>
                  </a:lnTo>
                  <a:lnTo>
                    <a:pt x="198031" y="400989"/>
                  </a:lnTo>
                  <a:lnTo>
                    <a:pt x="131953" y="390753"/>
                  </a:lnTo>
                  <a:lnTo>
                    <a:pt x="51155" y="367690"/>
                  </a:lnTo>
                  <a:lnTo>
                    <a:pt x="3289" y="346976"/>
                  </a:lnTo>
                  <a:lnTo>
                    <a:pt x="3289" y="461543"/>
                  </a:lnTo>
                  <a:lnTo>
                    <a:pt x="60553" y="495909"/>
                  </a:lnTo>
                  <a:lnTo>
                    <a:pt x="107759" y="509790"/>
                  </a:lnTo>
                  <a:lnTo>
                    <a:pt x="155879" y="519849"/>
                  </a:lnTo>
                  <a:lnTo>
                    <a:pt x="204622" y="526529"/>
                  </a:lnTo>
                  <a:lnTo>
                    <a:pt x="253682" y="530288"/>
                  </a:lnTo>
                  <a:lnTo>
                    <a:pt x="291731" y="531837"/>
                  </a:lnTo>
                  <a:lnTo>
                    <a:pt x="329780" y="531710"/>
                  </a:lnTo>
                  <a:lnTo>
                    <a:pt x="405866" y="527011"/>
                  </a:lnTo>
                  <a:lnTo>
                    <a:pt x="476046" y="516775"/>
                  </a:lnTo>
                  <a:lnTo>
                    <a:pt x="544995" y="499186"/>
                  </a:lnTo>
                  <a:lnTo>
                    <a:pt x="595160" y="475932"/>
                  </a:lnTo>
                  <a:lnTo>
                    <a:pt x="615365" y="458279"/>
                  </a:lnTo>
                  <a:lnTo>
                    <a:pt x="615365" y="346976"/>
                  </a:lnTo>
                  <a:close/>
                </a:path>
                <a:path w="615950" h="713739">
                  <a:moveTo>
                    <a:pt x="615365" y="183324"/>
                  </a:moveTo>
                  <a:lnTo>
                    <a:pt x="578942" y="202133"/>
                  </a:lnTo>
                  <a:lnTo>
                    <a:pt x="540080" y="216039"/>
                  </a:lnTo>
                  <a:lnTo>
                    <a:pt x="487959" y="229400"/>
                  </a:lnTo>
                  <a:lnTo>
                    <a:pt x="434924" y="238137"/>
                  </a:lnTo>
                  <a:lnTo>
                    <a:pt x="381279" y="243205"/>
                  </a:lnTo>
                  <a:lnTo>
                    <a:pt x="327317" y="245503"/>
                  </a:lnTo>
                  <a:lnTo>
                    <a:pt x="285584" y="245554"/>
                  </a:lnTo>
                  <a:lnTo>
                    <a:pt x="243852" y="243459"/>
                  </a:lnTo>
                  <a:lnTo>
                    <a:pt x="202120" y="239522"/>
                  </a:lnTo>
                  <a:lnTo>
                    <a:pt x="160388" y="234048"/>
                  </a:lnTo>
                  <a:lnTo>
                    <a:pt x="119964" y="226809"/>
                  </a:lnTo>
                  <a:lnTo>
                    <a:pt x="79997" y="216662"/>
                  </a:lnTo>
                  <a:lnTo>
                    <a:pt x="40944" y="202526"/>
                  </a:lnTo>
                  <a:lnTo>
                    <a:pt x="3289" y="183324"/>
                  </a:lnTo>
                  <a:lnTo>
                    <a:pt x="3289" y="294614"/>
                  </a:lnTo>
                  <a:lnTo>
                    <a:pt x="38874" y="319976"/>
                  </a:lnTo>
                  <a:lnTo>
                    <a:pt x="116344" y="345871"/>
                  </a:lnTo>
                  <a:lnTo>
                    <a:pt x="163245" y="355358"/>
                  </a:lnTo>
                  <a:lnTo>
                    <a:pt x="210769" y="361480"/>
                  </a:lnTo>
                  <a:lnTo>
                    <a:pt x="258584" y="364985"/>
                  </a:lnTo>
                  <a:lnTo>
                    <a:pt x="297827" y="366547"/>
                  </a:lnTo>
                  <a:lnTo>
                    <a:pt x="336931" y="366407"/>
                  </a:lnTo>
                  <a:lnTo>
                    <a:pt x="375729" y="364744"/>
                  </a:lnTo>
                  <a:lnTo>
                    <a:pt x="414058" y="361708"/>
                  </a:lnTo>
                  <a:lnTo>
                    <a:pt x="482587" y="351485"/>
                  </a:lnTo>
                  <a:lnTo>
                    <a:pt x="549897" y="333883"/>
                  </a:lnTo>
                  <a:lnTo>
                    <a:pt x="596379" y="312712"/>
                  </a:lnTo>
                  <a:lnTo>
                    <a:pt x="615365" y="296240"/>
                  </a:lnTo>
                  <a:lnTo>
                    <a:pt x="615365" y="183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532888" y="3745991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7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5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7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532888" y="3745991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0" y="246887"/>
                  </a:moveTo>
                  <a:lnTo>
                    <a:pt x="5014" y="197118"/>
                  </a:lnTo>
                  <a:lnTo>
                    <a:pt x="19395" y="150768"/>
                  </a:lnTo>
                  <a:lnTo>
                    <a:pt x="42152" y="108830"/>
                  </a:lnTo>
                  <a:lnTo>
                    <a:pt x="72294" y="72294"/>
                  </a:lnTo>
                  <a:lnTo>
                    <a:pt x="108830" y="42152"/>
                  </a:lnTo>
                  <a:lnTo>
                    <a:pt x="150768" y="19395"/>
                  </a:lnTo>
                  <a:lnTo>
                    <a:pt x="197118" y="5014"/>
                  </a:lnTo>
                  <a:lnTo>
                    <a:pt x="246887" y="0"/>
                  </a:lnTo>
                  <a:lnTo>
                    <a:pt x="296657" y="5014"/>
                  </a:lnTo>
                  <a:lnTo>
                    <a:pt x="343007" y="19395"/>
                  </a:lnTo>
                  <a:lnTo>
                    <a:pt x="384945" y="42152"/>
                  </a:lnTo>
                  <a:lnTo>
                    <a:pt x="421481" y="72294"/>
                  </a:lnTo>
                  <a:lnTo>
                    <a:pt x="451623" y="108830"/>
                  </a:lnTo>
                  <a:lnTo>
                    <a:pt x="474380" y="150768"/>
                  </a:lnTo>
                  <a:lnTo>
                    <a:pt x="488761" y="197118"/>
                  </a:lnTo>
                  <a:lnTo>
                    <a:pt x="493775" y="246887"/>
                  </a:lnTo>
                  <a:lnTo>
                    <a:pt x="488761" y="296657"/>
                  </a:lnTo>
                  <a:lnTo>
                    <a:pt x="474380" y="343007"/>
                  </a:lnTo>
                  <a:lnTo>
                    <a:pt x="451623" y="384945"/>
                  </a:lnTo>
                  <a:lnTo>
                    <a:pt x="421481" y="421481"/>
                  </a:lnTo>
                  <a:lnTo>
                    <a:pt x="384945" y="451623"/>
                  </a:lnTo>
                  <a:lnTo>
                    <a:pt x="343007" y="474380"/>
                  </a:lnTo>
                  <a:lnTo>
                    <a:pt x="296657" y="488761"/>
                  </a:lnTo>
                  <a:lnTo>
                    <a:pt x="246887" y="493775"/>
                  </a:lnTo>
                  <a:lnTo>
                    <a:pt x="197118" y="488761"/>
                  </a:lnTo>
                  <a:lnTo>
                    <a:pt x="150768" y="474380"/>
                  </a:lnTo>
                  <a:lnTo>
                    <a:pt x="108830" y="451623"/>
                  </a:lnTo>
                  <a:lnTo>
                    <a:pt x="72294" y="421481"/>
                  </a:lnTo>
                  <a:lnTo>
                    <a:pt x="42152" y="384945"/>
                  </a:lnTo>
                  <a:lnTo>
                    <a:pt x="19395" y="343007"/>
                  </a:lnTo>
                  <a:lnTo>
                    <a:pt x="5014" y="296657"/>
                  </a:lnTo>
                  <a:lnTo>
                    <a:pt x="0" y="2468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643783" y="3858057"/>
              <a:ext cx="292735" cy="277495"/>
            </a:xfrm>
            <a:custGeom>
              <a:avLst/>
              <a:gdLst/>
              <a:ahLst/>
              <a:cxnLst/>
              <a:rect l="l" t="t" r="r" b="b"/>
              <a:pathLst>
                <a:path w="292735" h="277495">
                  <a:moveTo>
                    <a:pt x="66155" y="70807"/>
                  </a:moveTo>
                  <a:lnTo>
                    <a:pt x="48585" y="70807"/>
                  </a:lnTo>
                  <a:lnTo>
                    <a:pt x="48585" y="260051"/>
                  </a:lnTo>
                  <a:lnTo>
                    <a:pt x="152" y="260051"/>
                  </a:lnTo>
                  <a:lnTo>
                    <a:pt x="152" y="271408"/>
                  </a:lnTo>
                  <a:lnTo>
                    <a:pt x="0" y="276896"/>
                  </a:lnTo>
                  <a:lnTo>
                    <a:pt x="292658" y="276896"/>
                  </a:lnTo>
                  <a:lnTo>
                    <a:pt x="292658" y="259823"/>
                  </a:lnTo>
                  <a:lnTo>
                    <a:pt x="66003" y="259823"/>
                  </a:lnTo>
                  <a:lnTo>
                    <a:pt x="66003" y="220803"/>
                  </a:lnTo>
                  <a:lnTo>
                    <a:pt x="100377" y="220803"/>
                  </a:lnTo>
                  <a:lnTo>
                    <a:pt x="100377" y="203347"/>
                  </a:lnTo>
                  <a:lnTo>
                    <a:pt x="66079" y="203347"/>
                  </a:lnTo>
                  <a:lnTo>
                    <a:pt x="66079" y="164778"/>
                  </a:lnTo>
                  <a:lnTo>
                    <a:pt x="100377" y="164778"/>
                  </a:lnTo>
                  <a:lnTo>
                    <a:pt x="100377" y="147405"/>
                  </a:lnTo>
                  <a:lnTo>
                    <a:pt x="66079" y="147405"/>
                  </a:lnTo>
                  <a:lnTo>
                    <a:pt x="66079" y="108988"/>
                  </a:lnTo>
                  <a:lnTo>
                    <a:pt x="100377" y="108988"/>
                  </a:lnTo>
                  <a:lnTo>
                    <a:pt x="100377" y="91533"/>
                  </a:lnTo>
                  <a:lnTo>
                    <a:pt x="66155" y="91533"/>
                  </a:lnTo>
                  <a:lnTo>
                    <a:pt x="66155" y="70807"/>
                  </a:lnTo>
                  <a:close/>
                </a:path>
                <a:path w="292735" h="277495">
                  <a:moveTo>
                    <a:pt x="100377" y="220803"/>
                  </a:moveTo>
                  <a:lnTo>
                    <a:pt x="82964" y="220803"/>
                  </a:lnTo>
                  <a:lnTo>
                    <a:pt x="82964" y="259823"/>
                  </a:lnTo>
                  <a:lnTo>
                    <a:pt x="100377" y="259823"/>
                  </a:lnTo>
                  <a:lnTo>
                    <a:pt x="100377" y="220803"/>
                  </a:lnTo>
                  <a:close/>
                </a:path>
                <a:path w="292735" h="277495">
                  <a:moveTo>
                    <a:pt x="180992" y="157311"/>
                  </a:moveTo>
                  <a:lnTo>
                    <a:pt x="149803" y="157311"/>
                  </a:lnTo>
                  <a:lnTo>
                    <a:pt x="149803" y="259823"/>
                  </a:lnTo>
                  <a:lnTo>
                    <a:pt x="284098" y="259823"/>
                  </a:lnTo>
                  <a:lnTo>
                    <a:pt x="284098" y="243360"/>
                  </a:lnTo>
                  <a:lnTo>
                    <a:pt x="185558" y="243360"/>
                  </a:lnTo>
                  <a:lnTo>
                    <a:pt x="185558" y="216911"/>
                  </a:lnTo>
                  <a:lnTo>
                    <a:pt x="284098" y="216911"/>
                  </a:lnTo>
                  <a:lnTo>
                    <a:pt x="284098" y="184520"/>
                  </a:lnTo>
                  <a:lnTo>
                    <a:pt x="209552" y="184520"/>
                  </a:lnTo>
                  <a:lnTo>
                    <a:pt x="208393" y="183529"/>
                  </a:lnTo>
                  <a:lnTo>
                    <a:pt x="183718" y="159063"/>
                  </a:lnTo>
                  <a:lnTo>
                    <a:pt x="182573" y="157997"/>
                  </a:lnTo>
                  <a:lnTo>
                    <a:pt x="180992" y="157311"/>
                  </a:lnTo>
                  <a:close/>
                </a:path>
                <a:path w="292735" h="277495">
                  <a:moveTo>
                    <a:pt x="238268" y="216911"/>
                  </a:moveTo>
                  <a:lnTo>
                    <a:pt x="202360" y="216911"/>
                  </a:lnTo>
                  <a:lnTo>
                    <a:pt x="202360" y="243360"/>
                  </a:lnTo>
                  <a:lnTo>
                    <a:pt x="238268" y="243360"/>
                  </a:lnTo>
                  <a:lnTo>
                    <a:pt x="238268" y="216911"/>
                  </a:lnTo>
                  <a:close/>
                </a:path>
                <a:path w="292735" h="277495">
                  <a:moveTo>
                    <a:pt x="284098" y="216911"/>
                  </a:moveTo>
                  <a:lnTo>
                    <a:pt x="255070" y="216911"/>
                  </a:lnTo>
                  <a:lnTo>
                    <a:pt x="255070" y="243360"/>
                  </a:lnTo>
                  <a:lnTo>
                    <a:pt x="284098" y="243360"/>
                  </a:lnTo>
                  <a:lnTo>
                    <a:pt x="284098" y="216911"/>
                  </a:lnTo>
                  <a:close/>
                </a:path>
                <a:path w="292735" h="277495">
                  <a:moveTo>
                    <a:pt x="100377" y="164778"/>
                  </a:moveTo>
                  <a:lnTo>
                    <a:pt x="82887" y="164778"/>
                  </a:lnTo>
                  <a:lnTo>
                    <a:pt x="82887" y="203347"/>
                  </a:lnTo>
                  <a:lnTo>
                    <a:pt x="100377" y="203347"/>
                  </a:lnTo>
                  <a:lnTo>
                    <a:pt x="100377" y="164778"/>
                  </a:lnTo>
                  <a:close/>
                </a:path>
                <a:path w="292735" h="277495">
                  <a:moveTo>
                    <a:pt x="284098" y="113332"/>
                  </a:moveTo>
                  <a:lnTo>
                    <a:pt x="240101" y="113332"/>
                  </a:lnTo>
                  <a:lnTo>
                    <a:pt x="240101" y="184520"/>
                  </a:lnTo>
                  <a:lnTo>
                    <a:pt x="284098" y="184520"/>
                  </a:lnTo>
                  <a:lnTo>
                    <a:pt x="284098" y="113332"/>
                  </a:lnTo>
                  <a:close/>
                </a:path>
                <a:path w="292735" h="277495">
                  <a:moveTo>
                    <a:pt x="100377" y="108988"/>
                  </a:moveTo>
                  <a:lnTo>
                    <a:pt x="82887" y="108988"/>
                  </a:lnTo>
                  <a:lnTo>
                    <a:pt x="82887" y="147405"/>
                  </a:lnTo>
                  <a:lnTo>
                    <a:pt x="100377" y="147405"/>
                  </a:lnTo>
                  <a:lnTo>
                    <a:pt x="100377" y="108988"/>
                  </a:lnTo>
                  <a:close/>
                </a:path>
                <a:path w="292735" h="277495">
                  <a:moveTo>
                    <a:pt x="109930" y="61047"/>
                  </a:moveTo>
                  <a:lnTo>
                    <a:pt x="39112" y="61047"/>
                  </a:lnTo>
                  <a:lnTo>
                    <a:pt x="39112" y="70807"/>
                  </a:lnTo>
                  <a:lnTo>
                    <a:pt x="82964" y="70807"/>
                  </a:lnTo>
                  <a:lnTo>
                    <a:pt x="82964" y="91533"/>
                  </a:lnTo>
                  <a:lnTo>
                    <a:pt x="100377" y="91533"/>
                  </a:lnTo>
                  <a:lnTo>
                    <a:pt x="100377" y="70350"/>
                  </a:lnTo>
                  <a:lnTo>
                    <a:pt x="109930" y="70350"/>
                  </a:lnTo>
                  <a:lnTo>
                    <a:pt x="109930" y="61047"/>
                  </a:lnTo>
                  <a:close/>
                </a:path>
                <a:path w="292735" h="277495">
                  <a:moveTo>
                    <a:pt x="209710" y="9601"/>
                  </a:moveTo>
                  <a:lnTo>
                    <a:pt x="3743" y="9600"/>
                  </a:lnTo>
                  <a:lnTo>
                    <a:pt x="3743" y="61047"/>
                  </a:lnTo>
                  <a:lnTo>
                    <a:pt x="201443" y="61047"/>
                  </a:lnTo>
                  <a:lnTo>
                    <a:pt x="201443" y="88561"/>
                  </a:lnTo>
                  <a:lnTo>
                    <a:pt x="218633" y="88561"/>
                  </a:lnTo>
                  <a:lnTo>
                    <a:pt x="218633" y="60819"/>
                  </a:lnTo>
                  <a:lnTo>
                    <a:pt x="261262" y="60819"/>
                  </a:lnTo>
                  <a:lnTo>
                    <a:pt x="260110" y="59599"/>
                  </a:lnTo>
                  <a:lnTo>
                    <a:pt x="259423" y="58837"/>
                  </a:lnTo>
                  <a:lnTo>
                    <a:pt x="244356" y="43750"/>
                  </a:lnTo>
                  <a:lnTo>
                    <a:pt x="20854" y="43750"/>
                  </a:lnTo>
                  <a:lnTo>
                    <a:pt x="20854" y="26904"/>
                  </a:lnTo>
                  <a:lnTo>
                    <a:pt x="227551" y="26904"/>
                  </a:lnTo>
                  <a:lnTo>
                    <a:pt x="210843" y="10134"/>
                  </a:lnTo>
                  <a:lnTo>
                    <a:pt x="209710" y="9601"/>
                  </a:lnTo>
                  <a:close/>
                </a:path>
                <a:path w="292735" h="277495">
                  <a:moveTo>
                    <a:pt x="110006" y="26904"/>
                  </a:moveTo>
                  <a:lnTo>
                    <a:pt x="38806" y="26904"/>
                  </a:lnTo>
                  <a:lnTo>
                    <a:pt x="38806" y="43750"/>
                  </a:lnTo>
                  <a:lnTo>
                    <a:pt x="110006" y="43750"/>
                  </a:lnTo>
                  <a:lnTo>
                    <a:pt x="110006" y="26904"/>
                  </a:lnTo>
                  <a:close/>
                </a:path>
                <a:path w="292735" h="277495">
                  <a:moveTo>
                    <a:pt x="146748" y="26904"/>
                  </a:moveTo>
                  <a:lnTo>
                    <a:pt x="121309" y="26904"/>
                  </a:lnTo>
                  <a:lnTo>
                    <a:pt x="127037" y="32543"/>
                  </a:lnTo>
                  <a:lnTo>
                    <a:pt x="138270" y="43750"/>
                  </a:lnTo>
                  <a:lnTo>
                    <a:pt x="244356" y="43750"/>
                  </a:lnTo>
                  <a:lnTo>
                    <a:pt x="244204" y="43598"/>
                  </a:lnTo>
                  <a:lnTo>
                    <a:pt x="187009" y="43598"/>
                  </a:lnTo>
                  <a:lnTo>
                    <a:pt x="188306" y="42302"/>
                  </a:lnTo>
                  <a:lnTo>
                    <a:pt x="162105" y="42302"/>
                  </a:lnTo>
                  <a:lnTo>
                    <a:pt x="157211" y="37419"/>
                  </a:lnTo>
                  <a:lnTo>
                    <a:pt x="151941" y="32085"/>
                  </a:lnTo>
                  <a:lnTo>
                    <a:pt x="146748" y="26904"/>
                  </a:lnTo>
                  <a:close/>
                </a:path>
                <a:path w="292735" h="277495">
                  <a:moveTo>
                    <a:pt x="228234" y="27590"/>
                  </a:moveTo>
                  <a:lnTo>
                    <a:pt x="203123" y="27590"/>
                  </a:lnTo>
                  <a:lnTo>
                    <a:pt x="208393" y="32771"/>
                  </a:lnTo>
                  <a:lnTo>
                    <a:pt x="213822" y="38181"/>
                  </a:lnTo>
                  <a:lnTo>
                    <a:pt x="219321" y="43598"/>
                  </a:lnTo>
                  <a:lnTo>
                    <a:pt x="244204" y="43598"/>
                  </a:lnTo>
                  <a:lnTo>
                    <a:pt x="228234" y="27590"/>
                  </a:lnTo>
                  <a:close/>
                </a:path>
                <a:path w="292735" h="277495">
                  <a:moveTo>
                    <a:pt x="227551" y="26904"/>
                  </a:moveTo>
                  <a:lnTo>
                    <a:pt x="177381" y="26904"/>
                  </a:lnTo>
                  <a:lnTo>
                    <a:pt x="172492" y="31857"/>
                  </a:lnTo>
                  <a:lnTo>
                    <a:pt x="167146" y="37191"/>
                  </a:lnTo>
                  <a:lnTo>
                    <a:pt x="162105" y="42302"/>
                  </a:lnTo>
                  <a:lnTo>
                    <a:pt x="188306" y="42302"/>
                  </a:lnTo>
                  <a:lnTo>
                    <a:pt x="197854" y="32771"/>
                  </a:lnTo>
                  <a:lnTo>
                    <a:pt x="203123" y="27590"/>
                  </a:lnTo>
                  <a:lnTo>
                    <a:pt x="228234" y="27590"/>
                  </a:lnTo>
                  <a:lnTo>
                    <a:pt x="227551" y="26904"/>
                  </a:lnTo>
                  <a:close/>
                </a:path>
                <a:path w="292735" h="277495">
                  <a:moveTo>
                    <a:pt x="109777" y="0"/>
                  </a:moveTo>
                  <a:lnTo>
                    <a:pt x="38959" y="0"/>
                  </a:lnTo>
                  <a:lnTo>
                    <a:pt x="38959" y="9600"/>
                  </a:lnTo>
                  <a:lnTo>
                    <a:pt x="109777" y="9601"/>
                  </a:lnTo>
                  <a:lnTo>
                    <a:pt x="10977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82063" y="4273930"/>
              <a:ext cx="656628" cy="182880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3358802" y="3742690"/>
            <a:ext cx="763905" cy="879475"/>
            <a:chOff x="3358802" y="3742690"/>
            <a:chExt cx="763905" cy="879475"/>
          </a:xfrm>
        </p:grpSpPr>
        <p:sp>
          <p:nvSpPr>
            <p:cNvPr id="51" name="object 51" descr=""/>
            <p:cNvSpPr/>
            <p:nvPr/>
          </p:nvSpPr>
          <p:spPr>
            <a:xfrm>
              <a:off x="3358794" y="3908285"/>
              <a:ext cx="615950" cy="713740"/>
            </a:xfrm>
            <a:custGeom>
              <a:avLst/>
              <a:gdLst/>
              <a:ahLst/>
              <a:cxnLst/>
              <a:rect l="l" t="t" r="r" b="b"/>
              <a:pathLst>
                <a:path w="615950" h="713739">
                  <a:moveTo>
                    <a:pt x="614591" y="120662"/>
                  </a:moveTo>
                  <a:lnTo>
                    <a:pt x="595718" y="76923"/>
                  </a:lnTo>
                  <a:lnTo>
                    <a:pt x="557745" y="47701"/>
                  </a:lnTo>
                  <a:lnTo>
                    <a:pt x="503758" y="26085"/>
                  </a:lnTo>
                  <a:lnTo>
                    <a:pt x="463562" y="15557"/>
                  </a:lnTo>
                  <a:lnTo>
                    <a:pt x="422757" y="8699"/>
                  </a:lnTo>
                  <a:lnTo>
                    <a:pt x="345313" y="1638"/>
                  </a:lnTo>
                  <a:lnTo>
                    <a:pt x="270040" y="0"/>
                  </a:lnTo>
                  <a:lnTo>
                    <a:pt x="266763" y="1638"/>
                  </a:lnTo>
                  <a:lnTo>
                    <a:pt x="229971" y="3505"/>
                  </a:lnTo>
                  <a:lnTo>
                    <a:pt x="166814" y="11544"/>
                  </a:lnTo>
                  <a:lnTo>
                    <a:pt x="110147" y="24866"/>
                  </a:lnTo>
                  <a:lnTo>
                    <a:pt x="60591" y="44716"/>
                  </a:lnTo>
                  <a:lnTo>
                    <a:pt x="20955" y="73431"/>
                  </a:lnTo>
                  <a:lnTo>
                    <a:pt x="1054" y="109791"/>
                  </a:lnTo>
                  <a:lnTo>
                    <a:pt x="0" y="142405"/>
                  </a:lnTo>
                  <a:lnTo>
                    <a:pt x="4914" y="144030"/>
                  </a:lnTo>
                  <a:lnTo>
                    <a:pt x="26390" y="156921"/>
                  </a:lnTo>
                  <a:lnTo>
                    <a:pt x="95084" y="184137"/>
                  </a:lnTo>
                  <a:lnTo>
                    <a:pt x="141973" y="194767"/>
                  </a:lnTo>
                  <a:lnTo>
                    <a:pt x="189484" y="201726"/>
                  </a:lnTo>
                  <a:lnTo>
                    <a:pt x="237312" y="206222"/>
                  </a:lnTo>
                  <a:lnTo>
                    <a:pt x="286118" y="208686"/>
                  </a:lnTo>
                  <a:lnTo>
                    <a:pt x="334479" y="208686"/>
                  </a:lnTo>
                  <a:lnTo>
                    <a:pt x="382524" y="206235"/>
                  </a:lnTo>
                  <a:lnTo>
                    <a:pt x="465683" y="196659"/>
                  </a:lnTo>
                  <a:lnTo>
                    <a:pt x="533755" y="180606"/>
                  </a:lnTo>
                  <a:lnTo>
                    <a:pt x="577278" y="163131"/>
                  </a:lnTo>
                  <a:lnTo>
                    <a:pt x="613727" y="139115"/>
                  </a:lnTo>
                  <a:lnTo>
                    <a:pt x="614591" y="120662"/>
                  </a:lnTo>
                  <a:close/>
                </a:path>
                <a:path w="615950" h="713739">
                  <a:moveTo>
                    <a:pt x="615365" y="505726"/>
                  </a:moveTo>
                  <a:lnTo>
                    <a:pt x="565035" y="530479"/>
                  </a:lnTo>
                  <a:lnTo>
                    <a:pt x="512254" y="546646"/>
                  </a:lnTo>
                  <a:lnTo>
                    <a:pt x="440042" y="560146"/>
                  </a:lnTo>
                  <a:lnTo>
                    <a:pt x="366598" y="566280"/>
                  </a:lnTo>
                  <a:lnTo>
                    <a:pt x="314109" y="567740"/>
                  </a:lnTo>
                  <a:lnTo>
                    <a:pt x="262064" y="566902"/>
                  </a:lnTo>
                  <a:lnTo>
                    <a:pt x="210337" y="563295"/>
                  </a:lnTo>
                  <a:lnTo>
                    <a:pt x="158762" y="556463"/>
                  </a:lnTo>
                  <a:lnTo>
                    <a:pt x="118579" y="549211"/>
                  </a:lnTo>
                  <a:lnTo>
                    <a:pt x="79171" y="538873"/>
                  </a:lnTo>
                  <a:lnTo>
                    <a:pt x="40690" y="524256"/>
                  </a:lnTo>
                  <a:lnTo>
                    <a:pt x="3289" y="504101"/>
                  </a:lnTo>
                  <a:lnTo>
                    <a:pt x="5435" y="603745"/>
                  </a:lnTo>
                  <a:lnTo>
                    <a:pt x="34810" y="648042"/>
                  </a:lnTo>
                  <a:lnTo>
                    <a:pt x="76923" y="672680"/>
                  </a:lnTo>
                  <a:lnTo>
                    <a:pt x="120751" y="689394"/>
                  </a:lnTo>
                  <a:lnTo>
                    <a:pt x="166116" y="700900"/>
                  </a:lnTo>
                  <a:lnTo>
                    <a:pt x="212699" y="708113"/>
                  </a:lnTo>
                  <a:lnTo>
                    <a:pt x="260210" y="711949"/>
                  </a:lnTo>
                  <a:lnTo>
                    <a:pt x="298551" y="713486"/>
                  </a:lnTo>
                  <a:lnTo>
                    <a:pt x="337350" y="713181"/>
                  </a:lnTo>
                  <a:lnTo>
                    <a:pt x="376453" y="711034"/>
                  </a:lnTo>
                  <a:lnTo>
                    <a:pt x="415696" y="707047"/>
                  </a:lnTo>
                  <a:lnTo>
                    <a:pt x="480758" y="695591"/>
                  </a:lnTo>
                  <a:lnTo>
                    <a:pt x="543356" y="674306"/>
                  </a:lnTo>
                  <a:lnTo>
                    <a:pt x="585470" y="651065"/>
                  </a:lnTo>
                  <a:lnTo>
                    <a:pt x="613930" y="613003"/>
                  </a:lnTo>
                  <a:lnTo>
                    <a:pt x="615365" y="602284"/>
                  </a:lnTo>
                  <a:lnTo>
                    <a:pt x="615365" y="505726"/>
                  </a:lnTo>
                  <a:close/>
                </a:path>
                <a:path w="615950" h="713739">
                  <a:moveTo>
                    <a:pt x="615365" y="346976"/>
                  </a:moveTo>
                  <a:lnTo>
                    <a:pt x="537591" y="380098"/>
                  </a:lnTo>
                  <a:lnTo>
                    <a:pt x="491185" y="391782"/>
                  </a:lnTo>
                  <a:lnTo>
                    <a:pt x="443852" y="399478"/>
                  </a:lnTo>
                  <a:lnTo>
                    <a:pt x="396049" y="404253"/>
                  </a:lnTo>
                  <a:lnTo>
                    <a:pt x="346697" y="406742"/>
                  </a:lnTo>
                  <a:lnTo>
                    <a:pt x="297040" y="406920"/>
                  </a:lnTo>
                  <a:lnTo>
                    <a:pt x="247383" y="404952"/>
                  </a:lnTo>
                  <a:lnTo>
                    <a:pt x="198031" y="400989"/>
                  </a:lnTo>
                  <a:lnTo>
                    <a:pt x="131953" y="390753"/>
                  </a:lnTo>
                  <a:lnTo>
                    <a:pt x="51155" y="367690"/>
                  </a:lnTo>
                  <a:lnTo>
                    <a:pt x="3289" y="346976"/>
                  </a:lnTo>
                  <a:lnTo>
                    <a:pt x="3289" y="461543"/>
                  </a:lnTo>
                  <a:lnTo>
                    <a:pt x="60553" y="495909"/>
                  </a:lnTo>
                  <a:lnTo>
                    <a:pt x="107759" y="509790"/>
                  </a:lnTo>
                  <a:lnTo>
                    <a:pt x="155879" y="519849"/>
                  </a:lnTo>
                  <a:lnTo>
                    <a:pt x="204622" y="526529"/>
                  </a:lnTo>
                  <a:lnTo>
                    <a:pt x="253682" y="530288"/>
                  </a:lnTo>
                  <a:lnTo>
                    <a:pt x="291731" y="531837"/>
                  </a:lnTo>
                  <a:lnTo>
                    <a:pt x="329780" y="531710"/>
                  </a:lnTo>
                  <a:lnTo>
                    <a:pt x="405866" y="527011"/>
                  </a:lnTo>
                  <a:lnTo>
                    <a:pt x="476046" y="516775"/>
                  </a:lnTo>
                  <a:lnTo>
                    <a:pt x="544995" y="499186"/>
                  </a:lnTo>
                  <a:lnTo>
                    <a:pt x="595160" y="475932"/>
                  </a:lnTo>
                  <a:lnTo>
                    <a:pt x="615365" y="458279"/>
                  </a:lnTo>
                  <a:lnTo>
                    <a:pt x="615365" y="346976"/>
                  </a:lnTo>
                  <a:close/>
                </a:path>
                <a:path w="615950" h="713739">
                  <a:moveTo>
                    <a:pt x="615365" y="183324"/>
                  </a:moveTo>
                  <a:lnTo>
                    <a:pt x="578942" y="202133"/>
                  </a:lnTo>
                  <a:lnTo>
                    <a:pt x="540080" y="216039"/>
                  </a:lnTo>
                  <a:lnTo>
                    <a:pt x="487959" y="229400"/>
                  </a:lnTo>
                  <a:lnTo>
                    <a:pt x="434924" y="238137"/>
                  </a:lnTo>
                  <a:lnTo>
                    <a:pt x="381279" y="243205"/>
                  </a:lnTo>
                  <a:lnTo>
                    <a:pt x="327317" y="245503"/>
                  </a:lnTo>
                  <a:lnTo>
                    <a:pt x="285584" y="245554"/>
                  </a:lnTo>
                  <a:lnTo>
                    <a:pt x="243852" y="243459"/>
                  </a:lnTo>
                  <a:lnTo>
                    <a:pt x="202120" y="239522"/>
                  </a:lnTo>
                  <a:lnTo>
                    <a:pt x="160388" y="234048"/>
                  </a:lnTo>
                  <a:lnTo>
                    <a:pt x="119964" y="226809"/>
                  </a:lnTo>
                  <a:lnTo>
                    <a:pt x="79997" y="216662"/>
                  </a:lnTo>
                  <a:lnTo>
                    <a:pt x="40944" y="202526"/>
                  </a:lnTo>
                  <a:lnTo>
                    <a:pt x="3289" y="183324"/>
                  </a:lnTo>
                  <a:lnTo>
                    <a:pt x="3289" y="294614"/>
                  </a:lnTo>
                  <a:lnTo>
                    <a:pt x="38874" y="319976"/>
                  </a:lnTo>
                  <a:lnTo>
                    <a:pt x="116344" y="345871"/>
                  </a:lnTo>
                  <a:lnTo>
                    <a:pt x="163245" y="355358"/>
                  </a:lnTo>
                  <a:lnTo>
                    <a:pt x="210769" y="361480"/>
                  </a:lnTo>
                  <a:lnTo>
                    <a:pt x="258584" y="364985"/>
                  </a:lnTo>
                  <a:lnTo>
                    <a:pt x="297827" y="366547"/>
                  </a:lnTo>
                  <a:lnTo>
                    <a:pt x="336931" y="366407"/>
                  </a:lnTo>
                  <a:lnTo>
                    <a:pt x="375729" y="364744"/>
                  </a:lnTo>
                  <a:lnTo>
                    <a:pt x="414058" y="361708"/>
                  </a:lnTo>
                  <a:lnTo>
                    <a:pt x="482587" y="351485"/>
                  </a:lnTo>
                  <a:lnTo>
                    <a:pt x="549897" y="333883"/>
                  </a:lnTo>
                  <a:lnTo>
                    <a:pt x="596379" y="312712"/>
                  </a:lnTo>
                  <a:lnTo>
                    <a:pt x="615365" y="296240"/>
                  </a:lnTo>
                  <a:lnTo>
                    <a:pt x="615365" y="183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622547" y="3749040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29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7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6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7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622547" y="3749040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29">
                  <a:moveTo>
                    <a:pt x="0" y="246887"/>
                  </a:moveTo>
                  <a:lnTo>
                    <a:pt x="5014" y="197118"/>
                  </a:lnTo>
                  <a:lnTo>
                    <a:pt x="19395" y="150768"/>
                  </a:lnTo>
                  <a:lnTo>
                    <a:pt x="42152" y="108830"/>
                  </a:lnTo>
                  <a:lnTo>
                    <a:pt x="72294" y="72294"/>
                  </a:lnTo>
                  <a:lnTo>
                    <a:pt x="108830" y="42152"/>
                  </a:lnTo>
                  <a:lnTo>
                    <a:pt x="150768" y="19395"/>
                  </a:lnTo>
                  <a:lnTo>
                    <a:pt x="197118" y="5014"/>
                  </a:lnTo>
                  <a:lnTo>
                    <a:pt x="246887" y="0"/>
                  </a:lnTo>
                  <a:lnTo>
                    <a:pt x="296657" y="5014"/>
                  </a:lnTo>
                  <a:lnTo>
                    <a:pt x="343007" y="19395"/>
                  </a:lnTo>
                  <a:lnTo>
                    <a:pt x="384945" y="42152"/>
                  </a:lnTo>
                  <a:lnTo>
                    <a:pt x="421481" y="72294"/>
                  </a:lnTo>
                  <a:lnTo>
                    <a:pt x="451623" y="108830"/>
                  </a:lnTo>
                  <a:lnTo>
                    <a:pt x="474380" y="150768"/>
                  </a:lnTo>
                  <a:lnTo>
                    <a:pt x="488761" y="197118"/>
                  </a:lnTo>
                  <a:lnTo>
                    <a:pt x="493775" y="246887"/>
                  </a:lnTo>
                  <a:lnTo>
                    <a:pt x="488761" y="296657"/>
                  </a:lnTo>
                  <a:lnTo>
                    <a:pt x="474380" y="343007"/>
                  </a:lnTo>
                  <a:lnTo>
                    <a:pt x="451623" y="384945"/>
                  </a:lnTo>
                  <a:lnTo>
                    <a:pt x="421481" y="421481"/>
                  </a:lnTo>
                  <a:lnTo>
                    <a:pt x="384945" y="451623"/>
                  </a:lnTo>
                  <a:lnTo>
                    <a:pt x="343007" y="474380"/>
                  </a:lnTo>
                  <a:lnTo>
                    <a:pt x="296657" y="488761"/>
                  </a:lnTo>
                  <a:lnTo>
                    <a:pt x="246887" y="493776"/>
                  </a:lnTo>
                  <a:lnTo>
                    <a:pt x="197118" y="488761"/>
                  </a:lnTo>
                  <a:lnTo>
                    <a:pt x="150768" y="474380"/>
                  </a:lnTo>
                  <a:lnTo>
                    <a:pt x="108830" y="451623"/>
                  </a:lnTo>
                  <a:lnTo>
                    <a:pt x="72294" y="421481"/>
                  </a:lnTo>
                  <a:lnTo>
                    <a:pt x="42152" y="384945"/>
                  </a:lnTo>
                  <a:lnTo>
                    <a:pt x="19395" y="343007"/>
                  </a:lnTo>
                  <a:lnTo>
                    <a:pt x="5014" y="296657"/>
                  </a:lnTo>
                  <a:lnTo>
                    <a:pt x="0" y="2468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47381" y="3862315"/>
              <a:ext cx="265795" cy="26281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66515" y="4252214"/>
              <a:ext cx="641858" cy="182880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1165767" y="4894834"/>
            <a:ext cx="789940" cy="879475"/>
            <a:chOff x="1165767" y="4894834"/>
            <a:chExt cx="789940" cy="879475"/>
          </a:xfrm>
        </p:grpSpPr>
        <p:sp>
          <p:nvSpPr>
            <p:cNvPr id="57" name="object 57" descr=""/>
            <p:cNvSpPr/>
            <p:nvPr/>
          </p:nvSpPr>
          <p:spPr>
            <a:xfrm>
              <a:off x="1165758" y="5060429"/>
              <a:ext cx="615950" cy="713740"/>
            </a:xfrm>
            <a:custGeom>
              <a:avLst/>
              <a:gdLst/>
              <a:ahLst/>
              <a:cxnLst/>
              <a:rect l="l" t="t" r="r" b="b"/>
              <a:pathLst>
                <a:path w="615950" h="713739">
                  <a:moveTo>
                    <a:pt x="614591" y="120662"/>
                  </a:moveTo>
                  <a:lnTo>
                    <a:pt x="595718" y="76923"/>
                  </a:lnTo>
                  <a:lnTo>
                    <a:pt x="557745" y="47701"/>
                  </a:lnTo>
                  <a:lnTo>
                    <a:pt x="503770" y="26085"/>
                  </a:lnTo>
                  <a:lnTo>
                    <a:pt x="463562" y="15557"/>
                  </a:lnTo>
                  <a:lnTo>
                    <a:pt x="422757" y="8699"/>
                  </a:lnTo>
                  <a:lnTo>
                    <a:pt x="345313" y="1638"/>
                  </a:lnTo>
                  <a:lnTo>
                    <a:pt x="270040" y="0"/>
                  </a:lnTo>
                  <a:lnTo>
                    <a:pt x="266763" y="1638"/>
                  </a:lnTo>
                  <a:lnTo>
                    <a:pt x="229971" y="3505"/>
                  </a:lnTo>
                  <a:lnTo>
                    <a:pt x="166814" y="11544"/>
                  </a:lnTo>
                  <a:lnTo>
                    <a:pt x="110147" y="24866"/>
                  </a:lnTo>
                  <a:lnTo>
                    <a:pt x="60591" y="44716"/>
                  </a:lnTo>
                  <a:lnTo>
                    <a:pt x="20955" y="73431"/>
                  </a:lnTo>
                  <a:lnTo>
                    <a:pt x="1054" y="109791"/>
                  </a:lnTo>
                  <a:lnTo>
                    <a:pt x="0" y="142405"/>
                  </a:lnTo>
                  <a:lnTo>
                    <a:pt x="4914" y="144030"/>
                  </a:lnTo>
                  <a:lnTo>
                    <a:pt x="26390" y="156921"/>
                  </a:lnTo>
                  <a:lnTo>
                    <a:pt x="95084" y="184137"/>
                  </a:lnTo>
                  <a:lnTo>
                    <a:pt x="141973" y="194767"/>
                  </a:lnTo>
                  <a:lnTo>
                    <a:pt x="189484" y="201726"/>
                  </a:lnTo>
                  <a:lnTo>
                    <a:pt x="237312" y="206222"/>
                  </a:lnTo>
                  <a:lnTo>
                    <a:pt x="286118" y="208686"/>
                  </a:lnTo>
                  <a:lnTo>
                    <a:pt x="334479" y="208686"/>
                  </a:lnTo>
                  <a:lnTo>
                    <a:pt x="382524" y="206235"/>
                  </a:lnTo>
                  <a:lnTo>
                    <a:pt x="465683" y="196659"/>
                  </a:lnTo>
                  <a:lnTo>
                    <a:pt x="533755" y="180606"/>
                  </a:lnTo>
                  <a:lnTo>
                    <a:pt x="577278" y="163131"/>
                  </a:lnTo>
                  <a:lnTo>
                    <a:pt x="613727" y="139115"/>
                  </a:lnTo>
                  <a:lnTo>
                    <a:pt x="614591" y="120662"/>
                  </a:lnTo>
                  <a:close/>
                </a:path>
                <a:path w="615950" h="713739">
                  <a:moveTo>
                    <a:pt x="615365" y="505726"/>
                  </a:moveTo>
                  <a:lnTo>
                    <a:pt x="565035" y="530479"/>
                  </a:lnTo>
                  <a:lnTo>
                    <a:pt x="512254" y="546646"/>
                  </a:lnTo>
                  <a:lnTo>
                    <a:pt x="440042" y="560146"/>
                  </a:lnTo>
                  <a:lnTo>
                    <a:pt x="366598" y="566280"/>
                  </a:lnTo>
                  <a:lnTo>
                    <a:pt x="314109" y="567740"/>
                  </a:lnTo>
                  <a:lnTo>
                    <a:pt x="262064" y="566902"/>
                  </a:lnTo>
                  <a:lnTo>
                    <a:pt x="210337" y="563295"/>
                  </a:lnTo>
                  <a:lnTo>
                    <a:pt x="158762" y="556463"/>
                  </a:lnTo>
                  <a:lnTo>
                    <a:pt x="118579" y="549211"/>
                  </a:lnTo>
                  <a:lnTo>
                    <a:pt x="79171" y="538873"/>
                  </a:lnTo>
                  <a:lnTo>
                    <a:pt x="40690" y="524243"/>
                  </a:lnTo>
                  <a:lnTo>
                    <a:pt x="3289" y="504101"/>
                  </a:lnTo>
                  <a:lnTo>
                    <a:pt x="5435" y="603745"/>
                  </a:lnTo>
                  <a:lnTo>
                    <a:pt x="34810" y="648042"/>
                  </a:lnTo>
                  <a:lnTo>
                    <a:pt x="76923" y="672680"/>
                  </a:lnTo>
                  <a:lnTo>
                    <a:pt x="120751" y="689394"/>
                  </a:lnTo>
                  <a:lnTo>
                    <a:pt x="166116" y="700900"/>
                  </a:lnTo>
                  <a:lnTo>
                    <a:pt x="212712" y="708113"/>
                  </a:lnTo>
                  <a:lnTo>
                    <a:pt x="260210" y="711949"/>
                  </a:lnTo>
                  <a:lnTo>
                    <a:pt x="298551" y="713486"/>
                  </a:lnTo>
                  <a:lnTo>
                    <a:pt x="337350" y="713181"/>
                  </a:lnTo>
                  <a:lnTo>
                    <a:pt x="376453" y="711034"/>
                  </a:lnTo>
                  <a:lnTo>
                    <a:pt x="415696" y="707047"/>
                  </a:lnTo>
                  <a:lnTo>
                    <a:pt x="480758" y="695579"/>
                  </a:lnTo>
                  <a:lnTo>
                    <a:pt x="543356" y="674306"/>
                  </a:lnTo>
                  <a:lnTo>
                    <a:pt x="585470" y="651065"/>
                  </a:lnTo>
                  <a:lnTo>
                    <a:pt x="613930" y="613003"/>
                  </a:lnTo>
                  <a:lnTo>
                    <a:pt x="615365" y="602284"/>
                  </a:lnTo>
                  <a:lnTo>
                    <a:pt x="615365" y="505726"/>
                  </a:lnTo>
                  <a:close/>
                </a:path>
                <a:path w="615950" h="713739">
                  <a:moveTo>
                    <a:pt x="615365" y="346976"/>
                  </a:moveTo>
                  <a:lnTo>
                    <a:pt x="537591" y="380098"/>
                  </a:lnTo>
                  <a:lnTo>
                    <a:pt x="491185" y="391782"/>
                  </a:lnTo>
                  <a:lnTo>
                    <a:pt x="443852" y="399478"/>
                  </a:lnTo>
                  <a:lnTo>
                    <a:pt x="396049" y="404253"/>
                  </a:lnTo>
                  <a:lnTo>
                    <a:pt x="346710" y="406742"/>
                  </a:lnTo>
                  <a:lnTo>
                    <a:pt x="297040" y="406920"/>
                  </a:lnTo>
                  <a:lnTo>
                    <a:pt x="247383" y="404952"/>
                  </a:lnTo>
                  <a:lnTo>
                    <a:pt x="198031" y="400989"/>
                  </a:lnTo>
                  <a:lnTo>
                    <a:pt x="131953" y="390753"/>
                  </a:lnTo>
                  <a:lnTo>
                    <a:pt x="51155" y="367690"/>
                  </a:lnTo>
                  <a:lnTo>
                    <a:pt x="3289" y="346976"/>
                  </a:lnTo>
                  <a:lnTo>
                    <a:pt x="3289" y="461543"/>
                  </a:lnTo>
                  <a:lnTo>
                    <a:pt x="60553" y="495909"/>
                  </a:lnTo>
                  <a:lnTo>
                    <a:pt x="107759" y="509790"/>
                  </a:lnTo>
                  <a:lnTo>
                    <a:pt x="155879" y="519849"/>
                  </a:lnTo>
                  <a:lnTo>
                    <a:pt x="204622" y="526529"/>
                  </a:lnTo>
                  <a:lnTo>
                    <a:pt x="253682" y="530288"/>
                  </a:lnTo>
                  <a:lnTo>
                    <a:pt x="291731" y="531837"/>
                  </a:lnTo>
                  <a:lnTo>
                    <a:pt x="329780" y="531710"/>
                  </a:lnTo>
                  <a:lnTo>
                    <a:pt x="405866" y="527011"/>
                  </a:lnTo>
                  <a:lnTo>
                    <a:pt x="476046" y="516775"/>
                  </a:lnTo>
                  <a:lnTo>
                    <a:pt x="544995" y="499186"/>
                  </a:lnTo>
                  <a:lnTo>
                    <a:pt x="595160" y="475932"/>
                  </a:lnTo>
                  <a:lnTo>
                    <a:pt x="615365" y="458279"/>
                  </a:lnTo>
                  <a:lnTo>
                    <a:pt x="615365" y="346976"/>
                  </a:lnTo>
                  <a:close/>
                </a:path>
                <a:path w="615950" h="713739">
                  <a:moveTo>
                    <a:pt x="615365" y="183324"/>
                  </a:moveTo>
                  <a:lnTo>
                    <a:pt x="578942" y="202133"/>
                  </a:lnTo>
                  <a:lnTo>
                    <a:pt x="540080" y="216039"/>
                  </a:lnTo>
                  <a:lnTo>
                    <a:pt x="487959" y="229400"/>
                  </a:lnTo>
                  <a:lnTo>
                    <a:pt x="434924" y="238137"/>
                  </a:lnTo>
                  <a:lnTo>
                    <a:pt x="381279" y="243205"/>
                  </a:lnTo>
                  <a:lnTo>
                    <a:pt x="327317" y="245503"/>
                  </a:lnTo>
                  <a:lnTo>
                    <a:pt x="285584" y="245554"/>
                  </a:lnTo>
                  <a:lnTo>
                    <a:pt x="243852" y="243459"/>
                  </a:lnTo>
                  <a:lnTo>
                    <a:pt x="202120" y="239522"/>
                  </a:lnTo>
                  <a:lnTo>
                    <a:pt x="160388" y="234048"/>
                  </a:lnTo>
                  <a:lnTo>
                    <a:pt x="119964" y="226809"/>
                  </a:lnTo>
                  <a:lnTo>
                    <a:pt x="79997" y="216662"/>
                  </a:lnTo>
                  <a:lnTo>
                    <a:pt x="40944" y="202526"/>
                  </a:lnTo>
                  <a:lnTo>
                    <a:pt x="3289" y="183324"/>
                  </a:lnTo>
                  <a:lnTo>
                    <a:pt x="3289" y="294614"/>
                  </a:lnTo>
                  <a:lnTo>
                    <a:pt x="38874" y="319976"/>
                  </a:lnTo>
                  <a:lnTo>
                    <a:pt x="116344" y="345871"/>
                  </a:lnTo>
                  <a:lnTo>
                    <a:pt x="163245" y="355358"/>
                  </a:lnTo>
                  <a:lnTo>
                    <a:pt x="210769" y="361480"/>
                  </a:lnTo>
                  <a:lnTo>
                    <a:pt x="258584" y="364985"/>
                  </a:lnTo>
                  <a:lnTo>
                    <a:pt x="297827" y="366547"/>
                  </a:lnTo>
                  <a:lnTo>
                    <a:pt x="336931" y="366407"/>
                  </a:lnTo>
                  <a:lnTo>
                    <a:pt x="375729" y="364744"/>
                  </a:lnTo>
                  <a:lnTo>
                    <a:pt x="414058" y="361708"/>
                  </a:lnTo>
                  <a:lnTo>
                    <a:pt x="482587" y="351485"/>
                  </a:lnTo>
                  <a:lnTo>
                    <a:pt x="549897" y="333883"/>
                  </a:lnTo>
                  <a:lnTo>
                    <a:pt x="596379" y="312712"/>
                  </a:lnTo>
                  <a:lnTo>
                    <a:pt x="615365" y="296240"/>
                  </a:lnTo>
                  <a:lnTo>
                    <a:pt x="615365" y="183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431036" y="490118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8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6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8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431036" y="490118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0" y="246888"/>
                  </a:moveTo>
                  <a:lnTo>
                    <a:pt x="5014" y="197118"/>
                  </a:lnTo>
                  <a:lnTo>
                    <a:pt x="19395" y="150768"/>
                  </a:lnTo>
                  <a:lnTo>
                    <a:pt x="42152" y="108830"/>
                  </a:lnTo>
                  <a:lnTo>
                    <a:pt x="72294" y="72294"/>
                  </a:lnTo>
                  <a:lnTo>
                    <a:pt x="108830" y="42152"/>
                  </a:lnTo>
                  <a:lnTo>
                    <a:pt x="150768" y="19395"/>
                  </a:lnTo>
                  <a:lnTo>
                    <a:pt x="197118" y="5014"/>
                  </a:lnTo>
                  <a:lnTo>
                    <a:pt x="246887" y="0"/>
                  </a:lnTo>
                  <a:lnTo>
                    <a:pt x="296657" y="5014"/>
                  </a:lnTo>
                  <a:lnTo>
                    <a:pt x="343007" y="19395"/>
                  </a:lnTo>
                  <a:lnTo>
                    <a:pt x="384945" y="42152"/>
                  </a:lnTo>
                  <a:lnTo>
                    <a:pt x="421481" y="72294"/>
                  </a:lnTo>
                  <a:lnTo>
                    <a:pt x="451623" y="108830"/>
                  </a:lnTo>
                  <a:lnTo>
                    <a:pt x="474380" y="150768"/>
                  </a:lnTo>
                  <a:lnTo>
                    <a:pt x="488761" y="197118"/>
                  </a:lnTo>
                  <a:lnTo>
                    <a:pt x="493775" y="246888"/>
                  </a:lnTo>
                  <a:lnTo>
                    <a:pt x="488761" y="296657"/>
                  </a:lnTo>
                  <a:lnTo>
                    <a:pt x="474380" y="343007"/>
                  </a:lnTo>
                  <a:lnTo>
                    <a:pt x="451623" y="384945"/>
                  </a:lnTo>
                  <a:lnTo>
                    <a:pt x="421481" y="421481"/>
                  </a:lnTo>
                  <a:lnTo>
                    <a:pt x="384945" y="451623"/>
                  </a:lnTo>
                  <a:lnTo>
                    <a:pt x="343007" y="474380"/>
                  </a:lnTo>
                  <a:lnTo>
                    <a:pt x="296657" y="488761"/>
                  </a:lnTo>
                  <a:lnTo>
                    <a:pt x="246887" y="493776"/>
                  </a:lnTo>
                  <a:lnTo>
                    <a:pt x="197118" y="488761"/>
                  </a:lnTo>
                  <a:lnTo>
                    <a:pt x="150768" y="474380"/>
                  </a:lnTo>
                  <a:lnTo>
                    <a:pt x="108830" y="451623"/>
                  </a:lnTo>
                  <a:lnTo>
                    <a:pt x="72294" y="421481"/>
                  </a:lnTo>
                  <a:lnTo>
                    <a:pt x="42152" y="384945"/>
                  </a:lnTo>
                  <a:lnTo>
                    <a:pt x="19395" y="343007"/>
                  </a:lnTo>
                  <a:lnTo>
                    <a:pt x="5014" y="296657"/>
                  </a:lnTo>
                  <a:lnTo>
                    <a:pt x="0" y="246888"/>
                  </a:lnTo>
                  <a:close/>
                </a:path>
              </a:pathLst>
            </a:custGeom>
            <a:ln w="1269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07236" y="4976444"/>
              <a:ext cx="379475" cy="27462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60220" y="5106670"/>
              <a:ext cx="195071" cy="18288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67688" y="5413857"/>
              <a:ext cx="724547" cy="183184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2267619" y="4900929"/>
            <a:ext cx="765810" cy="879475"/>
            <a:chOff x="2267619" y="4900929"/>
            <a:chExt cx="765810" cy="879475"/>
          </a:xfrm>
        </p:grpSpPr>
        <p:sp>
          <p:nvSpPr>
            <p:cNvPr id="64" name="object 64" descr=""/>
            <p:cNvSpPr/>
            <p:nvPr/>
          </p:nvSpPr>
          <p:spPr>
            <a:xfrm>
              <a:off x="2267610" y="5067858"/>
              <a:ext cx="615950" cy="712470"/>
            </a:xfrm>
            <a:custGeom>
              <a:avLst/>
              <a:gdLst/>
              <a:ahLst/>
              <a:cxnLst/>
              <a:rect l="l" t="t" r="r" b="b"/>
              <a:pathLst>
                <a:path w="615950" h="712470">
                  <a:moveTo>
                    <a:pt x="614591" y="120472"/>
                  </a:moveTo>
                  <a:lnTo>
                    <a:pt x="595718" y="76809"/>
                  </a:lnTo>
                  <a:lnTo>
                    <a:pt x="557745" y="47625"/>
                  </a:lnTo>
                  <a:lnTo>
                    <a:pt x="503770" y="26047"/>
                  </a:lnTo>
                  <a:lnTo>
                    <a:pt x="463562" y="15519"/>
                  </a:lnTo>
                  <a:lnTo>
                    <a:pt x="422757" y="8686"/>
                  </a:lnTo>
                  <a:lnTo>
                    <a:pt x="345313" y="1625"/>
                  </a:lnTo>
                  <a:lnTo>
                    <a:pt x="270040" y="0"/>
                  </a:lnTo>
                  <a:lnTo>
                    <a:pt x="266763" y="1625"/>
                  </a:lnTo>
                  <a:lnTo>
                    <a:pt x="229971" y="3505"/>
                  </a:lnTo>
                  <a:lnTo>
                    <a:pt x="166814" y="11518"/>
                  </a:lnTo>
                  <a:lnTo>
                    <a:pt x="110147" y="24815"/>
                  </a:lnTo>
                  <a:lnTo>
                    <a:pt x="60591" y="44640"/>
                  </a:lnTo>
                  <a:lnTo>
                    <a:pt x="20955" y="73304"/>
                  </a:lnTo>
                  <a:lnTo>
                    <a:pt x="1054" y="109626"/>
                  </a:lnTo>
                  <a:lnTo>
                    <a:pt x="0" y="142176"/>
                  </a:lnTo>
                  <a:lnTo>
                    <a:pt x="4914" y="143814"/>
                  </a:lnTo>
                  <a:lnTo>
                    <a:pt x="26390" y="156679"/>
                  </a:lnTo>
                  <a:lnTo>
                    <a:pt x="95084" y="183857"/>
                  </a:lnTo>
                  <a:lnTo>
                    <a:pt x="141973" y="194475"/>
                  </a:lnTo>
                  <a:lnTo>
                    <a:pt x="189484" y="201422"/>
                  </a:lnTo>
                  <a:lnTo>
                    <a:pt x="237312" y="205905"/>
                  </a:lnTo>
                  <a:lnTo>
                    <a:pt x="286118" y="208368"/>
                  </a:lnTo>
                  <a:lnTo>
                    <a:pt x="334479" y="208368"/>
                  </a:lnTo>
                  <a:lnTo>
                    <a:pt x="382524" y="205917"/>
                  </a:lnTo>
                  <a:lnTo>
                    <a:pt x="465683" y="196367"/>
                  </a:lnTo>
                  <a:lnTo>
                    <a:pt x="533755" y="180327"/>
                  </a:lnTo>
                  <a:lnTo>
                    <a:pt x="577278" y="162890"/>
                  </a:lnTo>
                  <a:lnTo>
                    <a:pt x="613727" y="138899"/>
                  </a:lnTo>
                  <a:lnTo>
                    <a:pt x="614591" y="120472"/>
                  </a:lnTo>
                  <a:close/>
                </a:path>
                <a:path w="615950" h="712470">
                  <a:moveTo>
                    <a:pt x="615365" y="504977"/>
                  </a:moveTo>
                  <a:lnTo>
                    <a:pt x="565035" y="529691"/>
                  </a:lnTo>
                  <a:lnTo>
                    <a:pt x="512254" y="545833"/>
                  </a:lnTo>
                  <a:lnTo>
                    <a:pt x="440042" y="559308"/>
                  </a:lnTo>
                  <a:lnTo>
                    <a:pt x="366598" y="565442"/>
                  </a:lnTo>
                  <a:lnTo>
                    <a:pt x="314109" y="566902"/>
                  </a:lnTo>
                  <a:lnTo>
                    <a:pt x="262064" y="566051"/>
                  </a:lnTo>
                  <a:lnTo>
                    <a:pt x="210337" y="562457"/>
                  </a:lnTo>
                  <a:lnTo>
                    <a:pt x="158762" y="555637"/>
                  </a:lnTo>
                  <a:lnTo>
                    <a:pt x="118579" y="548386"/>
                  </a:lnTo>
                  <a:lnTo>
                    <a:pt x="79171" y="538073"/>
                  </a:lnTo>
                  <a:lnTo>
                    <a:pt x="40690" y="523468"/>
                  </a:lnTo>
                  <a:lnTo>
                    <a:pt x="3289" y="503339"/>
                  </a:lnTo>
                  <a:lnTo>
                    <a:pt x="5435" y="602843"/>
                  </a:lnTo>
                  <a:lnTo>
                    <a:pt x="34810" y="647077"/>
                  </a:lnTo>
                  <a:lnTo>
                    <a:pt x="76923" y="671664"/>
                  </a:lnTo>
                  <a:lnTo>
                    <a:pt x="120751" y="688365"/>
                  </a:lnTo>
                  <a:lnTo>
                    <a:pt x="166116" y="699858"/>
                  </a:lnTo>
                  <a:lnTo>
                    <a:pt x="212712" y="707059"/>
                  </a:lnTo>
                  <a:lnTo>
                    <a:pt x="260210" y="710882"/>
                  </a:lnTo>
                  <a:lnTo>
                    <a:pt x="298551" y="712419"/>
                  </a:lnTo>
                  <a:lnTo>
                    <a:pt x="337350" y="712114"/>
                  </a:lnTo>
                  <a:lnTo>
                    <a:pt x="376453" y="709968"/>
                  </a:lnTo>
                  <a:lnTo>
                    <a:pt x="415696" y="705993"/>
                  </a:lnTo>
                  <a:lnTo>
                    <a:pt x="480758" y="694550"/>
                  </a:lnTo>
                  <a:lnTo>
                    <a:pt x="543356" y="673303"/>
                  </a:lnTo>
                  <a:lnTo>
                    <a:pt x="585470" y="650087"/>
                  </a:lnTo>
                  <a:lnTo>
                    <a:pt x="613930" y="612089"/>
                  </a:lnTo>
                  <a:lnTo>
                    <a:pt x="615365" y="601383"/>
                  </a:lnTo>
                  <a:lnTo>
                    <a:pt x="615365" y="504977"/>
                  </a:lnTo>
                  <a:close/>
                </a:path>
                <a:path w="615950" h="712470">
                  <a:moveTo>
                    <a:pt x="615365" y="346456"/>
                  </a:moveTo>
                  <a:lnTo>
                    <a:pt x="537591" y="379526"/>
                  </a:lnTo>
                  <a:lnTo>
                    <a:pt x="491185" y="391198"/>
                  </a:lnTo>
                  <a:lnTo>
                    <a:pt x="443852" y="398881"/>
                  </a:lnTo>
                  <a:lnTo>
                    <a:pt x="396049" y="403644"/>
                  </a:lnTo>
                  <a:lnTo>
                    <a:pt x="346710" y="406133"/>
                  </a:lnTo>
                  <a:lnTo>
                    <a:pt x="297040" y="406311"/>
                  </a:lnTo>
                  <a:lnTo>
                    <a:pt x="247383" y="404342"/>
                  </a:lnTo>
                  <a:lnTo>
                    <a:pt x="198031" y="400380"/>
                  </a:lnTo>
                  <a:lnTo>
                    <a:pt x="131953" y="390169"/>
                  </a:lnTo>
                  <a:lnTo>
                    <a:pt x="51155" y="367144"/>
                  </a:lnTo>
                  <a:lnTo>
                    <a:pt x="3289" y="346456"/>
                  </a:lnTo>
                  <a:lnTo>
                    <a:pt x="3289" y="460857"/>
                  </a:lnTo>
                  <a:lnTo>
                    <a:pt x="60553" y="495173"/>
                  </a:lnTo>
                  <a:lnTo>
                    <a:pt x="107759" y="509028"/>
                  </a:lnTo>
                  <a:lnTo>
                    <a:pt x="155879" y="519074"/>
                  </a:lnTo>
                  <a:lnTo>
                    <a:pt x="204622" y="525741"/>
                  </a:lnTo>
                  <a:lnTo>
                    <a:pt x="253682" y="529488"/>
                  </a:lnTo>
                  <a:lnTo>
                    <a:pt x="291731" y="531037"/>
                  </a:lnTo>
                  <a:lnTo>
                    <a:pt x="329780" y="530910"/>
                  </a:lnTo>
                  <a:lnTo>
                    <a:pt x="405866" y="526224"/>
                  </a:lnTo>
                  <a:lnTo>
                    <a:pt x="476046" y="516001"/>
                  </a:lnTo>
                  <a:lnTo>
                    <a:pt x="544995" y="498436"/>
                  </a:lnTo>
                  <a:lnTo>
                    <a:pt x="595160" y="475221"/>
                  </a:lnTo>
                  <a:lnTo>
                    <a:pt x="615365" y="457593"/>
                  </a:lnTo>
                  <a:lnTo>
                    <a:pt x="615365" y="346456"/>
                  </a:lnTo>
                  <a:close/>
                </a:path>
                <a:path w="615950" h="712470">
                  <a:moveTo>
                    <a:pt x="615365" y="183045"/>
                  </a:moveTo>
                  <a:lnTo>
                    <a:pt x="578942" y="201828"/>
                  </a:lnTo>
                  <a:lnTo>
                    <a:pt x="540080" y="215709"/>
                  </a:lnTo>
                  <a:lnTo>
                    <a:pt x="487959" y="229044"/>
                  </a:lnTo>
                  <a:lnTo>
                    <a:pt x="434924" y="237782"/>
                  </a:lnTo>
                  <a:lnTo>
                    <a:pt x="381279" y="242836"/>
                  </a:lnTo>
                  <a:lnTo>
                    <a:pt x="327317" y="245135"/>
                  </a:lnTo>
                  <a:lnTo>
                    <a:pt x="285584" y="245186"/>
                  </a:lnTo>
                  <a:lnTo>
                    <a:pt x="243852" y="243090"/>
                  </a:lnTo>
                  <a:lnTo>
                    <a:pt x="202120" y="239153"/>
                  </a:lnTo>
                  <a:lnTo>
                    <a:pt x="160388" y="233692"/>
                  </a:lnTo>
                  <a:lnTo>
                    <a:pt x="119964" y="226466"/>
                  </a:lnTo>
                  <a:lnTo>
                    <a:pt x="79997" y="216331"/>
                  </a:lnTo>
                  <a:lnTo>
                    <a:pt x="40944" y="202209"/>
                  </a:lnTo>
                  <a:lnTo>
                    <a:pt x="3289" y="183045"/>
                  </a:lnTo>
                  <a:lnTo>
                    <a:pt x="3289" y="294170"/>
                  </a:lnTo>
                  <a:lnTo>
                    <a:pt x="38874" y="319493"/>
                  </a:lnTo>
                  <a:lnTo>
                    <a:pt x="116344" y="345351"/>
                  </a:lnTo>
                  <a:lnTo>
                    <a:pt x="163245" y="354825"/>
                  </a:lnTo>
                  <a:lnTo>
                    <a:pt x="210769" y="360934"/>
                  </a:lnTo>
                  <a:lnTo>
                    <a:pt x="258584" y="364439"/>
                  </a:lnTo>
                  <a:lnTo>
                    <a:pt x="297827" y="365988"/>
                  </a:lnTo>
                  <a:lnTo>
                    <a:pt x="336931" y="365861"/>
                  </a:lnTo>
                  <a:lnTo>
                    <a:pt x="375729" y="364197"/>
                  </a:lnTo>
                  <a:lnTo>
                    <a:pt x="414058" y="361162"/>
                  </a:lnTo>
                  <a:lnTo>
                    <a:pt x="482587" y="350951"/>
                  </a:lnTo>
                  <a:lnTo>
                    <a:pt x="549897" y="333375"/>
                  </a:lnTo>
                  <a:lnTo>
                    <a:pt x="596379" y="312229"/>
                  </a:lnTo>
                  <a:lnTo>
                    <a:pt x="615365" y="295795"/>
                  </a:lnTo>
                  <a:lnTo>
                    <a:pt x="615365" y="18304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532888" y="4907279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8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6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8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532888" y="4907279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0" y="246888"/>
                  </a:moveTo>
                  <a:lnTo>
                    <a:pt x="5014" y="197118"/>
                  </a:lnTo>
                  <a:lnTo>
                    <a:pt x="19395" y="150768"/>
                  </a:lnTo>
                  <a:lnTo>
                    <a:pt x="42152" y="108830"/>
                  </a:lnTo>
                  <a:lnTo>
                    <a:pt x="72294" y="72294"/>
                  </a:lnTo>
                  <a:lnTo>
                    <a:pt x="108830" y="42152"/>
                  </a:lnTo>
                  <a:lnTo>
                    <a:pt x="150768" y="19395"/>
                  </a:lnTo>
                  <a:lnTo>
                    <a:pt x="197118" y="5014"/>
                  </a:lnTo>
                  <a:lnTo>
                    <a:pt x="246887" y="0"/>
                  </a:lnTo>
                  <a:lnTo>
                    <a:pt x="296657" y="5014"/>
                  </a:lnTo>
                  <a:lnTo>
                    <a:pt x="343007" y="19395"/>
                  </a:lnTo>
                  <a:lnTo>
                    <a:pt x="384945" y="42152"/>
                  </a:lnTo>
                  <a:lnTo>
                    <a:pt x="421481" y="72294"/>
                  </a:lnTo>
                  <a:lnTo>
                    <a:pt x="451623" y="108830"/>
                  </a:lnTo>
                  <a:lnTo>
                    <a:pt x="474380" y="150768"/>
                  </a:lnTo>
                  <a:lnTo>
                    <a:pt x="488761" y="197118"/>
                  </a:lnTo>
                  <a:lnTo>
                    <a:pt x="493775" y="246888"/>
                  </a:lnTo>
                  <a:lnTo>
                    <a:pt x="488761" y="296657"/>
                  </a:lnTo>
                  <a:lnTo>
                    <a:pt x="474380" y="343007"/>
                  </a:lnTo>
                  <a:lnTo>
                    <a:pt x="451623" y="384945"/>
                  </a:lnTo>
                  <a:lnTo>
                    <a:pt x="421481" y="421481"/>
                  </a:lnTo>
                  <a:lnTo>
                    <a:pt x="384945" y="451623"/>
                  </a:lnTo>
                  <a:lnTo>
                    <a:pt x="343007" y="474380"/>
                  </a:lnTo>
                  <a:lnTo>
                    <a:pt x="296657" y="488761"/>
                  </a:lnTo>
                  <a:lnTo>
                    <a:pt x="246887" y="493776"/>
                  </a:lnTo>
                  <a:lnTo>
                    <a:pt x="197118" y="488761"/>
                  </a:lnTo>
                  <a:lnTo>
                    <a:pt x="150768" y="474380"/>
                  </a:lnTo>
                  <a:lnTo>
                    <a:pt x="108830" y="451623"/>
                  </a:lnTo>
                  <a:lnTo>
                    <a:pt x="72294" y="421481"/>
                  </a:lnTo>
                  <a:lnTo>
                    <a:pt x="42152" y="384945"/>
                  </a:lnTo>
                  <a:lnTo>
                    <a:pt x="19395" y="343007"/>
                  </a:lnTo>
                  <a:lnTo>
                    <a:pt x="5014" y="296657"/>
                  </a:lnTo>
                  <a:lnTo>
                    <a:pt x="0" y="246888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89327" y="5451347"/>
              <a:ext cx="281177" cy="183184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634807" y="5033369"/>
              <a:ext cx="260985" cy="229870"/>
            </a:xfrm>
            <a:custGeom>
              <a:avLst/>
              <a:gdLst/>
              <a:ahLst/>
              <a:cxnLst/>
              <a:rect l="l" t="t" r="r" b="b"/>
              <a:pathLst>
                <a:path w="260985" h="229870">
                  <a:moveTo>
                    <a:pt x="129028" y="0"/>
                  </a:moveTo>
                  <a:lnTo>
                    <a:pt x="57169" y="112061"/>
                  </a:lnTo>
                  <a:lnTo>
                    <a:pt x="37640" y="145797"/>
                  </a:lnTo>
                  <a:lnTo>
                    <a:pt x="29140" y="160569"/>
                  </a:lnTo>
                  <a:lnTo>
                    <a:pt x="3642" y="204407"/>
                  </a:lnTo>
                  <a:lnTo>
                    <a:pt x="1083" y="208435"/>
                  </a:lnTo>
                  <a:lnTo>
                    <a:pt x="0" y="212518"/>
                  </a:lnTo>
                  <a:lnTo>
                    <a:pt x="1083" y="216861"/>
                  </a:lnTo>
                  <a:lnTo>
                    <a:pt x="2911" y="224919"/>
                  </a:lnTo>
                  <a:lnTo>
                    <a:pt x="9491" y="229683"/>
                  </a:lnTo>
                  <a:lnTo>
                    <a:pt x="193713" y="229683"/>
                  </a:lnTo>
                  <a:lnTo>
                    <a:pt x="246372" y="229317"/>
                  </a:lnTo>
                  <a:lnTo>
                    <a:pt x="248201" y="228950"/>
                  </a:lnTo>
                  <a:lnTo>
                    <a:pt x="254421" y="226037"/>
                  </a:lnTo>
                  <a:lnTo>
                    <a:pt x="259029" y="220205"/>
                  </a:lnTo>
                  <a:lnTo>
                    <a:pt x="260691" y="212518"/>
                  </a:lnTo>
                  <a:lnTo>
                    <a:pt x="258183" y="204407"/>
                  </a:lnTo>
                  <a:lnTo>
                    <a:pt x="258070" y="204040"/>
                  </a:lnTo>
                  <a:lnTo>
                    <a:pt x="254172" y="197448"/>
                  </a:lnTo>
                  <a:lnTo>
                    <a:pt x="121717" y="197447"/>
                  </a:lnTo>
                  <a:lnTo>
                    <a:pt x="114405" y="190120"/>
                  </a:lnTo>
                  <a:lnTo>
                    <a:pt x="114405" y="172170"/>
                  </a:lnTo>
                  <a:lnTo>
                    <a:pt x="121717" y="164843"/>
                  </a:lnTo>
                  <a:lnTo>
                    <a:pt x="235022" y="164843"/>
                  </a:lnTo>
                  <a:lnTo>
                    <a:pt x="225630" y="148726"/>
                  </a:lnTo>
                  <a:lnTo>
                    <a:pt x="129395" y="148726"/>
                  </a:lnTo>
                  <a:lnTo>
                    <a:pt x="125006" y="147260"/>
                  </a:lnTo>
                  <a:lnTo>
                    <a:pt x="123546" y="143596"/>
                  </a:lnTo>
                  <a:lnTo>
                    <a:pt x="122083" y="141035"/>
                  </a:lnTo>
                  <a:lnTo>
                    <a:pt x="121350" y="134439"/>
                  </a:lnTo>
                  <a:lnTo>
                    <a:pt x="119763" y="122076"/>
                  </a:lnTo>
                  <a:lnTo>
                    <a:pt x="116725" y="97349"/>
                  </a:lnTo>
                  <a:lnTo>
                    <a:pt x="115138" y="84986"/>
                  </a:lnTo>
                  <a:lnTo>
                    <a:pt x="115778" y="78393"/>
                  </a:lnTo>
                  <a:lnTo>
                    <a:pt x="115800" y="78163"/>
                  </a:lnTo>
                  <a:lnTo>
                    <a:pt x="119067" y="72439"/>
                  </a:lnTo>
                  <a:lnTo>
                    <a:pt x="124390" y="68501"/>
                  </a:lnTo>
                  <a:lnTo>
                    <a:pt x="131221" y="67036"/>
                  </a:lnTo>
                  <a:lnTo>
                    <a:pt x="178163" y="67036"/>
                  </a:lnTo>
                  <a:lnTo>
                    <a:pt x="145845" y="11722"/>
                  </a:lnTo>
                  <a:lnTo>
                    <a:pt x="143649" y="8061"/>
                  </a:lnTo>
                  <a:lnTo>
                    <a:pt x="141093" y="4762"/>
                  </a:lnTo>
                  <a:lnTo>
                    <a:pt x="137070" y="3299"/>
                  </a:lnTo>
                  <a:lnTo>
                    <a:pt x="129028" y="0"/>
                  </a:lnTo>
                  <a:close/>
                </a:path>
                <a:path w="260985" h="229870">
                  <a:moveTo>
                    <a:pt x="235022" y="164843"/>
                  </a:moveTo>
                  <a:lnTo>
                    <a:pt x="121717" y="164843"/>
                  </a:lnTo>
                  <a:lnTo>
                    <a:pt x="130491" y="165210"/>
                  </a:lnTo>
                  <a:lnTo>
                    <a:pt x="139263" y="165210"/>
                  </a:lnTo>
                  <a:lnTo>
                    <a:pt x="146575" y="172537"/>
                  </a:lnTo>
                  <a:lnTo>
                    <a:pt x="146575" y="190120"/>
                  </a:lnTo>
                  <a:lnTo>
                    <a:pt x="139263" y="197447"/>
                  </a:lnTo>
                  <a:lnTo>
                    <a:pt x="254172" y="197448"/>
                  </a:lnTo>
                  <a:lnTo>
                    <a:pt x="246339" y="184197"/>
                  </a:lnTo>
                  <a:lnTo>
                    <a:pt x="235022" y="164843"/>
                  </a:lnTo>
                  <a:close/>
                </a:path>
                <a:path w="260985" h="229870">
                  <a:moveTo>
                    <a:pt x="178163" y="67036"/>
                  </a:moveTo>
                  <a:lnTo>
                    <a:pt x="141823" y="67036"/>
                  </a:lnTo>
                  <a:lnTo>
                    <a:pt x="148038" y="77295"/>
                  </a:lnTo>
                  <a:lnTo>
                    <a:pt x="147305" y="84986"/>
                  </a:lnTo>
                  <a:lnTo>
                    <a:pt x="140726" y="139201"/>
                  </a:lnTo>
                  <a:lnTo>
                    <a:pt x="140052" y="143596"/>
                  </a:lnTo>
                  <a:lnTo>
                    <a:pt x="139996" y="143964"/>
                  </a:lnTo>
                  <a:lnTo>
                    <a:pt x="137437" y="147260"/>
                  </a:lnTo>
                  <a:lnTo>
                    <a:pt x="129395" y="148726"/>
                  </a:lnTo>
                  <a:lnTo>
                    <a:pt x="225630" y="148726"/>
                  </a:lnTo>
                  <a:lnTo>
                    <a:pt x="211279" y="124183"/>
                  </a:lnTo>
                  <a:lnTo>
                    <a:pt x="178163" y="6703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 descr=""/>
          <p:cNvGrpSpPr/>
          <p:nvPr/>
        </p:nvGrpSpPr>
        <p:grpSpPr>
          <a:xfrm>
            <a:off x="3358802" y="4905502"/>
            <a:ext cx="763905" cy="879475"/>
            <a:chOff x="3358802" y="4905502"/>
            <a:chExt cx="763905" cy="879475"/>
          </a:xfrm>
        </p:grpSpPr>
        <p:sp>
          <p:nvSpPr>
            <p:cNvPr id="70" name="object 70" descr=""/>
            <p:cNvSpPr/>
            <p:nvPr/>
          </p:nvSpPr>
          <p:spPr>
            <a:xfrm>
              <a:off x="3358794" y="5071097"/>
              <a:ext cx="615950" cy="713740"/>
            </a:xfrm>
            <a:custGeom>
              <a:avLst/>
              <a:gdLst/>
              <a:ahLst/>
              <a:cxnLst/>
              <a:rect l="l" t="t" r="r" b="b"/>
              <a:pathLst>
                <a:path w="615950" h="713739">
                  <a:moveTo>
                    <a:pt x="614591" y="120662"/>
                  </a:moveTo>
                  <a:lnTo>
                    <a:pt x="595718" y="76923"/>
                  </a:lnTo>
                  <a:lnTo>
                    <a:pt x="557745" y="47701"/>
                  </a:lnTo>
                  <a:lnTo>
                    <a:pt x="503758" y="26085"/>
                  </a:lnTo>
                  <a:lnTo>
                    <a:pt x="463562" y="15557"/>
                  </a:lnTo>
                  <a:lnTo>
                    <a:pt x="422757" y="8699"/>
                  </a:lnTo>
                  <a:lnTo>
                    <a:pt x="345313" y="1638"/>
                  </a:lnTo>
                  <a:lnTo>
                    <a:pt x="270040" y="0"/>
                  </a:lnTo>
                  <a:lnTo>
                    <a:pt x="266763" y="1638"/>
                  </a:lnTo>
                  <a:lnTo>
                    <a:pt x="229971" y="3505"/>
                  </a:lnTo>
                  <a:lnTo>
                    <a:pt x="166814" y="11544"/>
                  </a:lnTo>
                  <a:lnTo>
                    <a:pt x="110147" y="24866"/>
                  </a:lnTo>
                  <a:lnTo>
                    <a:pt x="60591" y="44716"/>
                  </a:lnTo>
                  <a:lnTo>
                    <a:pt x="20955" y="73431"/>
                  </a:lnTo>
                  <a:lnTo>
                    <a:pt x="1054" y="109791"/>
                  </a:lnTo>
                  <a:lnTo>
                    <a:pt x="0" y="142405"/>
                  </a:lnTo>
                  <a:lnTo>
                    <a:pt x="4914" y="144030"/>
                  </a:lnTo>
                  <a:lnTo>
                    <a:pt x="26390" y="156921"/>
                  </a:lnTo>
                  <a:lnTo>
                    <a:pt x="95084" y="184137"/>
                  </a:lnTo>
                  <a:lnTo>
                    <a:pt x="141973" y="194767"/>
                  </a:lnTo>
                  <a:lnTo>
                    <a:pt x="189484" y="201726"/>
                  </a:lnTo>
                  <a:lnTo>
                    <a:pt x="237312" y="206222"/>
                  </a:lnTo>
                  <a:lnTo>
                    <a:pt x="286118" y="208686"/>
                  </a:lnTo>
                  <a:lnTo>
                    <a:pt x="334479" y="208686"/>
                  </a:lnTo>
                  <a:lnTo>
                    <a:pt x="382524" y="206235"/>
                  </a:lnTo>
                  <a:lnTo>
                    <a:pt x="465683" y="196659"/>
                  </a:lnTo>
                  <a:lnTo>
                    <a:pt x="533755" y="180606"/>
                  </a:lnTo>
                  <a:lnTo>
                    <a:pt x="577278" y="163131"/>
                  </a:lnTo>
                  <a:lnTo>
                    <a:pt x="613727" y="139115"/>
                  </a:lnTo>
                  <a:lnTo>
                    <a:pt x="614591" y="120662"/>
                  </a:lnTo>
                  <a:close/>
                </a:path>
                <a:path w="615950" h="713739">
                  <a:moveTo>
                    <a:pt x="615365" y="505726"/>
                  </a:moveTo>
                  <a:lnTo>
                    <a:pt x="565035" y="530479"/>
                  </a:lnTo>
                  <a:lnTo>
                    <a:pt x="512254" y="546646"/>
                  </a:lnTo>
                  <a:lnTo>
                    <a:pt x="440042" y="560146"/>
                  </a:lnTo>
                  <a:lnTo>
                    <a:pt x="366598" y="566280"/>
                  </a:lnTo>
                  <a:lnTo>
                    <a:pt x="314109" y="567740"/>
                  </a:lnTo>
                  <a:lnTo>
                    <a:pt x="262064" y="566902"/>
                  </a:lnTo>
                  <a:lnTo>
                    <a:pt x="210337" y="563295"/>
                  </a:lnTo>
                  <a:lnTo>
                    <a:pt x="158762" y="556463"/>
                  </a:lnTo>
                  <a:lnTo>
                    <a:pt x="118579" y="549211"/>
                  </a:lnTo>
                  <a:lnTo>
                    <a:pt x="79171" y="538873"/>
                  </a:lnTo>
                  <a:lnTo>
                    <a:pt x="40690" y="524243"/>
                  </a:lnTo>
                  <a:lnTo>
                    <a:pt x="3289" y="504101"/>
                  </a:lnTo>
                  <a:lnTo>
                    <a:pt x="5435" y="603745"/>
                  </a:lnTo>
                  <a:lnTo>
                    <a:pt x="34810" y="648042"/>
                  </a:lnTo>
                  <a:lnTo>
                    <a:pt x="76923" y="672680"/>
                  </a:lnTo>
                  <a:lnTo>
                    <a:pt x="120751" y="689394"/>
                  </a:lnTo>
                  <a:lnTo>
                    <a:pt x="166116" y="700900"/>
                  </a:lnTo>
                  <a:lnTo>
                    <a:pt x="212699" y="708113"/>
                  </a:lnTo>
                  <a:lnTo>
                    <a:pt x="260210" y="711949"/>
                  </a:lnTo>
                  <a:lnTo>
                    <a:pt x="298551" y="713486"/>
                  </a:lnTo>
                  <a:lnTo>
                    <a:pt x="337350" y="713181"/>
                  </a:lnTo>
                  <a:lnTo>
                    <a:pt x="376453" y="711034"/>
                  </a:lnTo>
                  <a:lnTo>
                    <a:pt x="415696" y="707047"/>
                  </a:lnTo>
                  <a:lnTo>
                    <a:pt x="480758" y="695579"/>
                  </a:lnTo>
                  <a:lnTo>
                    <a:pt x="543356" y="674306"/>
                  </a:lnTo>
                  <a:lnTo>
                    <a:pt x="585470" y="651065"/>
                  </a:lnTo>
                  <a:lnTo>
                    <a:pt x="613930" y="613003"/>
                  </a:lnTo>
                  <a:lnTo>
                    <a:pt x="615365" y="602284"/>
                  </a:lnTo>
                  <a:lnTo>
                    <a:pt x="615365" y="505726"/>
                  </a:lnTo>
                  <a:close/>
                </a:path>
                <a:path w="615950" h="713739">
                  <a:moveTo>
                    <a:pt x="615365" y="346976"/>
                  </a:moveTo>
                  <a:lnTo>
                    <a:pt x="537591" y="380098"/>
                  </a:lnTo>
                  <a:lnTo>
                    <a:pt x="491185" y="391782"/>
                  </a:lnTo>
                  <a:lnTo>
                    <a:pt x="443852" y="399478"/>
                  </a:lnTo>
                  <a:lnTo>
                    <a:pt x="396049" y="404253"/>
                  </a:lnTo>
                  <a:lnTo>
                    <a:pt x="346697" y="406742"/>
                  </a:lnTo>
                  <a:lnTo>
                    <a:pt x="297040" y="406920"/>
                  </a:lnTo>
                  <a:lnTo>
                    <a:pt x="247383" y="404952"/>
                  </a:lnTo>
                  <a:lnTo>
                    <a:pt x="198031" y="400989"/>
                  </a:lnTo>
                  <a:lnTo>
                    <a:pt x="131953" y="390753"/>
                  </a:lnTo>
                  <a:lnTo>
                    <a:pt x="51155" y="367690"/>
                  </a:lnTo>
                  <a:lnTo>
                    <a:pt x="3289" y="346976"/>
                  </a:lnTo>
                  <a:lnTo>
                    <a:pt x="3289" y="461543"/>
                  </a:lnTo>
                  <a:lnTo>
                    <a:pt x="60553" y="495909"/>
                  </a:lnTo>
                  <a:lnTo>
                    <a:pt x="107759" y="509790"/>
                  </a:lnTo>
                  <a:lnTo>
                    <a:pt x="155879" y="519849"/>
                  </a:lnTo>
                  <a:lnTo>
                    <a:pt x="204622" y="526529"/>
                  </a:lnTo>
                  <a:lnTo>
                    <a:pt x="253682" y="530288"/>
                  </a:lnTo>
                  <a:lnTo>
                    <a:pt x="291731" y="531837"/>
                  </a:lnTo>
                  <a:lnTo>
                    <a:pt x="329780" y="531710"/>
                  </a:lnTo>
                  <a:lnTo>
                    <a:pt x="405866" y="527011"/>
                  </a:lnTo>
                  <a:lnTo>
                    <a:pt x="476046" y="516775"/>
                  </a:lnTo>
                  <a:lnTo>
                    <a:pt x="544995" y="499186"/>
                  </a:lnTo>
                  <a:lnTo>
                    <a:pt x="595160" y="475932"/>
                  </a:lnTo>
                  <a:lnTo>
                    <a:pt x="615365" y="458279"/>
                  </a:lnTo>
                  <a:lnTo>
                    <a:pt x="615365" y="346976"/>
                  </a:lnTo>
                  <a:close/>
                </a:path>
                <a:path w="615950" h="713739">
                  <a:moveTo>
                    <a:pt x="615365" y="183324"/>
                  </a:moveTo>
                  <a:lnTo>
                    <a:pt x="578942" y="202133"/>
                  </a:lnTo>
                  <a:lnTo>
                    <a:pt x="540080" y="216039"/>
                  </a:lnTo>
                  <a:lnTo>
                    <a:pt x="487959" y="229400"/>
                  </a:lnTo>
                  <a:lnTo>
                    <a:pt x="434924" y="238137"/>
                  </a:lnTo>
                  <a:lnTo>
                    <a:pt x="381279" y="243205"/>
                  </a:lnTo>
                  <a:lnTo>
                    <a:pt x="327317" y="245503"/>
                  </a:lnTo>
                  <a:lnTo>
                    <a:pt x="285584" y="245554"/>
                  </a:lnTo>
                  <a:lnTo>
                    <a:pt x="243852" y="243459"/>
                  </a:lnTo>
                  <a:lnTo>
                    <a:pt x="202120" y="239522"/>
                  </a:lnTo>
                  <a:lnTo>
                    <a:pt x="160388" y="234048"/>
                  </a:lnTo>
                  <a:lnTo>
                    <a:pt x="119964" y="226809"/>
                  </a:lnTo>
                  <a:lnTo>
                    <a:pt x="79997" y="216662"/>
                  </a:lnTo>
                  <a:lnTo>
                    <a:pt x="40944" y="202526"/>
                  </a:lnTo>
                  <a:lnTo>
                    <a:pt x="3289" y="183324"/>
                  </a:lnTo>
                  <a:lnTo>
                    <a:pt x="3289" y="294614"/>
                  </a:lnTo>
                  <a:lnTo>
                    <a:pt x="38874" y="319976"/>
                  </a:lnTo>
                  <a:lnTo>
                    <a:pt x="116344" y="345871"/>
                  </a:lnTo>
                  <a:lnTo>
                    <a:pt x="163245" y="355358"/>
                  </a:lnTo>
                  <a:lnTo>
                    <a:pt x="210769" y="361480"/>
                  </a:lnTo>
                  <a:lnTo>
                    <a:pt x="258584" y="364985"/>
                  </a:lnTo>
                  <a:lnTo>
                    <a:pt x="297827" y="366547"/>
                  </a:lnTo>
                  <a:lnTo>
                    <a:pt x="336931" y="366407"/>
                  </a:lnTo>
                  <a:lnTo>
                    <a:pt x="375729" y="364744"/>
                  </a:lnTo>
                  <a:lnTo>
                    <a:pt x="414058" y="361708"/>
                  </a:lnTo>
                  <a:lnTo>
                    <a:pt x="482587" y="351485"/>
                  </a:lnTo>
                  <a:lnTo>
                    <a:pt x="549897" y="333883"/>
                  </a:lnTo>
                  <a:lnTo>
                    <a:pt x="596379" y="312712"/>
                  </a:lnTo>
                  <a:lnTo>
                    <a:pt x="615365" y="296240"/>
                  </a:lnTo>
                  <a:lnTo>
                    <a:pt x="615365" y="183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622547" y="4911852"/>
              <a:ext cx="494030" cy="492759"/>
            </a:xfrm>
            <a:custGeom>
              <a:avLst/>
              <a:gdLst/>
              <a:ahLst/>
              <a:cxnLst/>
              <a:rect l="l" t="t" r="r" b="b"/>
              <a:pathLst>
                <a:path w="494029" h="492760">
                  <a:moveTo>
                    <a:pt x="246887" y="0"/>
                  </a:moveTo>
                  <a:lnTo>
                    <a:pt x="197118" y="5002"/>
                  </a:lnTo>
                  <a:lnTo>
                    <a:pt x="150768" y="19347"/>
                  </a:lnTo>
                  <a:lnTo>
                    <a:pt x="108830" y="42045"/>
                  </a:lnTo>
                  <a:lnTo>
                    <a:pt x="72294" y="72104"/>
                  </a:lnTo>
                  <a:lnTo>
                    <a:pt x="42152" y="108532"/>
                  </a:lnTo>
                  <a:lnTo>
                    <a:pt x="19395" y="150340"/>
                  </a:lnTo>
                  <a:lnTo>
                    <a:pt x="5014" y="196534"/>
                  </a:lnTo>
                  <a:lnTo>
                    <a:pt x="0" y="246125"/>
                  </a:lnTo>
                  <a:lnTo>
                    <a:pt x="5014" y="295717"/>
                  </a:lnTo>
                  <a:lnTo>
                    <a:pt x="19395" y="341911"/>
                  </a:lnTo>
                  <a:lnTo>
                    <a:pt x="42152" y="383719"/>
                  </a:lnTo>
                  <a:lnTo>
                    <a:pt x="72294" y="420147"/>
                  </a:lnTo>
                  <a:lnTo>
                    <a:pt x="108830" y="450206"/>
                  </a:lnTo>
                  <a:lnTo>
                    <a:pt x="150768" y="472904"/>
                  </a:lnTo>
                  <a:lnTo>
                    <a:pt x="197118" y="487249"/>
                  </a:lnTo>
                  <a:lnTo>
                    <a:pt x="246887" y="492252"/>
                  </a:lnTo>
                  <a:lnTo>
                    <a:pt x="296657" y="487249"/>
                  </a:lnTo>
                  <a:lnTo>
                    <a:pt x="343007" y="472904"/>
                  </a:lnTo>
                  <a:lnTo>
                    <a:pt x="384945" y="450206"/>
                  </a:lnTo>
                  <a:lnTo>
                    <a:pt x="421481" y="420147"/>
                  </a:lnTo>
                  <a:lnTo>
                    <a:pt x="451623" y="383719"/>
                  </a:lnTo>
                  <a:lnTo>
                    <a:pt x="474380" y="341911"/>
                  </a:lnTo>
                  <a:lnTo>
                    <a:pt x="488761" y="295717"/>
                  </a:lnTo>
                  <a:lnTo>
                    <a:pt x="493775" y="246125"/>
                  </a:lnTo>
                  <a:lnTo>
                    <a:pt x="488761" y="196534"/>
                  </a:lnTo>
                  <a:lnTo>
                    <a:pt x="474380" y="150340"/>
                  </a:lnTo>
                  <a:lnTo>
                    <a:pt x="451623" y="108532"/>
                  </a:lnTo>
                  <a:lnTo>
                    <a:pt x="421481" y="72104"/>
                  </a:lnTo>
                  <a:lnTo>
                    <a:pt x="384945" y="42045"/>
                  </a:lnTo>
                  <a:lnTo>
                    <a:pt x="343007" y="19347"/>
                  </a:lnTo>
                  <a:lnTo>
                    <a:pt x="296657" y="5002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622547" y="4911852"/>
              <a:ext cx="494030" cy="492759"/>
            </a:xfrm>
            <a:custGeom>
              <a:avLst/>
              <a:gdLst/>
              <a:ahLst/>
              <a:cxnLst/>
              <a:rect l="l" t="t" r="r" b="b"/>
              <a:pathLst>
                <a:path w="494029" h="492760">
                  <a:moveTo>
                    <a:pt x="0" y="246125"/>
                  </a:moveTo>
                  <a:lnTo>
                    <a:pt x="5014" y="196534"/>
                  </a:lnTo>
                  <a:lnTo>
                    <a:pt x="19395" y="150340"/>
                  </a:lnTo>
                  <a:lnTo>
                    <a:pt x="42152" y="108532"/>
                  </a:lnTo>
                  <a:lnTo>
                    <a:pt x="72294" y="72104"/>
                  </a:lnTo>
                  <a:lnTo>
                    <a:pt x="108830" y="42045"/>
                  </a:lnTo>
                  <a:lnTo>
                    <a:pt x="150768" y="19347"/>
                  </a:lnTo>
                  <a:lnTo>
                    <a:pt x="197118" y="5002"/>
                  </a:lnTo>
                  <a:lnTo>
                    <a:pt x="246887" y="0"/>
                  </a:lnTo>
                  <a:lnTo>
                    <a:pt x="296657" y="5002"/>
                  </a:lnTo>
                  <a:lnTo>
                    <a:pt x="343007" y="19347"/>
                  </a:lnTo>
                  <a:lnTo>
                    <a:pt x="384945" y="42045"/>
                  </a:lnTo>
                  <a:lnTo>
                    <a:pt x="421481" y="72104"/>
                  </a:lnTo>
                  <a:lnTo>
                    <a:pt x="451623" y="108532"/>
                  </a:lnTo>
                  <a:lnTo>
                    <a:pt x="474380" y="150340"/>
                  </a:lnTo>
                  <a:lnTo>
                    <a:pt x="488761" y="196534"/>
                  </a:lnTo>
                  <a:lnTo>
                    <a:pt x="493775" y="246125"/>
                  </a:lnTo>
                  <a:lnTo>
                    <a:pt x="488761" y="295717"/>
                  </a:lnTo>
                  <a:lnTo>
                    <a:pt x="474380" y="341911"/>
                  </a:lnTo>
                  <a:lnTo>
                    <a:pt x="451623" y="383719"/>
                  </a:lnTo>
                  <a:lnTo>
                    <a:pt x="421481" y="420147"/>
                  </a:lnTo>
                  <a:lnTo>
                    <a:pt x="384945" y="450206"/>
                  </a:lnTo>
                  <a:lnTo>
                    <a:pt x="343007" y="472904"/>
                  </a:lnTo>
                  <a:lnTo>
                    <a:pt x="296657" y="487249"/>
                  </a:lnTo>
                  <a:lnTo>
                    <a:pt x="246887" y="492252"/>
                  </a:lnTo>
                  <a:lnTo>
                    <a:pt x="197118" y="487249"/>
                  </a:lnTo>
                  <a:lnTo>
                    <a:pt x="150768" y="472904"/>
                  </a:lnTo>
                  <a:lnTo>
                    <a:pt x="108830" y="450206"/>
                  </a:lnTo>
                  <a:lnTo>
                    <a:pt x="72294" y="420147"/>
                  </a:lnTo>
                  <a:lnTo>
                    <a:pt x="42152" y="383719"/>
                  </a:lnTo>
                  <a:lnTo>
                    <a:pt x="19395" y="341911"/>
                  </a:lnTo>
                  <a:lnTo>
                    <a:pt x="5014" y="295717"/>
                  </a:lnTo>
                  <a:lnTo>
                    <a:pt x="0" y="246125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3764026" y="4898263"/>
            <a:ext cx="2425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D9D9D9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4" name="object 74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69842" y="5460796"/>
            <a:ext cx="270256" cy="182880"/>
          </a:xfrm>
          <a:prstGeom prst="rect">
            <a:avLst/>
          </a:prstGeom>
        </p:spPr>
      </p:pic>
      <p:sp>
        <p:nvSpPr>
          <p:cNvPr id="75" name="object 7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687" y="0"/>
              <a:ext cx="1078991" cy="75742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6" y="702563"/>
              <a:ext cx="783335" cy="1584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762" y="2777058"/>
              <a:ext cx="3413505" cy="54894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3982" y="2777058"/>
              <a:ext cx="579729" cy="54894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3815" y="2777058"/>
              <a:ext cx="6811645" cy="5489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7166" y="3339972"/>
              <a:ext cx="8050149" cy="54863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1093957" y="6465214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33131" y="2315387"/>
              <a:ext cx="524510" cy="363855"/>
            </a:xfrm>
            <a:custGeom>
              <a:avLst/>
              <a:gdLst/>
              <a:ahLst/>
              <a:cxnLst/>
              <a:rect l="l" t="t" r="r" b="b"/>
              <a:pathLst>
                <a:path w="524510" h="363855">
                  <a:moveTo>
                    <a:pt x="140398" y="215811"/>
                  </a:moveTo>
                  <a:lnTo>
                    <a:pt x="42900" y="182295"/>
                  </a:lnTo>
                  <a:lnTo>
                    <a:pt x="0" y="247256"/>
                  </a:lnTo>
                  <a:lnTo>
                    <a:pt x="102235" y="275272"/>
                  </a:lnTo>
                  <a:lnTo>
                    <a:pt x="140398" y="215811"/>
                  </a:lnTo>
                  <a:close/>
                </a:path>
                <a:path w="524510" h="363855">
                  <a:moveTo>
                    <a:pt x="195859" y="131432"/>
                  </a:moveTo>
                  <a:lnTo>
                    <a:pt x="95262" y="93243"/>
                  </a:lnTo>
                  <a:lnTo>
                    <a:pt x="49568" y="166573"/>
                  </a:lnTo>
                  <a:lnTo>
                    <a:pt x="150291" y="202349"/>
                  </a:lnTo>
                  <a:lnTo>
                    <a:pt x="195859" y="131432"/>
                  </a:lnTo>
                  <a:close/>
                </a:path>
                <a:path w="524510" h="363855">
                  <a:moveTo>
                    <a:pt x="254520" y="45999"/>
                  </a:moveTo>
                  <a:lnTo>
                    <a:pt x="151625" y="0"/>
                  </a:lnTo>
                  <a:lnTo>
                    <a:pt x="102450" y="78790"/>
                  </a:lnTo>
                  <a:lnTo>
                    <a:pt x="207403" y="119024"/>
                  </a:lnTo>
                  <a:lnTo>
                    <a:pt x="254520" y="45999"/>
                  </a:lnTo>
                  <a:close/>
                </a:path>
                <a:path w="524510" h="363855">
                  <a:moveTo>
                    <a:pt x="377215" y="188836"/>
                  </a:moveTo>
                  <a:lnTo>
                    <a:pt x="373722" y="180263"/>
                  </a:lnTo>
                  <a:lnTo>
                    <a:pt x="367055" y="163817"/>
                  </a:lnTo>
                  <a:lnTo>
                    <a:pt x="358876" y="143687"/>
                  </a:lnTo>
                  <a:lnTo>
                    <a:pt x="355371" y="141592"/>
                  </a:lnTo>
                  <a:lnTo>
                    <a:pt x="355371" y="202095"/>
                  </a:lnTo>
                  <a:lnTo>
                    <a:pt x="354152" y="209969"/>
                  </a:lnTo>
                  <a:lnTo>
                    <a:pt x="349961" y="216725"/>
                  </a:lnTo>
                  <a:lnTo>
                    <a:pt x="343700" y="221208"/>
                  </a:lnTo>
                  <a:lnTo>
                    <a:pt x="336207" y="223037"/>
                  </a:lnTo>
                  <a:lnTo>
                    <a:pt x="328320" y="221818"/>
                  </a:lnTo>
                  <a:lnTo>
                    <a:pt x="321525" y="217639"/>
                  </a:lnTo>
                  <a:lnTo>
                    <a:pt x="317030" y="211416"/>
                  </a:lnTo>
                  <a:lnTo>
                    <a:pt x="315201" y="203974"/>
                  </a:lnTo>
                  <a:lnTo>
                    <a:pt x="316357" y="196583"/>
                  </a:lnTo>
                  <a:lnTo>
                    <a:pt x="316433" y="196126"/>
                  </a:lnTo>
                  <a:lnTo>
                    <a:pt x="320611" y="189369"/>
                  </a:lnTo>
                  <a:lnTo>
                    <a:pt x="326847" y="184886"/>
                  </a:lnTo>
                  <a:lnTo>
                    <a:pt x="334314" y="183057"/>
                  </a:lnTo>
                  <a:lnTo>
                    <a:pt x="342188" y="184238"/>
                  </a:lnTo>
                  <a:lnTo>
                    <a:pt x="348996" y="188404"/>
                  </a:lnTo>
                  <a:lnTo>
                    <a:pt x="353517" y="194627"/>
                  </a:lnTo>
                  <a:lnTo>
                    <a:pt x="355371" y="202095"/>
                  </a:lnTo>
                  <a:lnTo>
                    <a:pt x="355371" y="141592"/>
                  </a:lnTo>
                  <a:lnTo>
                    <a:pt x="314629" y="117157"/>
                  </a:lnTo>
                  <a:lnTo>
                    <a:pt x="314629" y="180492"/>
                  </a:lnTo>
                  <a:lnTo>
                    <a:pt x="313817" y="188569"/>
                  </a:lnTo>
                  <a:lnTo>
                    <a:pt x="302780" y="197535"/>
                  </a:lnTo>
                  <a:lnTo>
                    <a:pt x="294665" y="196723"/>
                  </a:lnTo>
                  <a:lnTo>
                    <a:pt x="285686" y="185750"/>
                  </a:lnTo>
                  <a:lnTo>
                    <a:pt x="286512" y="177685"/>
                  </a:lnTo>
                  <a:lnTo>
                    <a:pt x="297535" y="168744"/>
                  </a:lnTo>
                  <a:lnTo>
                    <a:pt x="305638" y="169557"/>
                  </a:lnTo>
                  <a:lnTo>
                    <a:pt x="314629" y="180492"/>
                  </a:lnTo>
                  <a:lnTo>
                    <a:pt x="314629" y="117157"/>
                  </a:lnTo>
                  <a:lnTo>
                    <a:pt x="310146" y="114465"/>
                  </a:lnTo>
                  <a:lnTo>
                    <a:pt x="255651" y="151003"/>
                  </a:lnTo>
                  <a:lnTo>
                    <a:pt x="200456" y="225450"/>
                  </a:lnTo>
                  <a:lnTo>
                    <a:pt x="217220" y="279311"/>
                  </a:lnTo>
                  <a:lnTo>
                    <a:pt x="298259" y="300659"/>
                  </a:lnTo>
                  <a:lnTo>
                    <a:pt x="353961" y="221780"/>
                  </a:lnTo>
                  <a:lnTo>
                    <a:pt x="377215" y="188836"/>
                  </a:lnTo>
                  <a:close/>
                </a:path>
                <a:path w="524510" h="363855">
                  <a:moveTo>
                    <a:pt x="421906" y="313220"/>
                  </a:moveTo>
                  <a:lnTo>
                    <a:pt x="351586" y="284695"/>
                  </a:lnTo>
                  <a:lnTo>
                    <a:pt x="301040" y="339877"/>
                  </a:lnTo>
                  <a:lnTo>
                    <a:pt x="380479" y="363486"/>
                  </a:lnTo>
                  <a:lnTo>
                    <a:pt x="421906" y="313220"/>
                  </a:lnTo>
                  <a:close/>
                </a:path>
                <a:path w="524510" h="363855">
                  <a:moveTo>
                    <a:pt x="475449" y="247294"/>
                  </a:moveTo>
                  <a:lnTo>
                    <a:pt x="405739" y="219760"/>
                  </a:lnTo>
                  <a:lnTo>
                    <a:pt x="360654" y="276275"/>
                  </a:lnTo>
                  <a:lnTo>
                    <a:pt x="428459" y="303453"/>
                  </a:lnTo>
                  <a:lnTo>
                    <a:pt x="475449" y="247294"/>
                  </a:lnTo>
                  <a:close/>
                </a:path>
                <a:path w="524510" h="363855">
                  <a:moveTo>
                    <a:pt x="523925" y="177088"/>
                  </a:moveTo>
                  <a:lnTo>
                    <a:pt x="463854" y="149491"/>
                  </a:lnTo>
                  <a:lnTo>
                    <a:pt x="414578" y="209740"/>
                  </a:lnTo>
                  <a:lnTo>
                    <a:pt x="481431" y="237299"/>
                  </a:lnTo>
                  <a:lnTo>
                    <a:pt x="523925" y="177088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9653" y="3060192"/>
              <a:ext cx="3389883" cy="731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1532" y="1100963"/>
            <a:ext cx="10766425" cy="5323205"/>
            <a:chOff x="681532" y="1100963"/>
            <a:chExt cx="10766425" cy="53232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80" y="1158240"/>
              <a:ext cx="9892283" cy="52654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532" y="1100963"/>
              <a:ext cx="7201027" cy="2133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532" y="1314323"/>
              <a:ext cx="3966464" cy="213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532" y="1529207"/>
              <a:ext cx="5743575" cy="16763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3611" y="2252472"/>
              <a:ext cx="3784091" cy="33360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1914" y="2596769"/>
              <a:ext cx="1370584" cy="16258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2185" y="4275963"/>
              <a:ext cx="2802890" cy="122529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0477" y="2736214"/>
              <a:ext cx="1563370" cy="1507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5748" y="3008248"/>
              <a:ext cx="482091" cy="42760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281168" y="5266435"/>
              <a:ext cx="734695" cy="140335"/>
            </a:xfrm>
            <a:custGeom>
              <a:avLst/>
              <a:gdLst/>
              <a:ahLst/>
              <a:cxnLst/>
              <a:rect l="l" t="t" r="r" b="b"/>
              <a:pathLst>
                <a:path w="734695" h="140335">
                  <a:moveTo>
                    <a:pt x="112522" y="50546"/>
                  </a:moveTo>
                  <a:lnTo>
                    <a:pt x="109474" y="35814"/>
                  </a:lnTo>
                  <a:lnTo>
                    <a:pt x="106172" y="29337"/>
                  </a:lnTo>
                  <a:lnTo>
                    <a:pt x="102704" y="25527"/>
                  </a:lnTo>
                  <a:lnTo>
                    <a:pt x="101092" y="23749"/>
                  </a:lnTo>
                  <a:lnTo>
                    <a:pt x="96139" y="18161"/>
                  </a:lnTo>
                  <a:lnTo>
                    <a:pt x="95504" y="17780"/>
                  </a:lnTo>
                  <a:lnTo>
                    <a:pt x="95504" y="53848"/>
                  </a:lnTo>
                  <a:lnTo>
                    <a:pt x="93599" y="61341"/>
                  </a:lnTo>
                  <a:lnTo>
                    <a:pt x="67310" y="81534"/>
                  </a:lnTo>
                  <a:lnTo>
                    <a:pt x="59817" y="79502"/>
                  </a:lnTo>
                  <a:lnTo>
                    <a:pt x="39624" y="53213"/>
                  </a:lnTo>
                  <a:lnTo>
                    <a:pt x="41529" y="45847"/>
                  </a:lnTo>
                  <a:lnTo>
                    <a:pt x="43942" y="38481"/>
                  </a:lnTo>
                  <a:lnTo>
                    <a:pt x="48260" y="33147"/>
                  </a:lnTo>
                  <a:lnTo>
                    <a:pt x="60960" y="26289"/>
                  </a:lnTo>
                  <a:lnTo>
                    <a:pt x="67945" y="25527"/>
                  </a:lnTo>
                  <a:lnTo>
                    <a:pt x="75311" y="27559"/>
                  </a:lnTo>
                  <a:lnTo>
                    <a:pt x="82677" y="29972"/>
                  </a:lnTo>
                  <a:lnTo>
                    <a:pt x="88011" y="34290"/>
                  </a:lnTo>
                  <a:lnTo>
                    <a:pt x="94869" y="46990"/>
                  </a:lnTo>
                  <a:lnTo>
                    <a:pt x="95440" y="53213"/>
                  </a:lnTo>
                  <a:lnTo>
                    <a:pt x="95504" y="53848"/>
                  </a:lnTo>
                  <a:lnTo>
                    <a:pt x="95504" y="17780"/>
                  </a:lnTo>
                  <a:lnTo>
                    <a:pt x="93865" y="16764"/>
                  </a:lnTo>
                  <a:lnTo>
                    <a:pt x="89535" y="14097"/>
                  </a:lnTo>
                  <a:lnTo>
                    <a:pt x="81534" y="11557"/>
                  </a:lnTo>
                  <a:lnTo>
                    <a:pt x="75946" y="9906"/>
                  </a:lnTo>
                  <a:lnTo>
                    <a:pt x="70485" y="9525"/>
                  </a:lnTo>
                  <a:lnTo>
                    <a:pt x="59817" y="11303"/>
                  </a:lnTo>
                  <a:lnTo>
                    <a:pt x="54864" y="13462"/>
                  </a:lnTo>
                  <a:lnTo>
                    <a:pt x="50292" y="16764"/>
                  </a:lnTo>
                  <a:lnTo>
                    <a:pt x="53721" y="4826"/>
                  </a:lnTo>
                  <a:lnTo>
                    <a:pt x="37338" y="0"/>
                  </a:lnTo>
                  <a:lnTo>
                    <a:pt x="0" y="125730"/>
                  </a:lnTo>
                  <a:lnTo>
                    <a:pt x="16383" y="130556"/>
                  </a:lnTo>
                  <a:lnTo>
                    <a:pt x="32893" y="74930"/>
                  </a:lnTo>
                  <a:lnTo>
                    <a:pt x="35052" y="80264"/>
                  </a:lnTo>
                  <a:lnTo>
                    <a:pt x="37973" y="84709"/>
                  </a:lnTo>
                  <a:lnTo>
                    <a:pt x="42037" y="88392"/>
                  </a:lnTo>
                  <a:lnTo>
                    <a:pt x="45974" y="92075"/>
                  </a:lnTo>
                  <a:lnTo>
                    <a:pt x="50800" y="94615"/>
                  </a:lnTo>
                  <a:lnTo>
                    <a:pt x="56388" y="96393"/>
                  </a:lnTo>
                  <a:lnTo>
                    <a:pt x="64833" y="98806"/>
                  </a:lnTo>
                  <a:lnTo>
                    <a:pt x="72009" y="98806"/>
                  </a:lnTo>
                  <a:lnTo>
                    <a:pt x="86614" y="94996"/>
                  </a:lnTo>
                  <a:lnTo>
                    <a:pt x="92837" y="91313"/>
                  </a:lnTo>
                  <a:lnTo>
                    <a:pt x="98298" y="85979"/>
                  </a:lnTo>
                  <a:lnTo>
                    <a:pt x="102743" y="81534"/>
                  </a:lnTo>
                  <a:lnTo>
                    <a:pt x="103632" y="80645"/>
                  </a:lnTo>
                  <a:lnTo>
                    <a:pt x="107569" y="74041"/>
                  </a:lnTo>
                  <a:lnTo>
                    <a:pt x="109982" y="66167"/>
                  </a:lnTo>
                  <a:lnTo>
                    <a:pt x="112268" y="58293"/>
                  </a:lnTo>
                  <a:lnTo>
                    <a:pt x="112407" y="53848"/>
                  </a:lnTo>
                  <a:lnTo>
                    <a:pt x="112522" y="50546"/>
                  </a:lnTo>
                  <a:close/>
                </a:path>
                <a:path w="734695" h="140335">
                  <a:moveTo>
                    <a:pt x="204533" y="74536"/>
                  </a:moveTo>
                  <a:lnTo>
                    <a:pt x="204444" y="73152"/>
                  </a:lnTo>
                  <a:lnTo>
                    <a:pt x="203962" y="65506"/>
                  </a:lnTo>
                  <a:lnTo>
                    <a:pt x="201866" y="57391"/>
                  </a:lnTo>
                  <a:lnTo>
                    <a:pt x="198247" y="50165"/>
                  </a:lnTo>
                  <a:lnTo>
                    <a:pt x="197129" y="48768"/>
                  </a:lnTo>
                  <a:lnTo>
                    <a:pt x="193332" y="44030"/>
                  </a:lnTo>
                  <a:lnTo>
                    <a:pt x="188569" y="40132"/>
                  </a:lnTo>
                  <a:lnTo>
                    <a:pt x="188569" y="68834"/>
                  </a:lnTo>
                  <a:lnTo>
                    <a:pt x="187960" y="73152"/>
                  </a:lnTo>
                  <a:lnTo>
                    <a:pt x="140970" y="64389"/>
                  </a:lnTo>
                  <a:lnTo>
                    <a:pt x="141986" y="59944"/>
                  </a:lnTo>
                  <a:lnTo>
                    <a:pt x="144907" y="56134"/>
                  </a:lnTo>
                  <a:lnTo>
                    <a:pt x="149606" y="52959"/>
                  </a:lnTo>
                  <a:lnTo>
                    <a:pt x="154432" y="49784"/>
                  </a:lnTo>
                  <a:lnTo>
                    <a:pt x="160782" y="48768"/>
                  </a:lnTo>
                  <a:lnTo>
                    <a:pt x="168529" y="49911"/>
                  </a:lnTo>
                  <a:lnTo>
                    <a:pt x="176403" y="51689"/>
                  </a:lnTo>
                  <a:lnTo>
                    <a:pt x="181737" y="54864"/>
                  </a:lnTo>
                  <a:lnTo>
                    <a:pt x="187579" y="64262"/>
                  </a:lnTo>
                  <a:lnTo>
                    <a:pt x="188569" y="68834"/>
                  </a:lnTo>
                  <a:lnTo>
                    <a:pt x="188569" y="40132"/>
                  </a:lnTo>
                  <a:lnTo>
                    <a:pt x="187375" y="39154"/>
                  </a:lnTo>
                  <a:lnTo>
                    <a:pt x="180378" y="35560"/>
                  </a:lnTo>
                  <a:lnTo>
                    <a:pt x="172339" y="33274"/>
                  </a:lnTo>
                  <a:lnTo>
                    <a:pt x="163703" y="31750"/>
                  </a:lnTo>
                  <a:lnTo>
                    <a:pt x="155956" y="32258"/>
                  </a:lnTo>
                  <a:lnTo>
                    <a:pt x="148971" y="34925"/>
                  </a:lnTo>
                  <a:lnTo>
                    <a:pt x="141986" y="37719"/>
                  </a:lnTo>
                  <a:lnTo>
                    <a:pt x="136144" y="41910"/>
                  </a:lnTo>
                  <a:lnTo>
                    <a:pt x="131572" y="47879"/>
                  </a:lnTo>
                  <a:lnTo>
                    <a:pt x="127000" y="53721"/>
                  </a:lnTo>
                  <a:lnTo>
                    <a:pt x="123952" y="60706"/>
                  </a:lnTo>
                  <a:lnTo>
                    <a:pt x="122301" y="68834"/>
                  </a:lnTo>
                  <a:lnTo>
                    <a:pt x="120904" y="76835"/>
                  </a:lnTo>
                  <a:lnTo>
                    <a:pt x="121158" y="84328"/>
                  </a:lnTo>
                  <a:lnTo>
                    <a:pt x="145135" y="116446"/>
                  </a:lnTo>
                  <a:lnTo>
                    <a:pt x="169799" y="121920"/>
                  </a:lnTo>
                  <a:lnTo>
                    <a:pt x="174498" y="121285"/>
                  </a:lnTo>
                  <a:lnTo>
                    <a:pt x="179197" y="120777"/>
                  </a:lnTo>
                  <a:lnTo>
                    <a:pt x="183007" y="120015"/>
                  </a:lnTo>
                  <a:lnTo>
                    <a:pt x="185928" y="118872"/>
                  </a:lnTo>
                  <a:lnTo>
                    <a:pt x="188976" y="117729"/>
                  </a:lnTo>
                  <a:lnTo>
                    <a:pt x="190881" y="116967"/>
                  </a:lnTo>
                  <a:lnTo>
                    <a:pt x="191604" y="116446"/>
                  </a:lnTo>
                  <a:lnTo>
                    <a:pt x="191782" y="116446"/>
                  </a:lnTo>
                  <a:lnTo>
                    <a:pt x="189763" y="104775"/>
                  </a:lnTo>
                  <a:lnTo>
                    <a:pt x="188976" y="100203"/>
                  </a:lnTo>
                  <a:lnTo>
                    <a:pt x="185166" y="101981"/>
                  </a:lnTo>
                  <a:lnTo>
                    <a:pt x="180975" y="103251"/>
                  </a:lnTo>
                  <a:lnTo>
                    <a:pt x="171704" y="104775"/>
                  </a:lnTo>
                  <a:lnTo>
                    <a:pt x="166878" y="104775"/>
                  </a:lnTo>
                  <a:lnTo>
                    <a:pt x="138049" y="79756"/>
                  </a:lnTo>
                  <a:lnTo>
                    <a:pt x="201676" y="91694"/>
                  </a:lnTo>
                  <a:lnTo>
                    <a:pt x="202057" y="90551"/>
                  </a:lnTo>
                  <a:lnTo>
                    <a:pt x="202438" y="89281"/>
                  </a:lnTo>
                  <a:lnTo>
                    <a:pt x="202819" y="87884"/>
                  </a:lnTo>
                  <a:lnTo>
                    <a:pt x="203047" y="86614"/>
                  </a:lnTo>
                  <a:lnTo>
                    <a:pt x="203073" y="86487"/>
                  </a:lnTo>
                  <a:lnTo>
                    <a:pt x="203454" y="85344"/>
                  </a:lnTo>
                  <a:lnTo>
                    <a:pt x="203581" y="84455"/>
                  </a:lnTo>
                  <a:lnTo>
                    <a:pt x="204025" y="79756"/>
                  </a:lnTo>
                  <a:lnTo>
                    <a:pt x="204533" y="74536"/>
                  </a:lnTo>
                  <a:close/>
                </a:path>
                <a:path w="734695" h="140335">
                  <a:moveTo>
                    <a:pt x="339598" y="53975"/>
                  </a:moveTo>
                  <a:lnTo>
                    <a:pt x="322580" y="52578"/>
                  </a:lnTo>
                  <a:lnTo>
                    <a:pt x="316992" y="120777"/>
                  </a:lnTo>
                  <a:lnTo>
                    <a:pt x="285750" y="118237"/>
                  </a:lnTo>
                  <a:lnTo>
                    <a:pt x="291211" y="50038"/>
                  </a:lnTo>
                  <a:lnTo>
                    <a:pt x="274193" y="48641"/>
                  </a:lnTo>
                  <a:lnTo>
                    <a:pt x="268605" y="116840"/>
                  </a:lnTo>
                  <a:lnTo>
                    <a:pt x="237363" y="114427"/>
                  </a:lnTo>
                  <a:lnTo>
                    <a:pt x="242824" y="46101"/>
                  </a:lnTo>
                  <a:lnTo>
                    <a:pt x="225806" y="44704"/>
                  </a:lnTo>
                  <a:lnTo>
                    <a:pt x="218948" y="130048"/>
                  </a:lnTo>
                  <a:lnTo>
                    <a:pt x="332613" y="139192"/>
                  </a:lnTo>
                  <a:lnTo>
                    <a:pt x="339598" y="53975"/>
                  </a:lnTo>
                  <a:close/>
                </a:path>
                <a:path w="734695" h="140335">
                  <a:moveTo>
                    <a:pt x="430453" y="122555"/>
                  </a:moveTo>
                  <a:lnTo>
                    <a:pt x="426974" y="113665"/>
                  </a:lnTo>
                  <a:lnTo>
                    <a:pt x="423545" y="116205"/>
                  </a:lnTo>
                  <a:lnTo>
                    <a:pt x="419735" y="118364"/>
                  </a:lnTo>
                  <a:lnTo>
                    <a:pt x="415290" y="120015"/>
                  </a:lnTo>
                  <a:lnTo>
                    <a:pt x="410972" y="121666"/>
                  </a:lnTo>
                  <a:lnTo>
                    <a:pt x="406146" y="122555"/>
                  </a:lnTo>
                  <a:lnTo>
                    <a:pt x="401066" y="122682"/>
                  </a:lnTo>
                  <a:lnTo>
                    <a:pt x="407924" y="122555"/>
                  </a:lnTo>
                  <a:lnTo>
                    <a:pt x="430453" y="122555"/>
                  </a:lnTo>
                  <a:close/>
                </a:path>
                <a:path w="734695" h="140335">
                  <a:moveTo>
                    <a:pt x="438023" y="95377"/>
                  </a:moveTo>
                  <a:lnTo>
                    <a:pt x="437286" y="88265"/>
                  </a:lnTo>
                  <a:lnTo>
                    <a:pt x="436994" y="85432"/>
                  </a:lnTo>
                  <a:lnTo>
                    <a:pt x="434657" y="76695"/>
                  </a:lnTo>
                  <a:lnTo>
                    <a:pt x="430974" y="69189"/>
                  </a:lnTo>
                  <a:lnTo>
                    <a:pt x="430606" y="68707"/>
                  </a:lnTo>
                  <a:lnTo>
                    <a:pt x="430504" y="68580"/>
                  </a:lnTo>
                  <a:lnTo>
                    <a:pt x="425958" y="62865"/>
                  </a:lnTo>
                  <a:lnTo>
                    <a:pt x="420497" y="58331"/>
                  </a:lnTo>
                  <a:lnTo>
                    <a:pt x="420497" y="87376"/>
                  </a:lnTo>
                  <a:lnTo>
                    <a:pt x="372618" y="88265"/>
                  </a:lnTo>
                  <a:lnTo>
                    <a:pt x="396748" y="68580"/>
                  </a:lnTo>
                  <a:lnTo>
                    <a:pt x="404876" y="68707"/>
                  </a:lnTo>
                  <a:lnTo>
                    <a:pt x="410718" y="70739"/>
                  </a:lnTo>
                  <a:lnTo>
                    <a:pt x="414528" y="74803"/>
                  </a:lnTo>
                  <a:lnTo>
                    <a:pt x="418338" y="78740"/>
                  </a:lnTo>
                  <a:lnTo>
                    <a:pt x="420243" y="82931"/>
                  </a:lnTo>
                  <a:lnTo>
                    <a:pt x="420293" y="83820"/>
                  </a:lnTo>
                  <a:lnTo>
                    <a:pt x="420382" y="85432"/>
                  </a:lnTo>
                  <a:lnTo>
                    <a:pt x="420497" y="87376"/>
                  </a:lnTo>
                  <a:lnTo>
                    <a:pt x="420497" y="58331"/>
                  </a:lnTo>
                  <a:lnTo>
                    <a:pt x="420001" y="57912"/>
                  </a:lnTo>
                  <a:lnTo>
                    <a:pt x="413080" y="54254"/>
                  </a:lnTo>
                  <a:lnTo>
                    <a:pt x="405536" y="52133"/>
                  </a:lnTo>
                  <a:lnTo>
                    <a:pt x="397256" y="51435"/>
                  </a:lnTo>
                  <a:lnTo>
                    <a:pt x="388366" y="51689"/>
                  </a:lnTo>
                  <a:lnTo>
                    <a:pt x="380873" y="53848"/>
                  </a:lnTo>
                  <a:lnTo>
                    <a:pt x="374650" y="57912"/>
                  </a:lnTo>
                  <a:lnTo>
                    <a:pt x="368300" y="61849"/>
                  </a:lnTo>
                  <a:lnTo>
                    <a:pt x="363474" y="67310"/>
                  </a:lnTo>
                  <a:lnTo>
                    <a:pt x="360172" y="73914"/>
                  </a:lnTo>
                  <a:lnTo>
                    <a:pt x="356870" y="80645"/>
                  </a:lnTo>
                  <a:lnTo>
                    <a:pt x="355384" y="87376"/>
                  </a:lnTo>
                  <a:lnTo>
                    <a:pt x="355473" y="104521"/>
                  </a:lnTo>
                  <a:lnTo>
                    <a:pt x="381266" y="136677"/>
                  </a:lnTo>
                  <a:lnTo>
                    <a:pt x="394322" y="139573"/>
                  </a:lnTo>
                  <a:lnTo>
                    <a:pt x="395592" y="139573"/>
                  </a:lnTo>
                  <a:lnTo>
                    <a:pt x="400939" y="139827"/>
                  </a:lnTo>
                  <a:lnTo>
                    <a:pt x="432943" y="128905"/>
                  </a:lnTo>
                  <a:lnTo>
                    <a:pt x="430555" y="122809"/>
                  </a:lnTo>
                  <a:lnTo>
                    <a:pt x="395986" y="122809"/>
                  </a:lnTo>
                  <a:lnTo>
                    <a:pt x="394208" y="122809"/>
                  </a:lnTo>
                  <a:lnTo>
                    <a:pt x="388112" y="121412"/>
                  </a:lnTo>
                  <a:lnTo>
                    <a:pt x="383032" y="118364"/>
                  </a:lnTo>
                  <a:lnTo>
                    <a:pt x="377825" y="115316"/>
                  </a:lnTo>
                  <a:lnTo>
                    <a:pt x="374523" y="110490"/>
                  </a:lnTo>
                  <a:lnTo>
                    <a:pt x="372872" y="103886"/>
                  </a:lnTo>
                  <a:lnTo>
                    <a:pt x="437642" y="102870"/>
                  </a:lnTo>
                  <a:lnTo>
                    <a:pt x="437769" y="101600"/>
                  </a:lnTo>
                  <a:lnTo>
                    <a:pt x="437896" y="100330"/>
                  </a:lnTo>
                  <a:lnTo>
                    <a:pt x="438023" y="95377"/>
                  </a:lnTo>
                  <a:close/>
                </a:path>
                <a:path w="734695" h="140335">
                  <a:moveTo>
                    <a:pt x="538480" y="128524"/>
                  </a:moveTo>
                  <a:lnTo>
                    <a:pt x="529844" y="43434"/>
                  </a:lnTo>
                  <a:lnTo>
                    <a:pt x="512826" y="45085"/>
                  </a:lnTo>
                  <a:lnTo>
                    <a:pt x="516255" y="79248"/>
                  </a:lnTo>
                  <a:lnTo>
                    <a:pt x="473710" y="83439"/>
                  </a:lnTo>
                  <a:lnTo>
                    <a:pt x="470281" y="49403"/>
                  </a:lnTo>
                  <a:lnTo>
                    <a:pt x="453263" y="51181"/>
                  </a:lnTo>
                  <a:lnTo>
                    <a:pt x="461772" y="136271"/>
                  </a:lnTo>
                  <a:lnTo>
                    <a:pt x="478790" y="134620"/>
                  </a:lnTo>
                  <a:lnTo>
                    <a:pt x="475361" y="100457"/>
                  </a:lnTo>
                  <a:lnTo>
                    <a:pt x="518033" y="96266"/>
                  </a:lnTo>
                  <a:lnTo>
                    <a:pt x="521462" y="130302"/>
                  </a:lnTo>
                  <a:lnTo>
                    <a:pt x="538480" y="128524"/>
                  </a:lnTo>
                  <a:close/>
                </a:path>
                <a:path w="734695" h="140335">
                  <a:moveTo>
                    <a:pt x="641604" y="109728"/>
                  </a:moveTo>
                  <a:lnTo>
                    <a:pt x="624713" y="22987"/>
                  </a:lnTo>
                  <a:lnTo>
                    <a:pt x="576326" y="88011"/>
                  </a:lnTo>
                  <a:lnTo>
                    <a:pt x="566420" y="37211"/>
                  </a:lnTo>
                  <a:lnTo>
                    <a:pt x="549656" y="40513"/>
                  </a:lnTo>
                  <a:lnTo>
                    <a:pt x="566674" y="127254"/>
                  </a:lnTo>
                  <a:lnTo>
                    <a:pt x="614934" y="62230"/>
                  </a:lnTo>
                  <a:lnTo>
                    <a:pt x="624840" y="113030"/>
                  </a:lnTo>
                  <a:lnTo>
                    <a:pt x="641604" y="109728"/>
                  </a:lnTo>
                  <a:close/>
                </a:path>
                <a:path w="734695" h="140335">
                  <a:moveTo>
                    <a:pt x="734695" y="73660"/>
                  </a:moveTo>
                  <a:lnTo>
                    <a:pt x="724789" y="60579"/>
                  </a:lnTo>
                  <a:lnTo>
                    <a:pt x="722249" y="64008"/>
                  </a:lnTo>
                  <a:lnTo>
                    <a:pt x="719074" y="67056"/>
                  </a:lnTo>
                  <a:lnTo>
                    <a:pt x="715264" y="69850"/>
                  </a:lnTo>
                  <a:lnTo>
                    <a:pt x="711581" y="72644"/>
                  </a:lnTo>
                  <a:lnTo>
                    <a:pt x="707263" y="74803"/>
                  </a:lnTo>
                  <a:lnTo>
                    <a:pt x="702310" y="76327"/>
                  </a:lnTo>
                  <a:lnTo>
                    <a:pt x="695706" y="78486"/>
                  </a:lnTo>
                  <a:lnTo>
                    <a:pt x="689483" y="78740"/>
                  </a:lnTo>
                  <a:lnTo>
                    <a:pt x="678053" y="75692"/>
                  </a:lnTo>
                  <a:lnTo>
                    <a:pt x="673481" y="72009"/>
                  </a:lnTo>
                  <a:lnTo>
                    <a:pt x="670052" y="66040"/>
                  </a:lnTo>
                  <a:lnTo>
                    <a:pt x="719124" y="51054"/>
                  </a:lnTo>
                  <a:lnTo>
                    <a:pt x="732028" y="47117"/>
                  </a:lnTo>
                  <a:lnTo>
                    <a:pt x="731774" y="45974"/>
                  </a:lnTo>
                  <a:lnTo>
                    <a:pt x="731266" y="43307"/>
                  </a:lnTo>
                  <a:lnTo>
                    <a:pt x="730910" y="42037"/>
                  </a:lnTo>
                  <a:lnTo>
                    <a:pt x="730631" y="40767"/>
                  </a:lnTo>
                  <a:lnTo>
                    <a:pt x="730377" y="39878"/>
                  </a:lnTo>
                  <a:lnTo>
                    <a:pt x="726655" y="30645"/>
                  </a:lnTo>
                  <a:lnTo>
                    <a:pt x="722261" y="23368"/>
                  </a:lnTo>
                  <a:lnTo>
                    <a:pt x="721995" y="22910"/>
                  </a:lnTo>
                  <a:lnTo>
                    <a:pt x="716368" y="16687"/>
                  </a:lnTo>
                  <a:lnTo>
                    <a:pt x="711327" y="13042"/>
                  </a:lnTo>
                  <a:lnTo>
                    <a:pt x="711327" y="37084"/>
                  </a:lnTo>
                  <a:lnTo>
                    <a:pt x="665480" y="51054"/>
                  </a:lnTo>
                  <a:lnTo>
                    <a:pt x="664552" y="47117"/>
                  </a:lnTo>
                  <a:lnTo>
                    <a:pt x="664578" y="45974"/>
                  </a:lnTo>
                  <a:lnTo>
                    <a:pt x="665226" y="42037"/>
                  </a:lnTo>
                  <a:lnTo>
                    <a:pt x="667943" y="37084"/>
                  </a:lnTo>
                  <a:lnTo>
                    <a:pt x="670687" y="31877"/>
                  </a:lnTo>
                  <a:lnTo>
                    <a:pt x="675894" y="28067"/>
                  </a:lnTo>
                  <a:lnTo>
                    <a:pt x="683260" y="25527"/>
                  </a:lnTo>
                  <a:lnTo>
                    <a:pt x="691134" y="23368"/>
                  </a:lnTo>
                  <a:lnTo>
                    <a:pt x="697357" y="23749"/>
                  </a:lnTo>
                  <a:lnTo>
                    <a:pt x="706755" y="29337"/>
                  </a:lnTo>
                  <a:lnTo>
                    <a:pt x="709803" y="32893"/>
                  </a:lnTo>
                  <a:lnTo>
                    <a:pt x="711327" y="37084"/>
                  </a:lnTo>
                  <a:lnTo>
                    <a:pt x="711327" y="13042"/>
                  </a:lnTo>
                  <a:lnTo>
                    <a:pt x="709803" y="11938"/>
                  </a:lnTo>
                  <a:lnTo>
                    <a:pt x="702741" y="8890"/>
                  </a:lnTo>
                  <a:lnTo>
                    <a:pt x="702932" y="8890"/>
                  </a:lnTo>
                  <a:lnTo>
                    <a:pt x="695147" y="7302"/>
                  </a:lnTo>
                  <a:lnTo>
                    <a:pt x="687146" y="7302"/>
                  </a:lnTo>
                  <a:lnTo>
                    <a:pt x="654050" y="26924"/>
                  </a:lnTo>
                  <a:lnTo>
                    <a:pt x="648208" y="48133"/>
                  </a:lnTo>
                  <a:lnTo>
                    <a:pt x="648716" y="55753"/>
                  </a:lnTo>
                  <a:lnTo>
                    <a:pt x="673862" y="92456"/>
                  </a:lnTo>
                  <a:lnTo>
                    <a:pt x="687666" y="95300"/>
                  </a:lnTo>
                  <a:lnTo>
                    <a:pt x="693369" y="95300"/>
                  </a:lnTo>
                  <a:lnTo>
                    <a:pt x="730516" y="78740"/>
                  </a:lnTo>
                  <a:lnTo>
                    <a:pt x="732675" y="76327"/>
                  </a:lnTo>
                  <a:lnTo>
                    <a:pt x="734187" y="74549"/>
                  </a:lnTo>
                  <a:lnTo>
                    <a:pt x="734695" y="73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5135" y="3038602"/>
              <a:ext cx="469011" cy="49009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2485" y="2276602"/>
              <a:ext cx="839571" cy="2133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07559" y="2271649"/>
              <a:ext cx="1109472" cy="2133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06565" y="2276602"/>
              <a:ext cx="1158582" cy="21336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045784" y="2140711"/>
              <a:ext cx="664210" cy="26034"/>
            </a:xfrm>
            <a:custGeom>
              <a:avLst/>
              <a:gdLst/>
              <a:ahLst/>
              <a:cxnLst/>
              <a:rect l="l" t="t" r="r" b="b"/>
              <a:pathLst>
                <a:path w="664209" h="26035">
                  <a:moveTo>
                    <a:pt x="14846" y="8483"/>
                  </a:moveTo>
                  <a:lnTo>
                    <a:pt x="14071" y="6705"/>
                  </a:lnTo>
                  <a:lnTo>
                    <a:pt x="13487" y="5359"/>
                  </a:lnTo>
                  <a:lnTo>
                    <a:pt x="12598" y="5359"/>
                  </a:lnTo>
                  <a:lnTo>
                    <a:pt x="12598" y="8928"/>
                  </a:lnTo>
                  <a:lnTo>
                    <a:pt x="12598" y="14287"/>
                  </a:lnTo>
                  <a:lnTo>
                    <a:pt x="11239" y="16078"/>
                  </a:lnTo>
                  <a:lnTo>
                    <a:pt x="2247" y="16078"/>
                  </a:lnTo>
                  <a:lnTo>
                    <a:pt x="2247" y="6705"/>
                  </a:lnTo>
                  <a:lnTo>
                    <a:pt x="11239" y="6705"/>
                  </a:lnTo>
                  <a:lnTo>
                    <a:pt x="12598" y="8928"/>
                  </a:lnTo>
                  <a:lnTo>
                    <a:pt x="12598" y="5359"/>
                  </a:lnTo>
                  <a:lnTo>
                    <a:pt x="0" y="5359"/>
                  </a:lnTo>
                  <a:lnTo>
                    <a:pt x="0" y="25450"/>
                  </a:lnTo>
                  <a:lnTo>
                    <a:pt x="2247" y="24993"/>
                  </a:lnTo>
                  <a:lnTo>
                    <a:pt x="2247" y="17856"/>
                  </a:lnTo>
                  <a:lnTo>
                    <a:pt x="13487" y="17856"/>
                  </a:lnTo>
                  <a:lnTo>
                    <a:pt x="14262" y="16078"/>
                  </a:lnTo>
                  <a:lnTo>
                    <a:pt x="14846" y="14732"/>
                  </a:lnTo>
                  <a:lnTo>
                    <a:pt x="14846" y="8483"/>
                  </a:lnTo>
                  <a:close/>
                </a:path>
                <a:path w="664209" h="26035">
                  <a:moveTo>
                    <a:pt x="39598" y="7150"/>
                  </a:moveTo>
                  <a:lnTo>
                    <a:pt x="38519" y="6261"/>
                  </a:lnTo>
                  <a:lnTo>
                    <a:pt x="37795" y="5664"/>
                  </a:lnTo>
                  <a:lnTo>
                    <a:pt x="37795" y="8483"/>
                  </a:lnTo>
                  <a:lnTo>
                    <a:pt x="37795" y="21882"/>
                  </a:lnTo>
                  <a:lnTo>
                    <a:pt x="35547" y="23660"/>
                  </a:lnTo>
                  <a:lnTo>
                    <a:pt x="25641" y="23660"/>
                  </a:lnTo>
                  <a:lnTo>
                    <a:pt x="23837" y="22771"/>
                  </a:lnTo>
                  <a:lnTo>
                    <a:pt x="23837" y="7594"/>
                  </a:lnTo>
                  <a:lnTo>
                    <a:pt x="25641" y="6261"/>
                  </a:lnTo>
                  <a:lnTo>
                    <a:pt x="35547" y="6261"/>
                  </a:lnTo>
                  <a:lnTo>
                    <a:pt x="37795" y="8483"/>
                  </a:lnTo>
                  <a:lnTo>
                    <a:pt x="37795" y="5664"/>
                  </a:lnTo>
                  <a:lnTo>
                    <a:pt x="36893" y="4914"/>
                  </a:lnTo>
                  <a:lnTo>
                    <a:pt x="24295" y="4914"/>
                  </a:lnTo>
                  <a:lnTo>
                    <a:pt x="21590" y="6705"/>
                  </a:lnTo>
                  <a:lnTo>
                    <a:pt x="21590" y="23660"/>
                  </a:lnTo>
                  <a:lnTo>
                    <a:pt x="24295" y="25895"/>
                  </a:lnTo>
                  <a:lnTo>
                    <a:pt x="36449" y="25895"/>
                  </a:lnTo>
                  <a:lnTo>
                    <a:pt x="39065" y="23660"/>
                  </a:lnTo>
                  <a:lnTo>
                    <a:pt x="39598" y="23215"/>
                  </a:lnTo>
                  <a:lnTo>
                    <a:pt x="39598" y="7150"/>
                  </a:lnTo>
                  <a:close/>
                </a:path>
                <a:path w="664209" h="26035">
                  <a:moveTo>
                    <a:pt x="62090" y="5359"/>
                  </a:moveTo>
                  <a:lnTo>
                    <a:pt x="60299" y="4914"/>
                  </a:lnTo>
                  <a:lnTo>
                    <a:pt x="58039" y="4470"/>
                  </a:lnTo>
                  <a:lnTo>
                    <a:pt x="56248" y="4470"/>
                  </a:lnTo>
                  <a:lnTo>
                    <a:pt x="49949" y="4470"/>
                  </a:lnTo>
                  <a:lnTo>
                    <a:pt x="46799" y="6261"/>
                  </a:lnTo>
                  <a:lnTo>
                    <a:pt x="46799" y="22326"/>
                  </a:lnTo>
                  <a:lnTo>
                    <a:pt x="49491" y="24993"/>
                  </a:lnTo>
                  <a:lnTo>
                    <a:pt x="58039" y="24993"/>
                  </a:lnTo>
                  <a:lnTo>
                    <a:pt x="61645" y="24104"/>
                  </a:lnTo>
                  <a:lnTo>
                    <a:pt x="61188" y="22326"/>
                  </a:lnTo>
                  <a:lnTo>
                    <a:pt x="59397" y="22771"/>
                  </a:lnTo>
                  <a:lnTo>
                    <a:pt x="58039" y="23215"/>
                  </a:lnTo>
                  <a:lnTo>
                    <a:pt x="50838" y="23215"/>
                  </a:lnTo>
                  <a:lnTo>
                    <a:pt x="49047" y="22326"/>
                  </a:lnTo>
                  <a:lnTo>
                    <a:pt x="49047" y="7150"/>
                  </a:lnTo>
                  <a:lnTo>
                    <a:pt x="51295" y="6261"/>
                  </a:lnTo>
                  <a:lnTo>
                    <a:pt x="58039" y="6261"/>
                  </a:lnTo>
                  <a:lnTo>
                    <a:pt x="59397" y="6705"/>
                  </a:lnTo>
                  <a:lnTo>
                    <a:pt x="61188" y="7150"/>
                  </a:lnTo>
                  <a:lnTo>
                    <a:pt x="62090" y="5359"/>
                  </a:lnTo>
                  <a:close/>
                </a:path>
                <a:path w="664209" h="26035">
                  <a:moveTo>
                    <a:pt x="83235" y="5359"/>
                  </a:moveTo>
                  <a:lnTo>
                    <a:pt x="81445" y="4914"/>
                  </a:lnTo>
                  <a:lnTo>
                    <a:pt x="79197" y="4470"/>
                  </a:lnTo>
                  <a:lnTo>
                    <a:pt x="77393" y="4470"/>
                  </a:lnTo>
                  <a:lnTo>
                    <a:pt x="71094" y="4470"/>
                  </a:lnTo>
                  <a:lnTo>
                    <a:pt x="68389" y="6261"/>
                  </a:lnTo>
                  <a:lnTo>
                    <a:pt x="68389" y="22326"/>
                  </a:lnTo>
                  <a:lnTo>
                    <a:pt x="71094" y="24993"/>
                  </a:lnTo>
                  <a:lnTo>
                    <a:pt x="79641" y="24993"/>
                  </a:lnTo>
                  <a:lnTo>
                    <a:pt x="83235" y="24104"/>
                  </a:lnTo>
                  <a:lnTo>
                    <a:pt x="82791" y="22326"/>
                  </a:lnTo>
                  <a:lnTo>
                    <a:pt x="80987" y="22771"/>
                  </a:lnTo>
                  <a:lnTo>
                    <a:pt x="79641" y="23215"/>
                  </a:lnTo>
                  <a:lnTo>
                    <a:pt x="72440" y="23215"/>
                  </a:lnTo>
                  <a:lnTo>
                    <a:pt x="70650" y="22326"/>
                  </a:lnTo>
                  <a:lnTo>
                    <a:pt x="70637" y="7150"/>
                  </a:lnTo>
                  <a:lnTo>
                    <a:pt x="72898" y="6261"/>
                  </a:lnTo>
                  <a:lnTo>
                    <a:pt x="79641" y="6261"/>
                  </a:lnTo>
                  <a:lnTo>
                    <a:pt x="80987" y="6705"/>
                  </a:lnTo>
                  <a:lnTo>
                    <a:pt x="82791" y="7150"/>
                  </a:lnTo>
                  <a:lnTo>
                    <a:pt x="83235" y="5359"/>
                  </a:lnTo>
                  <a:close/>
                </a:path>
                <a:path w="664209" h="26035">
                  <a:moveTo>
                    <a:pt x="106197" y="5359"/>
                  </a:moveTo>
                  <a:lnTo>
                    <a:pt x="103492" y="5359"/>
                  </a:lnTo>
                  <a:lnTo>
                    <a:pt x="100342" y="11163"/>
                  </a:lnTo>
                  <a:lnTo>
                    <a:pt x="96748" y="17411"/>
                  </a:lnTo>
                  <a:lnTo>
                    <a:pt x="92697" y="23215"/>
                  </a:lnTo>
                  <a:lnTo>
                    <a:pt x="92697" y="5359"/>
                  </a:lnTo>
                  <a:lnTo>
                    <a:pt x="90893" y="5359"/>
                  </a:lnTo>
                  <a:lnTo>
                    <a:pt x="90893" y="25450"/>
                  </a:lnTo>
                  <a:lnTo>
                    <a:pt x="94043" y="25450"/>
                  </a:lnTo>
                  <a:lnTo>
                    <a:pt x="97637" y="20091"/>
                  </a:lnTo>
                  <a:lnTo>
                    <a:pt x="101244" y="14287"/>
                  </a:lnTo>
                  <a:lnTo>
                    <a:pt x="104394" y="8483"/>
                  </a:lnTo>
                  <a:lnTo>
                    <a:pt x="104394" y="25450"/>
                  </a:lnTo>
                  <a:lnTo>
                    <a:pt x="106197" y="25450"/>
                  </a:lnTo>
                  <a:lnTo>
                    <a:pt x="106197" y="5359"/>
                  </a:lnTo>
                  <a:close/>
                </a:path>
                <a:path w="664209" h="26035">
                  <a:moveTo>
                    <a:pt x="127342" y="0"/>
                  </a:moveTo>
                  <a:lnTo>
                    <a:pt x="125996" y="0"/>
                  </a:lnTo>
                  <a:lnTo>
                    <a:pt x="125996" y="1790"/>
                  </a:lnTo>
                  <a:lnTo>
                    <a:pt x="125095" y="2235"/>
                  </a:lnTo>
                  <a:lnTo>
                    <a:pt x="122389" y="2235"/>
                  </a:lnTo>
                  <a:lnTo>
                    <a:pt x="121488" y="1790"/>
                  </a:lnTo>
                  <a:lnTo>
                    <a:pt x="121488" y="0"/>
                  </a:lnTo>
                  <a:lnTo>
                    <a:pt x="119240" y="0"/>
                  </a:lnTo>
                  <a:lnTo>
                    <a:pt x="119240" y="2679"/>
                  </a:lnTo>
                  <a:lnTo>
                    <a:pt x="120586" y="3581"/>
                  </a:lnTo>
                  <a:lnTo>
                    <a:pt x="125996" y="3581"/>
                  </a:lnTo>
                  <a:lnTo>
                    <a:pt x="127342" y="2235"/>
                  </a:lnTo>
                  <a:lnTo>
                    <a:pt x="127342" y="0"/>
                  </a:lnTo>
                  <a:close/>
                </a:path>
                <a:path w="664209" h="26035">
                  <a:moveTo>
                    <a:pt x="130937" y="5359"/>
                  </a:moveTo>
                  <a:lnTo>
                    <a:pt x="128244" y="5359"/>
                  </a:lnTo>
                  <a:lnTo>
                    <a:pt x="125095" y="11163"/>
                  </a:lnTo>
                  <a:lnTo>
                    <a:pt x="121488" y="17411"/>
                  </a:lnTo>
                  <a:lnTo>
                    <a:pt x="117436" y="23215"/>
                  </a:lnTo>
                  <a:lnTo>
                    <a:pt x="117436" y="5359"/>
                  </a:lnTo>
                  <a:lnTo>
                    <a:pt x="115189" y="5359"/>
                  </a:lnTo>
                  <a:lnTo>
                    <a:pt x="115189" y="25450"/>
                  </a:lnTo>
                  <a:lnTo>
                    <a:pt x="118338" y="25450"/>
                  </a:lnTo>
                  <a:lnTo>
                    <a:pt x="119837" y="23215"/>
                  </a:lnTo>
                  <a:lnTo>
                    <a:pt x="121945" y="20091"/>
                  </a:lnTo>
                  <a:lnTo>
                    <a:pt x="125539" y="14287"/>
                  </a:lnTo>
                  <a:lnTo>
                    <a:pt x="128689" y="8483"/>
                  </a:lnTo>
                  <a:lnTo>
                    <a:pt x="128689" y="25450"/>
                  </a:lnTo>
                  <a:lnTo>
                    <a:pt x="130937" y="25450"/>
                  </a:lnTo>
                  <a:lnTo>
                    <a:pt x="130937" y="8483"/>
                  </a:lnTo>
                  <a:lnTo>
                    <a:pt x="130937" y="5359"/>
                  </a:lnTo>
                  <a:close/>
                </a:path>
                <a:path w="664209" h="26035">
                  <a:moveTo>
                    <a:pt x="153898" y="5359"/>
                  </a:moveTo>
                  <a:lnTo>
                    <a:pt x="150291" y="4470"/>
                  </a:lnTo>
                  <a:lnTo>
                    <a:pt x="148488" y="4470"/>
                  </a:lnTo>
                  <a:lnTo>
                    <a:pt x="142189" y="4470"/>
                  </a:lnTo>
                  <a:lnTo>
                    <a:pt x="139039" y="6261"/>
                  </a:lnTo>
                  <a:lnTo>
                    <a:pt x="139039" y="22326"/>
                  </a:lnTo>
                  <a:lnTo>
                    <a:pt x="142189" y="24993"/>
                  </a:lnTo>
                  <a:lnTo>
                    <a:pt x="150291" y="24993"/>
                  </a:lnTo>
                  <a:lnTo>
                    <a:pt x="153898" y="24104"/>
                  </a:lnTo>
                  <a:lnTo>
                    <a:pt x="153441" y="22326"/>
                  </a:lnTo>
                  <a:lnTo>
                    <a:pt x="151638" y="22771"/>
                  </a:lnTo>
                  <a:lnTo>
                    <a:pt x="150291" y="23215"/>
                  </a:lnTo>
                  <a:lnTo>
                    <a:pt x="143090" y="23215"/>
                  </a:lnTo>
                  <a:lnTo>
                    <a:pt x="141287" y="22326"/>
                  </a:lnTo>
                  <a:lnTo>
                    <a:pt x="141287" y="7150"/>
                  </a:lnTo>
                  <a:lnTo>
                    <a:pt x="143535" y="6261"/>
                  </a:lnTo>
                  <a:lnTo>
                    <a:pt x="150291" y="6261"/>
                  </a:lnTo>
                  <a:lnTo>
                    <a:pt x="151638" y="6705"/>
                  </a:lnTo>
                  <a:lnTo>
                    <a:pt x="153441" y="7150"/>
                  </a:lnTo>
                  <a:lnTo>
                    <a:pt x="153898" y="5359"/>
                  </a:lnTo>
                  <a:close/>
                </a:path>
                <a:path w="664209" h="26035">
                  <a:moveTo>
                    <a:pt x="175945" y="25450"/>
                  </a:moveTo>
                  <a:lnTo>
                    <a:pt x="171437" y="16078"/>
                  </a:lnTo>
                  <a:lnTo>
                    <a:pt x="169189" y="15176"/>
                  </a:lnTo>
                  <a:lnTo>
                    <a:pt x="166497" y="14287"/>
                  </a:lnTo>
                  <a:lnTo>
                    <a:pt x="169646" y="11607"/>
                  </a:lnTo>
                  <a:lnTo>
                    <a:pt x="172783" y="8483"/>
                  </a:lnTo>
                  <a:lnTo>
                    <a:pt x="175488" y="5359"/>
                  </a:lnTo>
                  <a:lnTo>
                    <a:pt x="172783" y="5359"/>
                  </a:lnTo>
                  <a:lnTo>
                    <a:pt x="170091" y="8928"/>
                  </a:lnTo>
                  <a:lnTo>
                    <a:pt x="166941" y="12052"/>
                  </a:lnTo>
                  <a:lnTo>
                    <a:pt x="163334" y="15176"/>
                  </a:lnTo>
                  <a:lnTo>
                    <a:pt x="163334" y="5359"/>
                  </a:lnTo>
                  <a:lnTo>
                    <a:pt x="161086" y="5359"/>
                  </a:lnTo>
                  <a:lnTo>
                    <a:pt x="161086" y="25450"/>
                  </a:lnTo>
                  <a:lnTo>
                    <a:pt x="163334" y="25450"/>
                  </a:lnTo>
                  <a:lnTo>
                    <a:pt x="163334" y="15621"/>
                  </a:lnTo>
                  <a:lnTo>
                    <a:pt x="167843" y="16078"/>
                  </a:lnTo>
                  <a:lnTo>
                    <a:pt x="170091" y="16967"/>
                  </a:lnTo>
                  <a:lnTo>
                    <a:pt x="173697" y="25450"/>
                  </a:lnTo>
                  <a:lnTo>
                    <a:pt x="175945" y="25450"/>
                  </a:lnTo>
                  <a:close/>
                </a:path>
                <a:path w="664209" h="26035">
                  <a:moveTo>
                    <a:pt x="197993" y="5359"/>
                  </a:moveTo>
                  <a:lnTo>
                    <a:pt x="195745" y="5359"/>
                  </a:lnTo>
                  <a:lnTo>
                    <a:pt x="192595" y="11163"/>
                  </a:lnTo>
                  <a:lnTo>
                    <a:pt x="188988" y="17411"/>
                  </a:lnTo>
                  <a:lnTo>
                    <a:pt x="184937" y="23215"/>
                  </a:lnTo>
                  <a:lnTo>
                    <a:pt x="184937" y="5359"/>
                  </a:lnTo>
                  <a:lnTo>
                    <a:pt x="182689" y="5359"/>
                  </a:lnTo>
                  <a:lnTo>
                    <a:pt x="182689" y="25450"/>
                  </a:lnTo>
                  <a:lnTo>
                    <a:pt x="185839" y="25450"/>
                  </a:lnTo>
                  <a:lnTo>
                    <a:pt x="189445" y="20091"/>
                  </a:lnTo>
                  <a:lnTo>
                    <a:pt x="193040" y="14287"/>
                  </a:lnTo>
                  <a:lnTo>
                    <a:pt x="196189" y="8483"/>
                  </a:lnTo>
                  <a:lnTo>
                    <a:pt x="196189" y="25450"/>
                  </a:lnTo>
                  <a:lnTo>
                    <a:pt x="197993" y="25450"/>
                  </a:lnTo>
                  <a:lnTo>
                    <a:pt x="197993" y="5359"/>
                  </a:lnTo>
                  <a:close/>
                </a:path>
                <a:path w="664209" h="26035">
                  <a:moveTo>
                    <a:pt x="221843" y="5359"/>
                  </a:moveTo>
                  <a:lnTo>
                    <a:pt x="207886" y="5359"/>
                  </a:lnTo>
                  <a:lnTo>
                    <a:pt x="207886" y="24993"/>
                  </a:lnTo>
                  <a:lnTo>
                    <a:pt x="221843" y="24993"/>
                  </a:lnTo>
                  <a:lnTo>
                    <a:pt x="221843" y="23660"/>
                  </a:lnTo>
                  <a:lnTo>
                    <a:pt x="209689" y="23660"/>
                  </a:lnTo>
                  <a:lnTo>
                    <a:pt x="209689" y="15176"/>
                  </a:lnTo>
                  <a:lnTo>
                    <a:pt x="218236" y="15176"/>
                  </a:lnTo>
                  <a:lnTo>
                    <a:pt x="218236" y="13843"/>
                  </a:lnTo>
                  <a:lnTo>
                    <a:pt x="209689" y="13843"/>
                  </a:lnTo>
                  <a:lnTo>
                    <a:pt x="209689" y="6705"/>
                  </a:lnTo>
                  <a:lnTo>
                    <a:pt x="221843" y="6705"/>
                  </a:lnTo>
                  <a:lnTo>
                    <a:pt x="221843" y="5359"/>
                  </a:lnTo>
                  <a:close/>
                </a:path>
                <a:path w="664209" h="26035">
                  <a:moveTo>
                    <a:pt x="256044" y="25450"/>
                  </a:moveTo>
                  <a:lnTo>
                    <a:pt x="251536" y="16078"/>
                  </a:lnTo>
                  <a:lnTo>
                    <a:pt x="249288" y="15176"/>
                  </a:lnTo>
                  <a:lnTo>
                    <a:pt x="246583" y="14287"/>
                  </a:lnTo>
                  <a:lnTo>
                    <a:pt x="249745" y="11607"/>
                  </a:lnTo>
                  <a:lnTo>
                    <a:pt x="252882" y="8483"/>
                  </a:lnTo>
                  <a:lnTo>
                    <a:pt x="255587" y="5359"/>
                  </a:lnTo>
                  <a:lnTo>
                    <a:pt x="252882" y="5359"/>
                  </a:lnTo>
                  <a:lnTo>
                    <a:pt x="250190" y="8928"/>
                  </a:lnTo>
                  <a:lnTo>
                    <a:pt x="247040" y="12509"/>
                  </a:lnTo>
                  <a:lnTo>
                    <a:pt x="243446" y="15176"/>
                  </a:lnTo>
                  <a:lnTo>
                    <a:pt x="243446" y="5359"/>
                  </a:lnTo>
                  <a:lnTo>
                    <a:pt x="241185" y="5359"/>
                  </a:lnTo>
                  <a:lnTo>
                    <a:pt x="241185" y="25450"/>
                  </a:lnTo>
                  <a:lnTo>
                    <a:pt x="242989" y="25450"/>
                  </a:lnTo>
                  <a:lnTo>
                    <a:pt x="242989" y="15621"/>
                  </a:lnTo>
                  <a:lnTo>
                    <a:pt x="247484" y="16078"/>
                  </a:lnTo>
                  <a:lnTo>
                    <a:pt x="249745" y="16967"/>
                  </a:lnTo>
                  <a:lnTo>
                    <a:pt x="253339" y="25450"/>
                  </a:lnTo>
                  <a:lnTo>
                    <a:pt x="256044" y="25450"/>
                  </a:lnTo>
                  <a:close/>
                </a:path>
                <a:path w="664209" h="26035">
                  <a:moveTo>
                    <a:pt x="280327" y="7150"/>
                  </a:moveTo>
                  <a:lnTo>
                    <a:pt x="278892" y="6261"/>
                  </a:lnTo>
                  <a:lnTo>
                    <a:pt x="277622" y="5486"/>
                  </a:lnTo>
                  <a:lnTo>
                    <a:pt x="277622" y="8483"/>
                  </a:lnTo>
                  <a:lnTo>
                    <a:pt x="277622" y="21882"/>
                  </a:lnTo>
                  <a:lnTo>
                    <a:pt x="275818" y="23660"/>
                  </a:lnTo>
                  <a:lnTo>
                    <a:pt x="265925" y="23660"/>
                  </a:lnTo>
                  <a:lnTo>
                    <a:pt x="264121" y="22771"/>
                  </a:lnTo>
                  <a:lnTo>
                    <a:pt x="264121" y="7594"/>
                  </a:lnTo>
                  <a:lnTo>
                    <a:pt x="265925" y="6261"/>
                  </a:lnTo>
                  <a:lnTo>
                    <a:pt x="276275" y="6261"/>
                  </a:lnTo>
                  <a:lnTo>
                    <a:pt x="277622" y="8483"/>
                  </a:lnTo>
                  <a:lnTo>
                    <a:pt x="277622" y="5486"/>
                  </a:lnTo>
                  <a:lnTo>
                    <a:pt x="276720" y="4914"/>
                  </a:lnTo>
                  <a:lnTo>
                    <a:pt x="265023" y="4914"/>
                  </a:lnTo>
                  <a:lnTo>
                    <a:pt x="261899" y="6705"/>
                  </a:lnTo>
                  <a:lnTo>
                    <a:pt x="261899" y="23660"/>
                  </a:lnTo>
                  <a:lnTo>
                    <a:pt x="264579" y="25895"/>
                  </a:lnTo>
                  <a:lnTo>
                    <a:pt x="277177" y="25895"/>
                  </a:lnTo>
                  <a:lnTo>
                    <a:pt x="279806" y="23660"/>
                  </a:lnTo>
                  <a:lnTo>
                    <a:pt x="280327" y="23215"/>
                  </a:lnTo>
                  <a:lnTo>
                    <a:pt x="280327" y="7150"/>
                  </a:lnTo>
                  <a:close/>
                </a:path>
                <a:path w="664209" h="26035">
                  <a:moveTo>
                    <a:pt x="301955" y="5359"/>
                  </a:moveTo>
                  <a:lnTo>
                    <a:pt x="298348" y="4470"/>
                  </a:lnTo>
                  <a:lnTo>
                    <a:pt x="296545" y="4470"/>
                  </a:lnTo>
                  <a:lnTo>
                    <a:pt x="290677" y="4470"/>
                  </a:lnTo>
                  <a:lnTo>
                    <a:pt x="287096" y="6261"/>
                  </a:lnTo>
                  <a:lnTo>
                    <a:pt x="287096" y="22326"/>
                  </a:lnTo>
                  <a:lnTo>
                    <a:pt x="290220" y="24993"/>
                  </a:lnTo>
                  <a:lnTo>
                    <a:pt x="298348" y="24993"/>
                  </a:lnTo>
                  <a:lnTo>
                    <a:pt x="301955" y="24104"/>
                  </a:lnTo>
                  <a:lnTo>
                    <a:pt x="301510" y="22326"/>
                  </a:lnTo>
                  <a:lnTo>
                    <a:pt x="299694" y="22771"/>
                  </a:lnTo>
                  <a:lnTo>
                    <a:pt x="298348" y="23215"/>
                  </a:lnTo>
                  <a:lnTo>
                    <a:pt x="291122" y="23215"/>
                  </a:lnTo>
                  <a:lnTo>
                    <a:pt x="289318" y="22326"/>
                  </a:lnTo>
                  <a:lnTo>
                    <a:pt x="289318" y="7150"/>
                  </a:lnTo>
                  <a:lnTo>
                    <a:pt x="291579" y="6261"/>
                  </a:lnTo>
                  <a:lnTo>
                    <a:pt x="298348" y="6261"/>
                  </a:lnTo>
                  <a:lnTo>
                    <a:pt x="299694" y="6705"/>
                  </a:lnTo>
                  <a:lnTo>
                    <a:pt x="301510" y="7150"/>
                  </a:lnTo>
                  <a:lnTo>
                    <a:pt x="301955" y="5359"/>
                  </a:lnTo>
                  <a:close/>
                </a:path>
                <a:path w="664209" h="26035">
                  <a:moveTo>
                    <a:pt x="328917" y="5359"/>
                  </a:moveTo>
                  <a:lnTo>
                    <a:pt x="326250" y="5359"/>
                  </a:lnTo>
                  <a:lnTo>
                    <a:pt x="323989" y="10274"/>
                  </a:lnTo>
                  <a:lnTo>
                    <a:pt x="321284" y="15176"/>
                  </a:lnTo>
                  <a:lnTo>
                    <a:pt x="319481" y="20535"/>
                  </a:lnTo>
                  <a:lnTo>
                    <a:pt x="317220" y="15176"/>
                  </a:lnTo>
                  <a:lnTo>
                    <a:pt x="313778" y="7594"/>
                  </a:lnTo>
                  <a:lnTo>
                    <a:pt x="312750" y="5359"/>
                  </a:lnTo>
                  <a:lnTo>
                    <a:pt x="309587" y="5359"/>
                  </a:lnTo>
                  <a:lnTo>
                    <a:pt x="309587" y="25450"/>
                  </a:lnTo>
                  <a:lnTo>
                    <a:pt x="311848" y="25450"/>
                  </a:lnTo>
                  <a:lnTo>
                    <a:pt x="311848" y="7594"/>
                  </a:lnTo>
                  <a:lnTo>
                    <a:pt x="314096" y="12941"/>
                  </a:lnTo>
                  <a:lnTo>
                    <a:pt x="316318" y="17856"/>
                  </a:lnTo>
                  <a:lnTo>
                    <a:pt x="318579" y="23215"/>
                  </a:lnTo>
                  <a:lnTo>
                    <a:pt x="319925" y="23215"/>
                  </a:lnTo>
                  <a:lnTo>
                    <a:pt x="320916" y="20535"/>
                  </a:lnTo>
                  <a:lnTo>
                    <a:pt x="321741" y="18300"/>
                  </a:lnTo>
                  <a:lnTo>
                    <a:pt x="324446" y="12941"/>
                  </a:lnTo>
                  <a:lnTo>
                    <a:pt x="326694" y="7594"/>
                  </a:lnTo>
                  <a:lnTo>
                    <a:pt x="326694" y="25450"/>
                  </a:lnTo>
                  <a:lnTo>
                    <a:pt x="328917" y="25450"/>
                  </a:lnTo>
                  <a:lnTo>
                    <a:pt x="328917" y="7594"/>
                  </a:lnTo>
                  <a:lnTo>
                    <a:pt x="328917" y="5359"/>
                  </a:lnTo>
                  <a:close/>
                </a:path>
                <a:path w="664209" h="26035">
                  <a:moveTo>
                    <a:pt x="354152" y="5359"/>
                  </a:moveTo>
                  <a:lnTo>
                    <a:pt x="351447" y="5359"/>
                  </a:lnTo>
                  <a:lnTo>
                    <a:pt x="348284" y="11163"/>
                  </a:lnTo>
                  <a:lnTo>
                    <a:pt x="344678" y="17411"/>
                  </a:lnTo>
                  <a:lnTo>
                    <a:pt x="341109" y="22567"/>
                  </a:lnTo>
                  <a:lnTo>
                    <a:pt x="341109" y="5359"/>
                  </a:lnTo>
                  <a:lnTo>
                    <a:pt x="338848" y="5359"/>
                  </a:lnTo>
                  <a:lnTo>
                    <a:pt x="338848" y="25450"/>
                  </a:lnTo>
                  <a:lnTo>
                    <a:pt x="341553" y="25450"/>
                  </a:lnTo>
                  <a:lnTo>
                    <a:pt x="343039" y="23215"/>
                  </a:lnTo>
                  <a:lnTo>
                    <a:pt x="345122" y="20091"/>
                  </a:lnTo>
                  <a:lnTo>
                    <a:pt x="348742" y="14287"/>
                  </a:lnTo>
                  <a:lnTo>
                    <a:pt x="351891" y="8483"/>
                  </a:lnTo>
                  <a:lnTo>
                    <a:pt x="351891" y="25450"/>
                  </a:lnTo>
                  <a:lnTo>
                    <a:pt x="354152" y="25450"/>
                  </a:lnTo>
                  <a:lnTo>
                    <a:pt x="354152" y="8483"/>
                  </a:lnTo>
                  <a:lnTo>
                    <a:pt x="354152" y="5359"/>
                  </a:lnTo>
                  <a:close/>
                </a:path>
                <a:path w="664209" h="26035">
                  <a:moveTo>
                    <a:pt x="375285" y="4914"/>
                  </a:moveTo>
                  <a:lnTo>
                    <a:pt x="373037" y="4914"/>
                  </a:lnTo>
                  <a:lnTo>
                    <a:pt x="373037" y="16522"/>
                  </a:lnTo>
                  <a:lnTo>
                    <a:pt x="370776" y="17411"/>
                  </a:lnTo>
                  <a:lnTo>
                    <a:pt x="364490" y="17411"/>
                  </a:lnTo>
                  <a:lnTo>
                    <a:pt x="362686" y="16522"/>
                  </a:lnTo>
                  <a:lnTo>
                    <a:pt x="362686" y="4914"/>
                  </a:lnTo>
                  <a:lnTo>
                    <a:pt x="360438" y="4914"/>
                  </a:lnTo>
                  <a:lnTo>
                    <a:pt x="360438" y="12509"/>
                  </a:lnTo>
                  <a:lnTo>
                    <a:pt x="360438" y="18300"/>
                  </a:lnTo>
                  <a:lnTo>
                    <a:pt x="363143" y="19202"/>
                  </a:lnTo>
                  <a:lnTo>
                    <a:pt x="368071" y="18745"/>
                  </a:lnTo>
                  <a:lnTo>
                    <a:pt x="369874" y="19202"/>
                  </a:lnTo>
                  <a:lnTo>
                    <a:pt x="371678" y="18745"/>
                  </a:lnTo>
                  <a:lnTo>
                    <a:pt x="373037" y="17856"/>
                  </a:lnTo>
                  <a:lnTo>
                    <a:pt x="373037" y="24993"/>
                  </a:lnTo>
                  <a:lnTo>
                    <a:pt x="375285" y="24993"/>
                  </a:lnTo>
                  <a:lnTo>
                    <a:pt x="375285" y="4914"/>
                  </a:lnTo>
                  <a:close/>
                </a:path>
                <a:path w="664209" h="26035">
                  <a:moveTo>
                    <a:pt x="398678" y="5359"/>
                  </a:moveTo>
                  <a:lnTo>
                    <a:pt x="384721" y="5359"/>
                  </a:lnTo>
                  <a:lnTo>
                    <a:pt x="384721" y="24993"/>
                  </a:lnTo>
                  <a:lnTo>
                    <a:pt x="398678" y="24993"/>
                  </a:lnTo>
                  <a:lnTo>
                    <a:pt x="398678" y="23660"/>
                  </a:lnTo>
                  <a:lnTo>
                    <a:pt x="386537" y="23660"/>
                  </a:lnTo>
                  <a:lnTo>
                    <a:pt x="386537" y="15176"/>
                  </a:lnTo>
                  <a:lnTo>
                    <a:pt x="395071" y="15176"/>
                  </a:lnTo>
                  <a:lnTo>
                    <a:pt x="395071" y="13843"/>
                  </a:lnTo>
                  <a:lnTo>
                    <a:pt x="386537" y="13843"/>
                  </a:lnTo>
                  <a:lnTo>
                    <a:pt x="386537" y="6705"/>
                  </a:lnTo>
                  <a:lnTo>
                    <a:pt x="398678" y="6705"/>
                  </a:lnTo>
                  <a:lnTo>
                    <a:pt x="398678" y="5359"/>
                  </a:lnTo>
                  <a:close/>
                </a:path>
                <a:path w="664209" h="26035">
                  <a:moveTo>
                    <a:pt x="419849" y="5359"/>
                  </a:moveTo>
                  <a:lnTo>
                    <a:pt x="416242" y="4470"/>
                  </a:lnTo>
                  <a:lnTo>
                    <a:pt x="414439" y="4470"/>
                  </a:lnTo>
                  <a:lnTo>
                    <a:pt x="408114" y="4470"/>
                  </a:lnTo>
                  <a:lnTo>
                    <a:pt x="405003" y="6261"/>
                  </a:lnTo>
                  <a:lnTo>
                    <a:pt x="405003" y="22326"/>
                  </a:lnTo>
                  <a:lnTo>
                    <a:pt x="408114" y="24993"/>
                  </a:lnTo>
                  <a:lnTo>
                    <a:pt x="416242" y="24993"/>
                  </a:lnTo>
                  <a:lnTo>
                    <a:pt x="419849" y="24104"/>
                  </a:lnTo>
                  <a:lnTo>
                    <a:pt x="419404" y="22326"/>
                  </a:lnTo>
                  <a:lnTo>
                    <a:pt x="417601" y="22771"/>
                  </a:lnTo>
                  <a:lnTo>
                    <a:pt x="416242" y="23215"/>
                  </a:lnTo>
                  <a:lnTo>
                    <a:pt x="409016" y="23215"/>
                  </a:lnTo>
                  <a:lnTo>
                    <a:pt x="407250" y="22326"/>
                  </a:lnTo>
                  <a:lnTo>
                    <a:pt x="407250" y="7150"/>
                  </a:lnTo>
                  <a:lnTo>
                    <a:pt x="409473" y="6261"/>
                  </a:lnTo>
                  <a:lnTo>
                    <a:pt x="416242" y="6261"/>
                  </a:lnTo>
                  <a:lnTo>
                    <a:pt x="417601" y="6705"/>
                  </a:lnTo>
                  <a:lnTo>
                    <a:pt x="419404" y="7150"/>
                  </a:lnTo>
                  <a:lnTo>
                    <a:pt x="419849" y="5359"/>
                  </a:lnTo>
                  <a:close/>
                </a:path>
                <a:path w="664209" h="26035">
                  <a:moveTo>
                    <a:pt x="442341" y="25450"/>
                  </a:moveTo>
                  <a:lnTo>
                    <a:pt x="437832" y="16078"/>
                  </a:lnTo>
                  <a:lnTo>
                    <a:pt x="435571" y="15176"/>
                  </a:lnTo>
                  <a:lnTo>
                    <a:pt x="432904" y="14287"/>
                  </a:lnTo>
                  <a:lnTo>
                    <a:pt x="436016" y="11607"/>
                  </a:lnTo>
                  <a:lnTo>
                    <a:pt x="439178" y="8483"/>
                  </a:lnTo>
                  <a:lnTo>
                    <a:pt x="441883" y="5359"/>
                  </a:lnTo>
                  <a:lnTo>
                    <a:pt x="439178" y="5359"/>
                  </a:lnTo>
                  <a:lnTo>
                    <a:pt x="436016" y="8928"/>
                  </a:lnTo>
                  <a:lnTo>
                    <a:pt x="432904" y="12052"/>
                  </a:lnTo>
                  <a:lnTo>
                    <a:pt x="429285" y="15176"/>
                  </a:lnTo>
                  <a:lnTo>
                    <a:pt x="429285" y="5359"/>
                  </a:lnTo>
                  <a:lnTo>
                    <a:pt x="427037" y="5359"/>
                  </a:lnTo>
                  <a:lnTo>
                    <a:pt x="427037" y="25450"/>
                  </a:lnTo>
                  <a:lnTo>
                    <a:pt x="429285" y="25450"/>
                  </a:lnTo>
                  <a:lnTo>
                    <a:pt x="429285" y="15621"/>
                  </a:lnTo>
                  <a:lnTo>
                    <a:pt x="433768" y="16078"/>
                  </a:lnTo>
                  <a:lnTo>
                    <a:pt x="436016" y="16967"/>
                  </a:lnTo>
                  <a:lnTo>
                    <a:pt x="439635" y="25450"/>
                  </a:lnTo>
                  <a:lnTo>
                    <a:pt x="442341" y="25450"/>
                  </a:lnTo>
                  <a:close/>
                </a:path>
                <a:path w="664209" h="26035">
                  <a:moveTo>
                    <a:pt x="464375" y="5359"/>
                  </a:moveTo>
                  <a:lnTo>
                    <a:pt x="461670" y="5359"/>
                  </a:lnTo>
                  <a:lnTo>
                    <a:pt x="458546" y="11163"/>
                  </a:lnTo>
                  <a:lnTo>
                    <a:pt x="454939" y="17411"/>
                  </a:lnTo>
                  <a:lnTo>
                    <a:pt x="451332" y="22567"/>
                  </a:lnTo>
                  <a:lnTo>
                    <a:pt x="451332" y="5359"/>
                  </a:lnTo>
                  <a:lnTo>
                    <a:pt x="449072" y="5359"/>
                  </a:lnTo>
                  <a:lnTo>
                    <a:pt x="449072" y="25450"/>
                  </a:lnTo>
                  <a:lnTo>
                    <a:pt x="451777" y="25450"/>
                  </a:lnTo>
                  <a:lnTo>
                    <a:pt x="453288" y="23215"/>
                  </a:lnTo>
                  <a:lnTo>
                    <a:pt x="455383" y="20091"/>
                  </a:lnTo>
                  <a:lnTo>
                    <a:pt x="459003" y="14287"/>
                  </a:lnTo>
                  <a:lnTo>
                    <a:pt x="462114" y="8483"/>
                  </a:lnTo>
                  <a:lnTo>
                    <a:pt x="462114" y="25450"/>
                  </a:lnTo>
                  <a:lnTo>
                    <a:pt x="464375" y="25450"/>
                  </a:lnTo>
                  <a:lnTo>
                    <a:pt x="464375" y="8483"/>
                  </a:lnTo>
                  <a:lnTo>
                    <a:pt x="464375" y="5359"/>
                  </a:lnTo>
                  <a:close/>
                </a:path>
                <a:path w="664209" h="26035">
                  <a:moveTo>
                    <a:pt x="487768" y="5359"/>
                  </a:moveTo>
                  <a:lnTo>
                    <a:pt x="473811" y="5359"/>
                  </a:lnTo>
                  <a:lnTo>
                    <a:pt x="473811" y="24993"/>
                  </a:lnTo>
                  <a:lnTo>
                    <a:pt x="487768" y="24993"/>
                  </a:lnTo>
                  <a:lnTo>
                    <a:pt x="487768" y="23660"/>
                  </a:lnTo>
                  <a:lnTo>
                    <a:pt x="475627" y="23660"/>
                  </a:lnTo>
                  <a:lnTo>
                    <a:pt x="475627" y="15176"/>
                  </a:lnTo>
                  <a:lnTo>
                    <a:pt x="484200" y="15176"/>
                  </a:lnTo>
                  <a:lnTo>
                    <a:pt x="484200" y="13843"/>
                  </a:lnTo>
                  <a:lnTo>
                    <a:pt x="475627" y="13843"/>
                  </a:lnTo>
                  <a:lnTo>
                    <a:pt x="475627" y="6705"/>
                  </a:lnTo>
                  <a:lnTo>
                    <a:pt x="487768" y="6705"/>
                  </a:lnTo>
                  <a:lnTo>
                    <a:pt x="487768" y="5359"/>
                  </a:lnTo>
                  <a:close/>
                </a:path>
                <a:path w="664209" h="26035">
                  <a:moveTo>
                    <a:pt x="521093" y="5359"/>
                  </a:moveTo>
                  <a:lnTo>
                    <a:pt x="519277" y="4914"/>
                  </a:lnTo>
                  <a:lnTo>
                    <a:pt x="517029" y="4470"/>
                  </a:lnTo>
                  <a:lnTo>
                    <a:pt x="515226" y="4470"/>
                  </a:lnTo>
                  <a:lnTo>
                    <a:pt x="509397" y="4470"/>
                  </a:lnTo>
                  <a:lnTo>
                    <a:pt x="506234" y="6261"/>
                  </a:lnTo>
                  <a:lnTo>
                    <a:pt x="506234" y="22326"/>
                  </a:lnTo>
                  <a:lnTo>
                    <a:pt x="508939" y="24993"/>
                  </a:lnTo>
                  <a:lnTo>
                    <a:pt x="517474" y="24993"/>
                  </a:lnTo>
                  <a:lnTo>
                    <a:pt x="521093" y="24104"/>
                  </a:lnTo>
                  <a:lnTo>
                    <a:pt x="520179" y="22326"/>
                  </a:lnTo>
                  <a:lnTo>
                    <a:pt x="518375" y="22771"/>
                  </a:lnTo>
                  <a:lnTo>
                    <a:pt x="517029" y="23215"/>
                  </a:lnTo>
                  <a:lnTo>
                    <a:pt x="509841" y="23215"/>
                  </a:lnTo>
                  <a:lnTo>
                    <a:pt x="508038" y="22326"/>
                  </a:lnTo>
                  <a:lnTo>
                    <a:pt x="508038" y="7150"/>
                  </a:lnTo>
                  <a:lnTo>
                    <a:pt x="510298" y="6261"/>
                  </a:lnTo>
                  <a:lnTo>
                    <a:pt x="517029" y="6261"/>
                  </a:lnTo>
                  <a:lnTo>
                    <a:pt x="518375" y="6705"/>
                  </a:lnTo>
                  <a:lnTo>
                    <a:pt x="520179" y="7150"/>
                  </a:lnTo>
                  <a:lnTo>
                    <a:pt x="521093" y="5359"/>
                  </a:lnTo>
                  <a:close/>
                </a:path>
                <a:path w="664209" h="26035">
                  <a:moveTo>
                    <a:pt x="543572" y="5359"/>
                  </a:moveTo>
                  <a:lnTo>
                    <a:pt x="541324" y="5359"/>
                  </a:lnTo>
                  <a:lnTo>
                    <a:pt x="538200" y="11163"/>
                  </a:lnTo>
                  <a:lnTo>
                    <a:pt x="534593" y="17411"/>
                  </a:lnTo>
                  <a:lnTo>
                    <a:pt x="530529" y="23215"/>
                  </a:lnTo>
                  <a:lnTo>
                    <a:pt x="530529" y="5359"/>
                  </a:lnTo>
                  <a:lnTo>
                    <a:pt x="528269" y="5359"/>
                  </a:lnTo>
                  <a:lnTo>
                    <a:pt x="528269" y="25450"/>
                  </a:lnTo>
                  <a:lnTo>
                    <a:pt x="530974" y="25450"/>
                  </a:lnTo>
                  <a:lnTo>
                    <a:pt x="534593" y="20091"/>
                  </a:lnTo>
                  <a:lnTo>
                    <a:pt x="538200" y="14287"/>
                  </a:lnTo>
                  <a:lnTo>
                    <a:pt x="541324" y="8483"/>
                  </a:lnTo>
                  <a:lnTo>
                    <a:pt x="541324" y="25450"/>
                  </a:lnTo>
                  <a:lnTo>
                    <a:pt x="543572" y="25450"/>
                  </a:lnTo>
                  <a:lnTo>
                    <a:pt x="543572" y="5359"/>
                  </a:lnTo>
                  <a:close/>
                </a:path>
                <a:path w="664209" h="26035">
                  <a:moveTo>
                    <a:pt x="566966" y="5359"/>
                  </a:moveTo>
                  <a:lnTo>
                    <a:pt x="565200" y="4914"/>
                  </a:lnTo>
                  <a:lnTo>
                    <a:pt x="562940" y="4470"/>
                  </a:lnTo>
                  <a:lnTo>
                    <a:pt x="561136" y="4470"/>
                  </a:lnTo>
                  <a:lnTo>
                    <a:pt x="555269" y="4470"/>
                  </a:lnTo>
                  <a:lnTo>
                    <a:pt x="552145" y="6261"/>
                  </a:lnTo>
                  <a:lnTo>
                    <a:pt x="552145" y="22326"/>
                  </a:lnTo>
                  <a:lnTo>
                    <a:pt x="554824" y="24993"/>
                  </a:lnTo>
                  <a:lnTo>
                    <a:pt x="563397" y="24993"/>
                  </a:lnTo>
                  <a:lnTo>
                    <a:pt x="566966" y="24104"/>
                  </a:lnTo>
                  <a:lnTo>
                    <a:pt x="566064" y="22326"/>
                  </a:lnTo>
                  <a:lnTo>
                    <a:pt x="564299" y="22771"/>
                  </a:lnTo>
                  <a:lnTo>
                    <a:pt x="562940" y="23215"/>
                  </a:lnTo>
                  <a:lnTo>
                    <a:pt x="555726" y="23215"/>
                  </a:lnTo>
                  <a:lnTo>
                    <a:pt x="553923" y="22326"/>
                  </a:lnTo>
                  <a:lnTo>
                    <a:pt x="553923" y="7150"/>
                  </a:lnTo>
                  <a:lnTo>
                    <a:pt x="555726" y="6261"/>
                  </a:lnTo>
                  <a:lnTo>
                    <a:pt x="562940" y="6261"/>
                  </a:lnTo>
                  <a:lnTo>
                    <a:pt x="564743" y="6705"/>
                  </a:lnTo>
                  <a:lnTo>
                    <a:pt x="566064" y="7150"/>
                  </a:lnTo>
                  <a:lnTo>
                    <a:pt x="566966" y="5359"/>
                  </a:lnTo>
                  <a:close/>
                </a:path>
                <a:path w="664209" h="26035">
                  <a:moveTo>
                    <a:pt x="587692" y="5359"/>
                  </a:moveTo>
                  <a:lnTo>
                    <a:pt x="571474" y="5359"/>
                  </a:lnTo>
                  <a:lnTo>
                    <a:pt x="571474" y="6705"/>
                  </a:lnTo>
                  <a:lnTo>
                    <a:pt x="578662" y="6705"/>
                  </a:lnTo>
                  <a:lnTo>
                    <a:pt x="578662" y="24993"/>
                  </a:lnTo>
                  <a:lnTo>
                    <a:pt x="580466" y="24993"/>
                  </a:lnTo>
                  <a:lnTo>
                    <a:pt x="580466" y="6705"/>
                  </a:lnTo>
                  <a:lnTo>
                    <a:pt x="587692" y="6705"/>
                  </a:lnTo>
                  <a:lnTo>
                    <a:pt x="587692" y="5359"/>
                  </a:lnTo>
                  <a:close/>
                </a:path>
                <a:path w="664209" h="26035">
                  <a:moveTo>
                    <a:pt x="608368" y="5359"/>
                  </a:moveTo>
                  <a:lnTo>
                    <a:pt x="594423" y="5359"/>
                  </a:lnTo>
                  <a:lnTo>
                    <a:pt x="594423" y="24993"/>
                  </a:lnTo>
                  <a:lnTo>
                    <a:pt x="608368" y="24993"/>
                  </a:lnTo>
                  <a:lnTo>
                    <a:pt x="608368" y="23660"/>
                  </a:lnTo>
                  <a:lnTo>
                    <a:pt x="596671" y="23660"/>
                  </a:lnTo>
                  <a:lnTo>
                    <a:pt x="596671" y="15176"/>
                  </a:lnTo>
                  <a:lnTo>
                    <a:pt x="604799" y="15176"/>
                  </a:lnTo>
                  <a:lnTo>
                    <a:pt x="604799" y="13843"/>
                  </a:lnTo>
                  <a:lnTo>
                    <a:pt x="596671" y="13843"/>
                  </a:lnTo>
                  <a:lnTo>
                    <a:pt x="596671" y="6705"/>
                  </a:lnTo>
                  <a:lnTo>
                    <a:pt x="608368" y="6705"/>
                  </a:lnTo>
                  <a:lnTo>
                    <a:pt x="608368" y="5359"/>
                  </a:lnTo>
                  <a:close/>
                </a:path>
                <a:path w="664209" h="26035">
                  <a:moveTo>
                    <a:pt x="634923" y="5359"/>
                  </a:moveTo>
                  <a:lnTo>
                    <a:pt x="632218" y="5359"/>
                  </a:lnTo>
                  <a:lnTo>
                    <a:pt x="629996" y="10274"/>
                  </a:lnTo>
                  <a:lnTo>
                    <a:pt x="627735" y="15176"/>
                  </a:lnTo>
                  <a:lnTo>
                    <a:pt x="625487" y="20535"/>
                  </a:lnTo>
                  <a:lnTo>
                    <a:pt x="623227" y="15176"/>
                  </a:lnTo>
                  <a:lnTo>
                    <a:pt x="619734" y="7594"/>
                  </a:lnTo>
                  <a:lnTo>
                    <a:pt x="618718" y="5359"/>
                  </a:lnTo>
                  <a:lnTo>
                    <a:pt x="615594" y="5359"/>
                  </a:lnTo>
                  <a:lnTo>
                    <a:pt x="615594" y="25450"/>
                  </a:lnTo>
                  <a:lnTo>
                    <a:pt x="617842" y="25450"/>
                  </a:lnTo>
                  <a:lnTo>
                    <a:pt x="617842" y="7594"/>
                  </a:lnTo>
                  <a:lnTo>
                    <a:pt x="620064" y="12941"/>
                  </a:lnTo>
                  <a:lnTo>
                    <a:pt x="622325" y="17856"/>
                  </a:lnTo>
                  <a:lnTo>
                    <a:pt x="624586" y="23215"/>
                  </a:lnTo>
                  <a:lnTo>
                    <a:pt x="625932" y="23215"/>
                  </a:lnTo>
                  <a:lnTo>
                    <a:pt x="627164" y="20535"/>
                  </a:lnTo>
                  <a:lnTo>
                    <a:pt x="628192" y="18300"/>
                  </a:lnTo>
                  <a:lnTo>
                    <a:pt x="630440" y="12941"/>
                  </a:lnTo>
                  <a:lnTo>
                    <a:pt x="632663" y="7594"/>
                  </a:lnTo>
                  <a:lnTo>
                    <a:pt x="632663" y="25450"/>
                  </a:lnTo>
                  <a:lnTo>
                    <a:pt x="634923" y="25450"/>
                  </a:lnTo>
                  <a:lnTo>
                    <a:pt x="634923" y="7594"/>
                  </a:lnTo>
                  <a:lnTo>
                    <a:pt x="634923" y="5359"/>
                  </a:lnTo>
                  <a:close/>
                </a:path>
                <a:path w="664209" h="26035">
                  <a:moveTo>
                    <a:pt x="660120" y="16078"/>
                  </a:moveTo>
                  <a:lnTo>
                    <a:pt x="659942" y="15621"/>
                  </a:lnTo>
                  <a:lnTo>
                    <a:pt x="659218" y="13843"/>
                  </a:lnTo>
                  <a:lnTo>
                    <a:pt x="657453" y="13843"/>
                  </a:lnTo>
                  <a:lnTo>
                    <a:pt x="657453" y="17411"/>
                  </a:lnTo>
                  <a:lnTo>
                    <a:pt x="657453" y="21882"/>
                  </a:lnTo>
                  <a:lnTo>
                    <a:pt x="657110" y="23215"/>
                  </a:lnTo>
                  <a:lnTo>
                    <a:pt x="656996" y="23660"/>
                  </a:lnTo>
                  <a:lnTo>
                    <a:pt x="654735" y="23660"/>
                  </a:lnTo>
                  <a:lnTo>
                    <a:pt x="646620" y="24104"/>
                  </a:lnTo>
                  <a:lnTo>
                    <a:pt x="646620" y="15621"/>
                  </a:lnTo>
                  <a:lnTo>
                    <a:pt x="656539" y="15621"/>
                  </a:lnTo>
                  <a:lnTo>
                    <a:pt x="657453" y="17411"/>
                  </a:lnTo>
                  <a:lnTo>
                    <a:pt x="657453" y="13843"/>
                  </a:lnTo>
                  <a:lnTo>
                    <a:pt x="647065" y="13843"/>
                  </a:lnTo>
                  <a:lnTo>
                    <a:pt x="647065" y="4914"/>
                  </a:lnTo>
                  <a:lnTo>
                    <a:pt x="645261" y="4914"/>
                  </a:lnTo>
                  <a:lnTo>
                    <a:pt x="645261" y="24993"/>
                  </a:lnTo>
                  <a:lnTo>
                    <a:pt x="658317" y="24993"/>
                  </a:lnTo>
                  <a:lnTo>
                    <a:pt x="659218" y="24104"/>
                  </a:lnTo>
                  <a:lnTo>
                    <a:pt x="660120" y="23215"/>
                  </a:lnTo>
                  <a:lnTo>
                    <a:pt x="660120" y="16078"/>
                  </a:lnTo>
                  <a:close/>
                </a:path>
                <a:path w="664209" h="26035">
                  <a:moveTo>
                    <a:pt x="664184" y="5359"/>
                  </a:moveTo>
                  <a:lnTo>
                    <a:pt x="661924" y="5359"/>
                  </a:lnTo>
                  <a:lnTo>
                    <a:pt x="661924" y="25450"/>
                  </a:lnTo>
                  <a:lnTo>
                    <a:pt x="664184" y="25450"/>
                  </a:lnTo>
                  <a:lnTo>
                    <a:pt x="664184" y="5359"/>
                  </a:lnTo>
                  <a:close/>
                </a:path>
              </a:pathLst>
            </a:custGeom>
            <a:solidFill>
              <a:srgbClr val="134E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46156" y="2004502"/>
              <a:ext cx="107950" cy="107314"/>
            </a:xfrm>
            <a:custGeom>
              <a:avLst/>
              <a:gdLst/>
              <a:ahLst/>
              <a:cxnLst/>
              <a:rect l="l" t="t" r="r" b="b"/>
              <a:pathLst>
                <a:path w="107950" h="107314">
                  <a:moveTo>
                    <a:pt x="0" y="0"/>
                  </a:moveTo>
                  <a:lnTo>
                    <a:pt x="77" y="106752"/>
                  </a:lnTo>
                  <a:lnTo>
                    <a:pt x="107121" y="106752"/>
                  </a:lnTo>
                  <a:lnTo>
                    <a:pt x="107542" y="106354"/>
                  </a:lnTo>
                  <a:lnTo>
                    <a:pt x="99172" y="65230"/>
                  </a:lnTo>
                  <a:lnTo>
                    <a:pt x="76124" y="31323"/>
                  </a:lnTo>
                  <a:lnTo>
                    <a:pt x="41940" y="8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D0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46234" y="21085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902" y="0"/>
                  </a:moveTo>
                  <a:lnTo>
                    <a:pt x="0" y="0"/>
                  </a:lnTo>
                  <a:lnTo>
                    <a:pt x="0" y="2678"/>
                  </a:lnTo>
                  <a:lnTo>
                    <a:pt x="3151" y="2678"/>
                  </a:lnTo>
                  <a:lnTo>
                    <a:pt x="2252" y="1339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06E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46234" y="210634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350" y="0"/>
                  </a:moveTo>
                  <a:lnTo>
                    <a:pt x="0" y="0"/>
                  </a:lnTo>
                  <a:lnTo>
                    <a:pt x="0" y="3569"/>
                  </a:lnTo>
                  <a:lnTo>
                    <a:pt x="451" y="3569"/>
                  </a:lnTo>
                  <a:lnTo>
                    <a:pt x="1801" y="4908"/>
                  </a:lnTo>
                  <a:lnTo>
                    <a:pt x="5851" y="4908"/>
                  </a:lnTo>
                  <a:lnTo>
                    <a:pt x="5851" y="4017"/>
                  </a:lnTo>
                  <a:lnTo>
                    <a:pt x="3598" y="2230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0470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46234" y="210366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2252" y="0"/>
                  </a:moveTo>
                  <a:lnTo>
                    <a:pt x="0" y="0"/>
                  </a:lnTo>
                  <a:lnTo>
                    <a:pt x="0" y="3213"/>
                  </a:lnTo>
                  <a:lnTo>
                    <a:pt x="1350" y="4017"/>
                  </a:lnTo>
                  <a:lnTo>
                    <a:pt x="4501" y="7139"/>
                  </a:lnTo>
                  <a:lnTo>
                    <a:pt x="4501" y="7586"/>
                  </a:lnTo>
                  <a:lnTo>
                    <a:pt x="8100" y="7586"/>
                  </a:lnTo>
                  <a:lnTo>
                    <a:pt x="8100" y="6247"/>
                  </a:lnTo>
                  <a:lnTo>
                    <a:pt x="5479" y="3213"/>
                  </a:lnTo>
                  <a:lnTo>
                    <a:pt x="2252" y="0"/>
                  </a:lnTo>
                  <a:close/>
                </a:path>
              </a:pathLst>
            </a:custGeom>
            <a:solidFill>
              <a:srgbClr val="0873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46234" y="210143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3151" y="0"/>
                  </a:moveTo>
                  <a:lnTo>
                    <a:pt x="0" y="0"/>
                  </a:lnTo>
                  <a:lnTo>
                    <a:pt x="0" y="3573"/>
                  </a:lnTo>
                  <a:lnTo>
                    <a:pt x="1801" y="3573"/>
                  </a:lnTo>
                  <a:lnTo>
                    <a:pt x="4501" y="6251"/>
                  </a:lnTo>
                  <a:lnTo>
                    <a:pt x="7201" y="8482"/>
                  </a:lnTo>
                  <a:lnTo>
                    <a:pt x="7300" y="9373"/>
                  </a:lnTo>
                  <a:lnTo>
                    <a:pt x="7350" y="9821"/>
                  </a:lnTo>
                  <a:lnTo>
                    <a:pt x="11182" y="9821"/>
                  </a:lnTo>
                  <a:lnTo>
                    <a:pt x="11251" y="9373"/>
                  </a:lnTo>
                  <a:lnTo>
                    <a:pt x="7649" y="4912"/>
                  </a:lnTo>
                  <a:lnTo>
                    <a:pt x="6750" y="4017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0C76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46234" y="2099202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4050" y="0"/>
                  </a:moveTo>
                  <a:lnTo>
                    <a:pt x="0" y="0"/>
                  </a:lnTo>
                  <a:lnTo>
                    <a:pt x="0" y="3569"/>
                  </a:lnTo>
                  <a:lnTo>
                    <a:pt x="2700" y="3569"/>
                  </a:lnTo>
                  <a:lnTo>
                    <a:pt x="6299" y="7142"/>
                  </a:lnTo>
                  <a:lnTo>
                    <a:pt x="10349" y="9821"/>
                  </a:lnTo>
                  <a:lnTo>
                    <a:pt x="10868" y="12051"/>
                  </a:lnTo>
                  <a:lnTo>
                    <a:pt x="13049" y="12051"/>
                  </a:lnTo>
                  <a:lnTo>
                    <a:pt x="13049" y="9821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E78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46234" y="209652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501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598" y="4017"/>
                  </a:lnTo>
                  <a:lnTo>
                    <a:pt x="7649" y="8034"/>
                  </a:lnTo>
                  <a:lnTo>
                    <a:pt x="11699" y="12499"/>
                  </a:lnTo>
                  <a:lnTo>
                    <a:pt x="11699" y="14729"/>
                  </a:lnTo>
                  <a:lnTo>
                    <a:pt x="15592" y="14729"/>
                  </a:lnTo>
                  <a:lnTo>
                    <a:pt x="15704" y="12499"/>
                  </a:lnTo>
                  <a:lnTo>
                    <a:pt x="15749" y="11604"/>
                  </a:lnTo>
                  <a:lnTo>
                    <a:pt x="9901" y="5803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rgbClr val="127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046234" y="2095942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312" y="0"/>
                  </a:moveTo>
                  <a:lnTo>
                    <a:pt x="0" y="0"/>
                  </a:lnTo>
                  <a:lnTo>
                    <a:pt x="0" y="3260"/>
                  </a:lnTo>
                  <a:lnTo>
                    <a:pt x="4501" y="3260"/>
                  </a:lnTo>
                  <a:lnTo>
                    <a:pt x="9450" y="7277"/>
                  </a:lnTo>
                  <a:lnTo>
                    <a:pt x="14850" y="11742"/>
                  </a:lnTo>
                  <a:lnTo>
                    <a:pt x="15229" y="15312"/>
                  </a:lnTo>
                  <a:lnTo>
                    <a:pt x="16004" y="15312"/>
                  </a:lnTo>
                  <a:lnTo>
                    <a:pt x="15174" y="10367"/>
                  </a:lnTo>
                  <a:lnTo>
                    <a:pt x="11699" y="5047"/>
                  </a:lnTo>
                  <a:lnTo>
                    <a:pt x="6335" y="1273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77B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046234" y="2093904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7308" y="1728"/>
                  </a:moveTo>
                  <a:lnTo>
                    <a:pt x="4948" y="1728"/>
                  </a:lnTo>
                  <a:lnTo>
                    <a:pt x="16652" y="14224"/>
                  </a:lnTo>
                  <a:lnTo>
                    <a:pt x="16652" y="17350"/>
                  </a:lnTo>
                  <a:lnTo>
                    <a:pt x="18074" y="17350"/>
                  </a:lnTo>
                  <a:lnTo>
                    <a:pt x="17093" y="12056"/>
                  </a:lnTo>
                  <a:lnTo>
                    <a:pt x="13049" y="5746"/>
                  </a:lnTo>
                  <a:lnTo>
                    <a:pt x="7308" y="1728"/>
                  </a:lnTo>
                  <a:close/>
                </a:path>
                <a:path w="18414" h="17780">
                  <a:moveTo>
                    <a:pt x="0" y="0"/>
                  </a:moveTo>
                  <a:lnTo>
                    <a:pt x="0" y="1728"/>
                  </a:lnTo>
                  <a:lnTo>
                    <a:pt x="8164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046234" y="2091654"/>
              <a:ext cx="20955" cy="19685"/>
            </a:xfrm>
            <a:custGeom>
              <a:avLst/>
              <a:gdLst/>
              <a:ahLst/>
              <a:cxnLst/>
              <a:rect l="l" t="t" r="r" b="b"/>
              <a:pathLst>
                <a:path w="20954" h="19685">
                  <a:moveTo>
                    <a:pt x="409" y="0"/>
                  </a:moveTo>
                  <a:lnTo>
                    <a:pt x="0" y="0"/>
                  </a:lnTo>
                  <a:lnTo>
                    <a:pt x="0" y="3070"/>
                  </a:lnTo>
                  <a:lnTo>
                    <a:pt x="421" y="3070"/>
                  </a:lnTo>
                  <a:lnTo>
                    <a:pt x="6835" y="4416"/>
                  </a:lnTo>
                  <a:lnTo>
                    <a:pt x="12601" y="8439"/>
                  </a:lnTo>
                  <a:lnTo>
                    <a:pt x="16391" y="14347"/>
                  </a:lnTo>
                  <a:lnTo>
                    <a:pt x="17369" y="19599"/>
                  </a:lnTo>
                  <a:lnTo>
                    <a:pt x="20446" y="19599"/>
                  </a:lnTo>
                  <a:lnTo>
                    <a:pt x="19336" y="13253"/>
                  </a:lnTo>
                  <a:lnTo>
                    <a:pt x="14850" y="6208"/>
                  </a:lnTo>
                  <a:lnTo>
                    <a:pt x="8002" y="162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1F8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46234" y="2089450"/>
              <a:ext cx="22860" cy="2222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707" y="0"/>
                  </a:moveTo>
                  <a:lnTo>
                    <a:pt x="0" y="0"/>
                  </a:lnTo>
                  <a:lnTo>
                    <a:pt x="0" y="3257"/>
                  </a:lnTo>
                  <a:lnTo>
                    <a:pt x="318" y="3257"/>
                  </a:lnTo>
                  <a:lnTo>
                    <a:pt x="7503" y="4780"/>
                  </a:lnTo>
                  <a:lnTo>
                    <a:pt x="13951" y="9304"/>
                  </a:lnTo>
                  <a:lnTo>
                    <a:pt x="18184" y="15951"/>
                  </a:lnTo>
                  <a:lnTo>
                    <a:pt x="19201" y="21804"/>
                  </a:lnTo>
                  <a:lnTo>
                    <a:pt x="22529" y="21804"/>
                  </a:lnTo>
                  <a:lnTo>
                    <a:pt x="21382" y="14675"/>
                  </a:lnTo>
                  <a:lnTo>
                    <a:pt x="16652" y="7074"/>
                  </a:lnTo>
                  <a:lnTo>
                    <a:pt x="9049" y="178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2283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046234" y="2087607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693" y="0"/>
                  </a:moveTo>
                  <a:lnTo>
                    <a:pt x="0" y="0"/>
                  </a:lnTo>
                  <a:lnTo>
                    <a:pt x="0" y="3041"/>
                  </a:lnTo>
                  <a:lnTo>
                    <a:pt x="405" y="3041"/>
                  </a:lnTo>
                  <a:lnTo>
                    <a:pt x="8494" y="4773"/>
                  </a:lnTo>
                  <a:lnTo>
                    <a:pt x="15749" y="9808"/>
                  </a:lnTo>
                  <a:lnTo>
                    <a:pt x="20482" y="17258"/>
                  </a:lnTo>
                  <a:lnTo>
                    <a:pt x="21561" y="23646"/>
                  </a:lnTo>
                  <a:lnTo>
                    <a:pt x="24668" y="23646"/>
                  </a:lnTo>
                  <a:lnTo>
                    <a:pt x="23301" y="15912"/>
                  </a:lnTo>
                  <a:lnTo>
                    <a:pt x="18002" y="7577"/>
                  </a:lnTo>
                  <a:lnTo>
                    <a:pt x="9852" y="1978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2785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046234" y="2085180"/>
              <a:ext cx="27305" cy="26670"/>
            </a:xfrm>
            <a:custGeom>
              <a:avLst/>
              <a:gdLst/>
              <a:ahLst/>
              <a:cxnLst/>
              <a:rect l="l" t="t" r="r" b="b"/>
              <a:pathLst>
                <a:path w="27304" h="26669">
                  <a:moveTo>
                    <a:pt x="993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95" y="3170"/>
                  </a:lnTo>
                  <a:lnTo>
                    <a:pt x="9161" y="5103"/>
                  </a:lnTo>
                  <a:lnTo>
                    <a:pt x="17099" y="10452"/>
                  </a:lnTo>
                  <a:lnTo>
                    <a:pt x="22337" y="18451"/>
                  </a:lnTo>
                  <a:lnTo>
                    <a:pt x="23647" y="26073"/>
                  </a:lnTo>
                  <a:lnTo>
                    <a:pt x="27019" y="26073"/>
                  </a:lnTo>
                  <a:lnTo>
                    <a:pt x="25544" y="17300"/>
                  </a:lnTo>
                  <a:lnTo>
                    <a:pt x="19799" y="8221"/>
                  </a:lnTo>
                  <a:lnTo>
                    <a:pt x="10898" y="2119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2B8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046234" y="208314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10" h="28575">
                  <a:moveTo>
                    <a:pt x="706" y="0"/>
                  </a:moveTo>
                  <a:lnTo>
                    <a:pt x="0" y="0"/>
                  </a:lnTo>
                  <a:lnTo>
                    <a:pt x="0" y="2873"/>
                  </a:lnTo>
                  <a:lnTo>
                    <a:pt x="401" y="2873"/>
                  </a:lnTo>
                  <a:lnTo>
                    <a:pt x="10154" y="5045"/>
                  </a:lnTo>
                  <a:lnTo>
                    <a:pt x="18900" y="11148"/>
                  </a:lnTo>
                  <a:lnTo>
                    <a:pt x="24454" y="19823"/>
                  </a:lnTo>
                  <a:lnTo>
                    <a:pt x="25933" y="28108"/>
                  </a:lnTo>
                  <a:lnTo>
                    <a:pt x="29010" y="28108"/>
                  </a:lnTo>
                  <a:lnTo>
                    <a:pt x="27401" y="18729"/>
                  </a:lnTo>
                  <a:lnTo>
                    <a:pt x="21149" y="8917"/>
                  </a:lnTo>
                  <a:lnTo>
                    <a:pt x="11510" y="2311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2D8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046234" y="2080500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1052" y="0"/>
                  </a:moveTo>
                  <a:lnTo>
                    <a:pt x="0" y="0"/>
                  </a:lnTo>
                  <a:lnTo>
                    <a:pt x="0" y="3417"/>
                  </a:lnTo>
                  <a:lnTo>
                    <a:pt x="601" y="3417"/>
                  </a:lnTo>
                  <a:lnTo>
                    <a:pt x="11011" y="5654"/>
                  </a:lnTo>
                  <a:lnTo>
                    <a:pt x="20250" y="12007"/>
                  </a:lnTo>
                  <a:lnTo>
                    <a:pt x="26248" y="21485"/>
                  </a:lnTo>
                  <a:lnTo>
                    <a:pt x="27815" y="30754"/>
                  </a:lnTo>
                  <a:lnTo>
                    <a:pt x="31115" y="30754"/>
                  </a:lnTo>
                  <a:lnTo>
                    <a:pt x="29447" y="20516"/>
                  </a:lnTo>
                  <a:lnTo>
                    <a:pt x="22951" y="9776"/>
                  </a:lnTo>
                  <a:lnTo>
                    <a:pt x="12565" y="260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318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046234" y="2078685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716" y="0"/>
                  </a:moveTo>
                  <a:lnTo>
                    <a:pt x="0" y="0"/>
                  </a:lnTo>
                  <a:lnTo>
                    <a:pt x="0" y="3070"/>
                  </a:lnTo>
                  <a:lnTo>
                    <a:pt x="726" y="3070"/>
                  </a:lnTo>
                  <a:lnTo>
                    <a:pt x="12001" y="5440"/>
                  </a:lnTo>
                  <a:lnTo>
                    <a:pt x="22048" y="12483"/>
                  </a:lnTo>
                  <a:lnTo>
                    <a:pt x="28554" y="22700"/>
                  </a:lnTo>
                  <a:lnTo>
                    <a:pt x="30247" y="32569"/>
                  </a:lnTo>
                  <a:lnTo>
                    <a:pt x="33502" y="32569"/>
                  </a:lnTo>
                  <a:lnTo>
                    <a:pt x="31563" y="21543"/>
                  </a:lnTo>
                  <a:lnTo>
                    <a:pt x="24301" y="10252"/>
                  </a:lnTo>
                  <a:lnTo>
                    <a:pt x="13170" y="264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368E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046234" y="2076207"/>
              <a:ext cx="36195" cy="35560"/>
            </a:xfrm>
            <a:custGeom>
              <a:avLst/>
              <a:gdLst/>
              <a:ahLst/>
              <a:cxnLst/>
              <a:rect l="l" t="t" r="r" b="b"/>
              <a:pathLst>
                <a:path w="36195" h="35560">
                  <a:moveTo>
                    <a:pt x="1093" y="0"/>
                  </a:moveTo>
                  <a:lnTo>
                    <a:pt x="0" y="0"/>
                  </a:lnTo>
                  <a:lnTo>
                    <a:pt x="0" y="3308"/>
                  </a:lnTo>
                  <a:lnTo>
                    <a:pt x="632" y="3308"/>
                  </a:lnTo>
                  <a:lnTo>
                    <a:pt x="12670" y="5827"/>
                  </a:lnTo>
                  <a:lnTo>
                    <a:pt x="23398" y="13177"/>
                  </a:lnTo>
                  <a:lnTo>
                    <a:pt x="30409" y="24133"/>
                  </a:lnTo>
                  <a:lnTo>
                    <a:pt x="32306" y="35046"/>
                  </a:lnTo>
                  <a:lnTo>
                    <a:pt x="35605" y="35046"/>
                  </a:lnTo>
                  <a:lnTo>
                    <a:pt x="33608" y="23162"/>
                  </a:lnTo>
                  <a:lnTo>
                    <a:pt x="26098" y="10943"/>
                  </a:lnTo>
                  <a:lnTo>
                    <a:pt x="14223" y="2826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399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046234" y="2074222"/>
              <a:ext cx="38100" cy="37465"/>
            </a:xfrm>
            <a:custGeom>
              <a:avLst/>
              <a:gdLst/>
              <a:ahLst/>
              <a:cxnLst/>
              <a:rect l="l" t="t" r="r" b="b"/>
              <a:pathLst>
                <a:path w="38100" h="37464">
                  <a:moveTo>
                    <a:pt x="15119" y="3175"/>
                  </a:moveTo>
                  <a:lnTo>
                    <a:pt x="692" y="3175"/>
                  </a:lnTo>
                  <a:lnTo>
                    <a:pt x="13661" y="5956"/>
                  </a:lnTo>
                  <a:lnTo>
                    <a:pt x="25199" y="13824"/>
                  </a:lnTo>
                  <a:lnTo>
                    <a:pt x="32709" y="25511"/>
                  </a:lnTo>
                  <a:lnTo>
                    <a:pt x="34669" y="36864"/>
                  </a:lnTo>
                  <a:lnTo>
                    <a:pt x="34686" y="37032"/>
                  </a:lnTo>
                  <a:lnTo>
                    <a:pt x="37937" y="37032"/>
                  </a:lnTo>
                  <a:lnTo>
                    <a:pt x="35724" y="24610"/>
                  </a:lnTo>
                  <a:lnTo>
                    <a:pt x="27448" y="11589"/>
                  </a:lnTo>
                  <a:lnTo>
                    <a:pt x="15119" y="3175"/>
                  </a:lnTo>
                  <a:close/>
                </a:path>
                <a:path w="38100" h="37464">
                  <a:moveTo>
                    <a:pt x="724" y="0"/>
                  </a:moveTo>
                  <a:lnTo>
                    <a:pt x="0" y="0"/>
                  </a:lnTo>
                  <a:lnTo>
                    <a:pt x="0" y="3175"/>
                  </a:lnTo>
                  <a:lnTo>
                    <a:pt x="15766" y="3175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3D92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046234" y="2072144"/>
              <a:ext cx="40640" cy="39370"/>
            </a:xfrm>
            <a:custGeom>
              <a:avLst/>
              <a:gdLst/>
              <a:ahLst/>
              <a:cxnLst/>
              <a:rect l="l" t="t" r="r" b="b"/>
              <a:pathLst>
                <a:path w="40639" h="39369">
                  <a:moveTo>
                    <a:pt x="16174" y="3235"/>
                  </a:moveTo>
                  <a:lnTo>
                    <a:pt x="788" y="3235"/>
                  </a:lnTo>
                  <a:lnTo>
                    <a:pt x="14780" y="6199"/>
                  </a:lnTo>
                  <a:lnTo>
                    <a:pt x="27001" y="14562"/>
                  </a:lnTo>
                  <a:lnTo>
                    <a:pt x="35023" y="26988"/>
                  </a:lnTo>
                  <a:lnTo>
                    <a:pt x="37181" y="39109"/>
                  </a:lnTo>
                  <a:lnTo>
                    <a:pt x="40273" y="39109"/>
                  </a:lnTo>
                  <a:lnTo>
                    <a:pt x="37968" y="25837"/>
                  </a:lnTo>
                  <a:lnTo>
                    <a:pt x="29250" y="12328"/>
                  </a:lnTo>
                  <a:lnTo>
                    <a:pt x="16174" y="3235"/>
                  </a:lnTo>
                  <a:close/>
                </a:path>
                <a:path w="40639" h="39369">
                  <a:moveTo>
                    <a:pt x="1013" y="0"/>
                  </a:moveTo>
                  <a:lnTo>
                    <a:pt x="0" y="180"/>
                  </a:lnTo>
                  <a:lnTo>
                    <a:pt x="0" y="3373"/>
                  </a:lnTo>
                  <a:lnTo>
                    <a:pt x="788" y="3235"/>
                  </a:lnTo>
                  <a:lnTo>
                    <a:pt x="16242" y="3235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429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046234" y="2069730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1010" y="0"/>
                  </a:moveTo>
                  <a:lnTo>
                    <a:pt x="0" y="0"/>
                  </a:lnTo>
                  <a:lnTo>
                    <a:pt x="0" y="3336"/>
                  </a:lnTo>
                  <a:lnTo>
                    <a:pt x="1532" y="3336"/>
                  </a:lnTo>
                  <a:lnTo>
                    <a:pt x="15391" y="6319"/>
                  </a:lnTo>
                  <a:lnTo>
                    <a:pt x="28351" y="15190"/>
                  </a:lnTo>
                  <a:lnTo>
                    <a:pt x="36809" y="28357"/>
                  </a:lnTo>
                  <a:lnTo>
                    <a:pt x="39017" y="41524"/>
                  </a:lnTo>
                  <a:lnTo>
                    <a:pt x="42177" y="41524"/>
                  </a:lnTo>
                  <a:lnTo>
                    <a:pt x="39810" y="27457"/>
                  </a:lnTo>
                  <a:lnTo>
                    <a:pt x="30600" y="12960"/>
                  </a:lnTo>
                  <a:lnTo>
                    <a:pt x="16678" y="333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469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046234" y="2067625"/>
              <a:ext cx="45085" cy="43815"/>
            </a:xfrm>
            <a:custGeom>
              <a:avLst/>
              <a:gdLst/>
              <a:ahLst/>
              <a:cxnLst/>
              <a:rect l="l" t="t" r="r" b="b"/>
              <a:pathLst>
                <a:path w="45085" h="43814">
                  <a:moveTo>
                    <a:pt x="1013" y="0"/>
                  </a:moveTo>
                  <a:lnTo>
                    <a:pt x="0" y="175"/>
                  </a:lnTo>
                  <a:lnTo>
                    <a:pt x="0" y="3351"/>
                  </a:lnTo>
                  <a:lnTo>
                    <a:pt x="1217" y="3351"/>
                  </a:lnTo>
                  <a:lnTo>
                    <a:pt x="16383" y="6583"/>
                  </a:lnTo>
                  <a:lnTo>
                    <a:pt x="30148" y="15956"/>
                  </a:lnTo>
                  <a:lnTo>
                    <a:pt x="39114" y="29861"/>
                  </a:lnTo>
                  <a:lnTo>
                    <a:pt x="41469" y="43629"/>
                  </a:lnTo>
                  <a:lnTo>
                    <a:pt x="44528" y="43629"/>
                  </a:lnTo>
                  <a:lnTo>
                    <a:pt x="41935" y="28767"/>
                  </a:lnTo>
                  <a:lnTo>
                    <a:pt x="32401" y="13725"/>
                  </a:lnTo>
                  <a:lnTo>
                    <a:pt x="17804" y="3598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499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046234" y="2065725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19">
                  <a:moveTo>
                    <a:pt x="1125" y="0"/>
                  </a:moveTo>
                  <a:lnTo>
                    <a:pt x="0" y="0"/>
                  </a:lnTo>
                  <a:lnTo>
                    <a:pt x="0" y="2994"/>
                  </a:lnTo>
                  <a:lnTo>
                    <a:pt x="971" y="2994"/>
                  </a:lnTo>
                  <a:lnTo>
                    <a:pt x="17043" y="6571"/>
                  </a:lnTo>
                  <a:lnTo>
                    <a:pt x="31499" y="16517"/>
                  </a:lnTo>
                  <a:lnTo>
                    <a:pt x="40781" y="31162"/>
                  </a:lnTo>
                  <a:lnTo>
                    <a:pt x="43281" y="45529"/>
                  </a:lnTo>
                  <a:lnTo>
                    <a:pt x="46537" y="45529"/>
                  </a:lnTo>
                  <a:lnTo>
                    <a:pt x="43791" y="30004"/>
                  </a:lnTo>
                  <a:lnTo>
                    <a:pt x="33751" y="14286"/>
                  </a:lnTo>
                  <a:lnTo>
                    <a:pt x="18345" y="365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D9C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046234" y="206293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957" y="0"/>
                  </a:moveTo>
                  <a:lnTo>
                    <a:pt x="0" y="158"/>
                  </a:lnTo>
                  <a:lnTo>
                    <a:pt x="0" y="3575"/>
                  </a:lnTo>
                  <a:lnTo>
                    <a:pt x="1229" y="3575"/>
                  </a:lnTo>
                  <a:lnTo>
                    <a:pt x="18043" y="7139"/>
                  </a:lnTo>
                  <a:lnTo>
                    <a:pt x="33300" y="17516"/>
                  </a:lnTo>
                  <a:lnTo>
                    <a:pt x="43088" y="32901"/>
                  </a:lnTo>
                  <a:lnTo>
                    <a:pt x="45792" y="48315"/>
                  </a:lnTo>
                  <a:lnTo>
                    <a:pt x="48806" y="48315"/>
                  </a:lnTo>
                  <a:lnTo>
                    <a:pt x="46026" y="31814"/>
                  </a:lnTo>
                  <a:lnTo>
                    <a:pt x="35549" y="15286"/>
                  </a:lnTo>
                  <a:lnTo>
                    <a:pt x="19456" y="4086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519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046234" y="2061035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5" h="50800">
                  <a:moveTo>
                    <a:pt x="16381" y="3354"/>
                  </a:moveTo>
                  <a:lnTo>
                    <a:pt x="788" y="3354"/>
                  </a:lnTo>
                  <a:lnTo>
                    <a:pt x="18900" y="7202"/>
                  </a:lnTo>
                  <a:lnTo>
                    <a:pt x="34650" y="18080"/>
                  </a:lnTo>
                  <a:lnTo>
                    <a:pt x="44880" y="34206"/>
                  </a:lnTo>
                  <a:lnTo>
                    <a:pt x="47619" y="50218"/>
                  </a:lnTo>
                  <a:lnTo>
                    <a:pt x="50953" y="50218"/>
                  </a:lnTo>
                  <a:lnTo>
                    <a:pt x="47945" y="33110"/>
                  </a:lnTo>
                  <a:lnTo>
                    <a:pt x="36899" y="15850"/>
                  </a:lnTo>
                  <a:lnTo>
                    <a:pt x="20003" y="4149"/>
                  </a:lnTo>
                  <a:lnTo>
                    <a:pt x="16381" y="3354"/>
                  </a:lnTo>
                  <a:close/>
                </a:path>
                <a:path w="51435" h="50800">
                  <a:moveTo>
                    <a:pt x="1094" y="0"/>
                  </a:moveTo>
                  <a:lnTo>
                    <a:pt x="0" y="0"/>
                  </a:lnTo>
                  <a:lnTo>
                    <a:pt x="0" y="3491"/>
                  </a:lnTo>
                  <a:lnTo>
                    <a:pt x="788" y="3354"/>
                  </a:lnTo>
                  <a:lnTo>
                    <a:pt x="16381" y="3354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549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046234" y="2058476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17665" y="3682"/>
                  </a:moveTo>
                  <a:lnTo>
                    <a:pt x="1012" y="3682"/>
                  </a:lnTo>
                  <a:lnTo>
                    <a:pt x="19955" y="7852"/>
                  </a:lnTo>
                  <a:lnTo>
                    <a:pt x="36451" y="19304"/>
                  </a:lnTo>
                  <a:lnTo>
                    <a:pt x="47180" y="36166"/>
                  </a:lnTo>
                  <a:lnTo>
                    <a:pt x="50002" y="52777"/>
                  </a:lnTo>
                  <a:lnTo>
                    <a:pt x="53127" y="52777"/>
                  </a:lnTo>
                  <a:lnTo>
                    <a:pt x="49998" y="34631"/>
                  </a:lnTo>
                  <a:lnTo>
                    <a:pt x="38700" y="16626"/>
                  </a:lnTo>
                  <a:lnTo>
                    <a:pt x="21053" y="4421"/>
                  </a:lnTo>
                  <a:lnTo>
                    <a:pt x="17665" y="3682"/>
                  </a:lnTo>
                  <a:close/>
                </a:path>
                <a:path w="53339" h="53339">
                  <a:moveTo>
                    <a:pt x="789" y="0"/>
                  </a:moveTo>
                  <a:lnTo>
                    <a:pt x="0" y="133"/>
                  </a:lnTo>
                  <a:lnTo>
                    <a:pt x="0" y="3851"/>
                  </a:lnTo>
                  <a:lnTo>
                    <a:pt x="1012" y="3682"/>
                  </a:lnTo>
                  <a:lnTo>
                    <a:pt x="17665" y="3682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57A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046234" y="2056467"/>
              <a:ext cx="55880" cy="55244"/>
            </a:xfrm>
            <a:custGeom>
              <a:avLst/>
              <a:gdLst/>
              <a:ahLst/>
              <a:cxnLst/>
              <a:rect l="l" t="t" r="r" b="b"/>
              <a:pathLst>
                <a:path w="55879" h="55244">
                  <a:moveTo>
                    <a:pt x="16671" y="3402"/>
                  </a:moveTo>
                  <a:lnTo>
                    <a:pt x="844" y="3402"/>
                  </a:lnTo>
                  <a:lnTo>
                    <a:pt x="20566" y="7636"/>
                  </a:lnTo>
                  <a:lnTo>
                    <a:pt x="37798" y="19527"/>
                  </a:lnTo>
                  <a:lnTo>
                    <a:pt x="49034" y="37129"/>
                  </a:lnTo>
                  <a:lnTo>
                    <a:pt x="52061" y="54786"/>
                  </a:lnTo>
                  <a:lnTo>
                    <a:pt x="55412" y="54786"/>
                  </a:lnTo>
                  <a:lnTo>
                    <a:pt x="52240" y="36033"/>
                  </a:lnTo>
                  <a:lnTo>
                    <a:pt x="40498" y="17296"/>
                  </a:lnTo>
                  <a:lnTo>
                    <a:pt x="22113" y="4589"/>
                  </a:lnTo>
                  <a:lnTo>
                    <a:pt x="16671" y="3402"/>
                  </a:lnTo>
                  <a:close/>
                </a:path>
                <a:path w="55879" h="55244">
                  <a:moveTo>
                    <a:pt x="1069" y="0"/>
                  </a:moveTo>
                  <a:lnTo>
                    <a:pt x="0" y="182"/>
                  </a:lnTo>
                  <a:lnTo>
                    <a:pt x="0" y="3546"/>
                  </a:lnTo>
                  <a:lnTo>
                    <a:pt x="844" y="3402"/>
                  </a:lnTo>
                  <a:lnTo>
                    <a:pt x="16671" y="3402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5BA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046234" y="2054626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15554" y="3068"/>
                  </a:moveTo>
                  <a:lnTo>
                    <a:pt x="1013" y="3068"/>
                  </a:lnTo>
                  <a:lnTo>
                    <a:pt x="21614" y="7574"/>
                  </a:lnTo>
                  <a:lnTo>
                    <a:pt x="39599" y="20029"/>
                  </a:lnTo>
                  <a:lnTo>
                    <a:pt x="51341" y="38370"/>
                  </a:lnTo>
                  <a:lnTo>
                    <a:pt x="54494" y="56628"/>
                  </a:lnTo>
                  <a:lnTo>
                    <a:pt x="57452" y="56628"/>
                  </a:lnTo>
                  <a:lnTo>
                    <a:pt x="54097" y="37024"/>
                  </a:lnTo>
                  <a:lnTo>
                    <a:pt x="41848" y="17798"/>
                  </a:lnTo>
                  <a:lnTo>
                    <a:pt x="22970" y="4651"/>
                  </a:lnTo>
                  <a:lnTo>
                    <a:pt x="15554" y="3068"/>
                  </a:lnTo>
                  <a:close/>
                </a:path>
                <a:path w="57785" h="57150">
                  <a:moveTo>
                    <a:pt x="1181" y="0"/>
                  </a:moveTo>
                  <a:lnTo>
                    <a:pt x="0" y="203"/>
                  </a:lnTo>
                  <a:lnTo>
                    <a:pt x="0" y="3240"/>
                  </a:lnTo>
                  <a:lnTo>
                    <a:pt x="1013" y="3068"/>
                  </a:lnTo>
                  <a:lnTo>
                    <a:pt x="15554" y="306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5EA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046234" y="2052003"/>
              <a:ext cx="60325" cy="59690"/>
            </a:xfrm>
            <a:custGeom>
              <a:avLst/>
              <a:gdLst/>
              <a:ahLst/>
              <a:cxnLst/>
              <a:rect l="l" t="t" r="r" b="b"/>
              <a:pathLst>
                <a:path w="60325" h="59689">
                  <a:moveTo>
                    <a:pt x="17301" y="3460"/>
                  </a:moveTo>
                  <a:lnTo>
                    <a:pt x="788" y="3460"/>
                  </a:lnTo>
                  <a:lnTo>
                    <a:pt x="22219" y="7979"/>
                  </a:lnTo>
                  <a:lnTo>
                    <a:pt x="40949" y="20865"/>
                  </a:lnTo>
                  <a:lnTo>
                    <a:pt x="53008" y="39946"/>
                  </a:lnTo>
                  <a:lnTo>
                    <a:pt x="56385" y="59251"/>
                  </a:lnTo>
                  <a:lnTo>
                    <a:pt x="59906" y="59251"/>
                  </a:lnTo>
                  <a:lnTo>
                    <a:pt x="56404" y="38852"/>
                  </a:lnTo>
                  <a:lnTo>
                    <a:pt x="43649" y="18635"/>
                  </a:lnTo>
                  <a:lnTo>
                    <a:pt x="24025" y="4923"/>
                  </a:lnTo>
                  <a:lnTo>
                    <a:pt x="17301" y="3460"/>
                  </a:lnTo>
                  <a:close/>
                </a:path>
                <a:path w="60325" h="59689">
                  <a:moveTo>
                    <a:pt x="1406" y="0"/>
                  </a:moveTo>
                  <a:lnTo>
                    <a:pt x="0" y="242"/>
                  </a:lnTo>
                  <a:lnTo>
                    <a:pt x="0" y="3600"/>
                  </a:lnTo>
                  <a:lnTo>
                    <a:pt x="788" y="3460"/>
                  </a:lnTo>
                  <a:lnTo>
                    <a:pt x="17301" y="3460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0A7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046234" y="2050162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15611" y="3068"/>
                  </a:moveTo>
                  <a:lnTo>
                    <a:pt x="1013" y="3068"/>
                  </a:lnTo>
                  <a:lnTo>
                    <a:pt x="23274" y="7908"/>
                  </a:lnTo>
                  <a:lnTo>
                    <a:pt x="42750" y="21367"/>
                  </a:lnTo>
                  <a:lnTo>
                    <a:pt x="55251" y="41187"/>
                  </a:lnTo>
                  <a:lnTo>
                    <a:pt x="58660" y="61092"/>
                  </a:lnTo>
                  <a:lnTo>
                    <a:pt x="61890" y="61092"/>
                  </a:lnTo>
                  <a:lnTo>
                    <a:pt x="58260" y="40094"/>
                  </a:lnTo>
                  <a:lnTo>
                    <a:pt x="44999" y="19137"/>
                  </a:lnTo>
                  <a:lnTo>
                    <a:pt x="24630" y="4986"/>
                  </a:lnTo>
                  <a:lnTo>
                    <a:pt x="15611" y="3068"/>
                  </a:lnTo>
                  <a:close/>
                </a:path>
                <a:path w="62229" h="61594">
                  <a:moveTo>
                    <a:pt x="1181" y="0"/>
                  </a:moveTo>
                  <a:lnTo>
                    <a:pt x="0" y="206"/>
                  </a:lnTo>
                  <a:lnTo>
                    <a:pt x="0" y="3243"/>
                  </a:lnTo>
                  <a:lnTo>
                    <a:pt x="1013" y="3068"/>
                  </a:lnTo>
                  <a:lnTo>
                    <a:pt x="15611" y="306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63A9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046234" y="2047932"/>
              <a:ext cx="64769" cy="63500"/>
            </a:xfrm>
            <a:custGeom>
              <a:avLst/>
              <a:gdLst/>
              <a:ahLst/>
              <a:cxnLst/>
              <a:rect l="l" t="t" r="r" b="b"/>
              <a:pathLst>
                <a:path w="64770" h="63500">
                  <a:moveTo>
                    <a:pt x="16462" y="3290"/>
                  </a:moveTo>
                  <a:lnTo>
                    <a:pt x="956" y="3290"/>
                  </a:lnTo>
                  <a:lnTo>
                    <a:pt x="24067" y="8297"/>
                  </a:lnTo>
                  <a:lnTo>
                    <a:pt x="44100" y="22258"/>
                  </a:lnTo>
                  <a:lnTo>
                    <a:pt x="57108" y="42818"/>
                  </a:lnTo>
                  <a:lnTo>
                    <a:pt x="60645" y="63322"/>
                  </a:lnTo>
                  <a:lnTo>
                    <a:pt x="64274" y="63322"/>
                  </a:lnTo>
                  <a:lnTo>
                    <a:pt x="60560" y="41723"/>
                  </a:lnTo>
                  <a:lnTo>
                    <a:pt x="46801" y="20027"/>
                  </a:lnTo>
                  <a:lnTo>
                    <a:pt x="25685" y="5306"/>
                  </a:lnTo>
                  <a:lnTo>
                    <a:pt x="16462" y="3290"/>
                  </a:lnTo>
                  <a:close/>
                </a:path>
                <a:path w="64770" h="63500">
                  <a:moveTo>
                    <a:pt x="1406" y="0"/>
                  </a:moveTo>
                  <a:lnTo>
                    <a:pt x="0" y="237"/>
                  </a:lnTo>
                  <a:lnTo>
                    <a:pt x="0" y="3455"/>
                  </a:lnTo>
                  <a:lnTo>
                    <a:pt x="956" y="3290"/>
                  </a:lnTo>
                  <a:lnTo>
                    <a:pt x="16462" y="3290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7AB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046234" y="2045477"/>
              <a:ext cx="66675" cy="66040"/>
            </a:xfrm>
            <a:custGeom>
              <a:avLst/>
              <a:gdLst/>
              <a:ahLst/>
              <a:cxnLst/>
              <a:rect l="l" t="t" r="r" b="b"/>
              <a:pathLst>
                <a:path w="66675" h="66039">
                  <a:moveTo>
                    <a:pt x="17819" y="3626"/>
                  </a:moveTo>
                  <a:lnTo>
                    <a:pt x="1406" y="3626"/>
                  </a:lnTo>
                  <a:lnTo>
                    <a:pt x="25192" y="8717"/>
                  </a:lnTo>
                  <a:lnTo>
                    <a:pt x="45898" y="22930"/>
                  </a:lnTo>
                  <a:lnTo>
                    <a:pt x="59413" y="44033"/>
                  </a:lnTo>
                  <a:lnTo>
                    <a:pt x="63193" y="65777"/>
                  </a:lnTo>
                  <a:lnTo>
                    <a:pt x="66333" y="65777"/>
                  </a:lnTo>
                  <a:lnTo>
                    <a:pt x="62416" y="43132"/>
                  </a:lnTo>
                  <a:lnTo>
                    <a:pt x="48151" y="20696"/>
                  </a:lnTo>
                  <a:lnTo>
                    <a:pt x="26290" y="5473"/>
                  </a:lnTo>
                  <a:lnTo>
                    <a:pt x="17819" y="3626"/>
                  </a:lnTo>
                  <a:close/>
                </a:path>
                <a:path w="66675" h="66039">
                  <a:moveTo>
                    <a:pt x="1181" y="0"/>
                  </a:moveTo>
                  <a:lnTo>
                    <a:pt x="0" y="201"/>
                  </a:lnTo>
                  <a:lnTo>
                    <a:pt x="0" y="3867"/>
                  </a:lnTo>
                  <a:lnTo>
                    <a:pt x="1406" y="3626"/>
                  </a:lnTo>
                  <a:lnTo>
                    <a:pt x="17819" y="362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6AA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046234" y="2043468"/>
              <a:ext cx="68580" cy="67945"/>
            </a:xfrm>
            <a:custGeom>
              <a:avLst/>
              <a:gdLst/>
              <a:ahLst/>
              <a:cxnLst/>
              <a:rect l="l" t="t" r="r" b="b"/>
              <a:pathLst>
                <a:path w="68579" h="67944">
                  <a:moveTo>
                    <a:pt x="18081" y="3626"/>
                  </a:moveTo>
                  <a:lnTo>
                    <a:pt x="1181" y="3626"/>
                  </a:lnTo>
                  <a:lnTo>
                    <a:pt x="25796" y="8885"/>
                  </a:lnTo>
                  <a:lnTo>
                    <a:pt x="47248" y="23600"/>
                  </a:lnTo>
                  <a:lnTo>
                    <a:pt x="61269" y="45442"/>
                  </a:lnTo>
                  <a:lnTo>
                    <a:pt x="65177" y="67786"/>
                  </a:lnTo>
                  <a:lnTo>
                    <a:pt x="68466" y="67786"/>
                  </a:lnTo>
                  <a:lnTo>
                    <a:pt x="64467" y="44353"/>
                  </a:lnTo>
                  <a:lnTo>
                    <a:pt x="49948" y="21366"/>
                  </a:lnTo>
                  <a:lnTo>
                    <a:pt x="27343" y="5641"/>
                  </a:lnTo>
                  <a:lnTo>
                    <a:pt x="18081" y="3626"/>
                  </a:lnTo>
                  <a:close/>
                </a:path>
                <a:path w="68579" h="67944">
                  <a:moveTo>
                    <a:pt x="1406" y="0"/>
                  </a:moveTo>
                  <a:lnTo>
                    <a:pt x="0" y="240"/>
                  </a:lnTo>
                  <a:lnTo>
                    <a:pt x="0" y="3830"/>
                  </a:lnTo>
                  <a:lnTo>
                    <a:pt x="1181" y="3626"/>
                  </a:lnTo>
                  <a:lnTo>
                    <a:pt x="18081" y="362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CAD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046234" y="2041626"/>
              <a:ext cx="71120" cy="69850"/>
            </a:xfrm>
            <a:custGeom>
              <a:avLst/>
              <a:gdLst/>
              <a:ahLst/>
              <a:cxnLst/>
              <a:rect l="l" t="t" r="r" b="b"/>
              <a:pathLst>
                <a:path w="71120" h="69850">
                  <a:moveTo>
                    <a:pt x="15015" y="3012"/>
                  </a:moveTo>
                  <a:lnTo>
                    <a:pt x="1239" y="3012"/>
                  </a:lnTo>
                  <a:lnTo>
                    <a:pt x="26789" y="8438"/>
                  </a:lnTo>
                  <a:lnTo>
                    <a:pt x="49049" y="23655"/>
                  </a:lnTo>
                  <a:lnTo>
                    <a:pt x="63568" y="46237"/>
                  </a:lnTo>
                  <a:lnTo>
                    <a:pt x="67637" y="69627"/>
                  </a:lnTo>
                  <a:lnTo>
                    <a:pt x="70839" y="69627"/>
                  </a:lnTo>
                  <a:lnTo>
                    <a:pt x="66699" y="46237"/>
                  </a:lnTo>
                  <a:lnTo>
                    <a:pt x="66584" y="45587"/>
                  </a:lnTo>
                  <a:lnTo>
                    <a:pt x="51298" y="21868"/>
                  </a:lnTo>
                  <a:lnTo>
                    <a:pt x="27948" y="5829"/>
                  </a:lnTo>
                  <a:lnTo>
                    <a:pt x="15015" y="3012"/>
                  </a:lnTo>
                  <a:close/>
                </a:path>
                <a:path w="71120" h="69850">
                  <a:moveTo>
                    <a:pt x="1181" y="0"/>
                  </a:moveTo>
                  <a:lnTo>
                    <a:pt x="0" y="198"/>
                  </a:lnTo>
                  <a:lnTo>
                    <a:pt x="0" y="3227"/>
                  </a:lnTo>
                  <a:lnTo>
                    <a:pt x="1239" y="3012"/>
                  </a:lnTo>
                  <a:lnTo>
                    <a:pt x="15015" y="301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6FA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046234" y="2039116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89">
                  <a:moveTo>
                    <a:pt x="17373" y="3458"/>
                  </a:moveTo>
                  <a:lnTo>
                    <a:pt x="1463" y="3458"/>
                  </a:lnTo>
                  <a:lnTo>
                    <a:pt x="27844" y="9100"/>
                  </a:lnTo>
                  <a:lnTo>
                    <a:pt x="50851" y="24826"/>
                  </a:lnTo>
                  <a:lnTo>
                    <a:pt x="65812" y="48147"/>
                  </a:lnTo>
                  <a:lnTo>
                    <a:pt x="69911" y="72137"/>
                  </a:lnTo>
                  <a:lnTo>
                    <a:pt x="72933" y="72137"/>
                  </a:lnTo>
                  <a:lnTo>
                    <a:pt x="68631" y="47247"/>
                  </a:lnTo>
                  <a:lnTo>
                    <a:pt x="53100" y="22595"/>
                  </a:lnTo>
                  <a:lnTo>
                    <a:pt x="29194" y="6046"/>
                  </a:lnTo>
                  <a:lnTo>
                    <a:pt x="17373" y="3458"/>
                  </a:lnTo>
                  <a:close/>
                </a:path>
                <a:path w="73025" h="72389">
                  <a:moveTo>
                    <a:pt x="1576" y="0"/>
                  </a:moveTo>
                  <a:lnTo>
                    <a:pt x="0" y="258"/>
                  </a:lnTo>
                  <a:lnTo>
                    <a:pt x="0" y="3705"/>
                  </a:lnTo>
                  <a:lnTo>
                    <a:pt x="1463" y="3458"/>
                  </a:lnTo>
                  <a:lnTo>
                    <a:pt x="17373" y="3458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73B1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046234" y="2037164"/>
              <a:ext cx="75565" cy="74295"/>
            </a:xfrm>
            <a:custGeom>
              <a:avLst/>
              <a:gdLst/>
              <a:ahLst/>
              <a:cxnLst/>
              <a:rect l="l" t="t" r="r" b="b"/>
              <a:pathLst>
                <a:path w="75564" h="74294">
                  <a:moveTo>
                    <a:pt x="15535" y="3067"/>
                  </a:moveTo>
                  <a:lnTo>
                    <a:pt x="1239" y="3066"/>
                  </a:lnTo>
                  <a:lnTo>
                    <a:pt x="28449" y="8959"/>
                  </a:lnTo>
                  <a:lnTo>
                    <a:pt x="52201" y="25439"/>
                  </a:lnTo>
                  <a:lnTo>
                    <a:pt x="67479" y="49498"/>
                  </a:lnTo>
                  <a:lnTo>
                    <a:pt x="71725" y="74089"/>
                  </a:lnTo>
                  <a:lnTo>
                    <a:pt x="75097" y="74089"/>
                  </a:lnTo>
                  <a:lnTo>
                    <a:pt x="70678" y="48593"/>
                  </a:lnTo>
                  <a:lnTo>
                    <a:pt x="54450" y="23208"/>
                  </a:lnTo>
                  <a:lnTo>
                    <a:pt x="29806" y="6164"/>
                  </a:lnTo>
                  <a:lnTo>
                    <a:pt x="15535" y="3067"/>
                  </a:lnTo>
                  <a:close/>
                </a:path>
                <a:path w="75564" h="74294">
                  <a:moveTo>
                    <a:pt x="1406" y="0"/>
                  </a:moveTo>
                  <a:lnTo>
                    <a:pt x="0" y="239"/>
                  </a:lnTo>
                  <a:lnTo>
                    <a:pt x="0" y="3281"/>
                  </a:lnTo>
                  <a:lnTo>
                    <a:pt x="1239" y="3066"/>
                  </a:lnTo>
                  <a:lnTo>
                    <a:pt x="15535" y="3067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76B4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046234" y="2034653"/>
              <a:ext cx="77470" cy="76835"/>
            </a:xfrm>
            <a:custGeom>
              <a:avLst/>
              <a:gdLst/>
              <a:ahLst/>
              <a:cxnLst/>
              <a:rect l="l" t="t" r="r" b="b"/>
              <a:pathLst>
                <a:path w="77470" h="76835">
                  <a:moveTo>
                    <a:pt x="17476" y="3459"/>
                  </a:moveTo>
                  <a:lnTo>
                    <a:pt x="1463" y="3459"/>
                  </a:lnTo>
                  <a:lnTo>
                    <a:pt x="29502" y="9436"/>
                  </a:lnTo>
                  <a:lnTo>
                    <a:pt x="53998" y="26167"/>
                  </a:lnTo>
                  <a:lnTo>
                    <a:pt x="69784" y="51028"/>
                  </a:lnTo>
                  <a:lnTo>
                    <a:pt x="74208" y="76600"/>
                  </a:lnTo>
                  <a:lnTo>
                    <a:pt x="77385" y="76600"/>
                  </a:lnTo>
                  <a:lnTo>
                    <a:pt x="72786" y="50057"/>
                  </a:lnTo>
                  <a:lnTo>
                    <a:pt x="56247" y="23933"/>
                  </a:lnTo>
                  <a:lnTo>
                    <a:pt x="30859" y="6380"/>
                  </a:lnTo>
                  <a:lnTo>
                    <a:pt x="17476" y="3459"/>
                  </a:lnTo>
                  <a:close/>
                </a:path>
                <a:path w="77470" h="76835">
                  <a:moveTo>
                    <a:pt x="1632" y="0"/>
                  </a:moveTo>
                  <a:lnTo>
                    <a:pt x="0" y="272"/>
                  </a:lnTo>
                  <a:lnTo>
                    <a:pt x="0" y="3709"/>
                  </a:lnTo>
                  <a:lnTo>
                    <a:pt x="1463" y="3459"/>
                  </a:lnTo>
                  <a:lnTo>
                    <a:pt x="17476" y="3459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79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046234" y="2032645"/>
              <a:ext cx="80010" cy="78740"/>
            </a:xfrm>
            <a:custGeom>
              <a:avLst/>
              <a:gdLst/>
              <a:ahLst/>
              <a:cxnLst/>
              <a:rect l="l" t="t" r="r" b="b"/>
              <a:pathLst>
                <a:path w="80010" h="78739">
                  <a:moveTo>
                    <a:pt x="16260" y="3235"/>
                  </a:moveTo>
                  <a:lnTo>
                    <a:pt x="1239" y="3235"/>
                  </a:lnTo>
                  <a:lnTo>
                    <a:pt x="30108" y="9533"/>
                  </a:lnTo>
                  <a:lnTo>
                    <a:pt x="55348" y="26836"/>
                  </a:lnTo>
                  <a:lnTo>
                    <a:pt x="71633" y="52435"/>
                  </a:lnTo>
                  <a:lnTo>
                    <a:pt x="76141" y="78608"/>
                  </a:lnTo>
                  <a:lnTo>
                    <a:pt x="79389" y="78608"/>
                  </a:lnTo>
                  <a:lnTo>
                    <a:pt x="74641" y="51284"/>
                  </a:lnTo>
                  <a:lnTo>
                    <a:pt x="57597" y="24601"/>
                  </a:lnTo>
                  <a:lnTo>
                    <a:pt x="31464" y="6547"/>
                  </a:lnTo>
                  <a:lnTo>
                    <a:pt x="16260" y="3235"/>
                  </a:lnTo>
                  <a:close/>
                </a:path>
                <a:path w="80010" h="78739">
                  <a:moveTo>
                    <a:pt x="1406" y="0"/>
                  </a:moveTo>
                  <a:lnTo>
                    <a:pt x="0" y="235"/>
                  </a:lnTo>
                  <a:lnTo>
                    <a:pt x="0" y="3442"/>
                  </a:lnTo>
                  <a:lnTo>
                    <a:pt x="1239" y="3235"/>
                  </a:lnTo>
                  <a:lnTo>
                    <a:pt x="16260" y="3235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7BB7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046234" y="2030635"/>
              <a:ext cx="81915" cy="80645"/>
            </a:xfrm>
            <a:custGeom>
              <a:avLst/>
              <a:gdLst/>
              <a:ahLst/>
              <a:cxnLst/>
              <a:rect l="l" t="t" r="r" b="b"/>
              <a:pathLst>
                <a:path w="81914" h="80644">
                  <a:moveTo>
                    <a:pt x="15755" y="3070"/>
                  </a:moveTo>
                  <a:lnTo>
                    <a:pt x="1463" y="3070"/>
                  </a:lnTo>
                  <a:lnTo>
                    <a:pt x="31162" y="9514"/>
                  </a:lnTo>
                  <a:lnTo>
                    <a:pt x="57150" y="27507"/>
                  </a:lnTo>
                  <a:lnTo>
                    <a:pt x="73940" y="53847"/>
                  </a:lnTo>
                  <a:lnTo>
                    <a:pt x="78575" y="80619"/>
                  </a:lnTo>
                  <a:lnTo>
                    <a:pt x="81672" y="80619"/>
                  </a:lnTo>
                  <a:lnTo>
                    <a:pt x="76885" y="52687"/>
                  </a:lnTo>
                  <a:lnTo>
                    <a:pt x="59399" y="25273"/>
                  </a:lnTo>
                  <a:lnTo>
                    <a:pt x="32519" y="6715"/>
                  </a:lnTo>
                  <a:lnTo>
                    <a:pt x="15755" y="3070"/>
                  </a:lnTo>
                  <a:close/>
                </a:path>
                <a:path w="81914" h="80644">
                  <a:moveTo>
                    <a:pt x="1632" y="0"/>
                  </a:moveTo>
                  <a:lnTo>
                    <a:pt x="0" y="275"/>
                  </a:lnTo>
                  <a:lnTo>
                    <a:pt x="0" y="3320"/>
                  </a:lnTo>
                  <a:lnTo>
                    <a:pt x="1463" y="3070"/>
                  </a:lnTo>
                  <a:lnTo>
                    <a:pt x="15755" y="3070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7EB8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046234" y="2028181"/>
              <a:ext cx="83820" cy="83185"/>
            </a:xfrm>
            <a:custGeom>
              <a:avLst/>
              <a:gdLst/>
              <a:ahLst/>
              <a:cxnLst/>
              <a:rect l="l" t="t" r="r" b="b"/>
              <a:pathLst>
                <a:path w="83820" h="83185">
                  <a:moveTo>
                    <a:pt x="17349" y="3460"/>
                  </a:moveTo>
                  <a:lnTo>
                    <a:pt x="1239" y="3460"/>
                  </a:lnTo>
                  <a:lnTo>
                    <a:pt x="31768" y="9938"/>
                  </a:lnTo>
                  <a:lnTo>
                    <a:pt x="58500" y="28175"/>
                  </a:lnTo>
                  <a:lnTo>
                    <a:pt x="75732" y="55253"/>
                  </a:lnTo>
                  <a:lnTo>
                    <a:pt x="80476" y="83073"/>
                  </a:lnTo>
                  <a:lnTo>
                    <a:pt x="83732" y="83073"/>
                  </a:lnTo>
                  <a:lnTo>
                    <a:pt x="78740" y="54097"/>
                  </a:lnTo>
                  <a:lnTo>
                    <a:pt x="60749" y="25944"/>
                  </a:lnTo>
                  <a:lnTo>
                    <a:pt x="33124" y="6883"/>
                  </a:lnTo>
                  <a:lnTo>
                    <a:pt x="17349" y="3460"/>
                  </a:lnTo>
                  <a:close/>
                </a:path>
                <a:path w="83820" h="83185">
                  <a:moveTo>
                    <a:pt x="1406" y="0"/>
                  </a:moveTo>
                  <a:lnTo>
                    <a:pt x="0" y="238"/>
                  </a:lnTo>
                  <a:lnTo>
                    <a:pt x="0" y="3674"/>
                  </a:lnTo>
                  <a:lnTo>
                    <a:pt x="1239" y="3460"/>
                  </a:lnTo>
                  <a:lnTo>
                    <a:pt x="17349" y="3460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82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046234" y="2026341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60" h="85089">
                  <a:moveTo>
                    <a:pt x="16266" y="3122"/>
                  </a:moveTo>
                  <a:lnTo>
                    <a:pt x="1632" y="3122"/>
                  </a:lnTo>
                  <a:lnTo>
                    <a:pt x="33011" y="9873"/>
                  </a:lnTo>
                  <a:lnTo>
                    <a:pt x="60297" y="28675"/>
                  </a:lnTo>
                  <a:lnTo>
                    <a:pt x="78037" y="56494"/>
                  </a:lnTo>
                  <a:lnTo>
                    <a:pt x="82910" y="84913"/>
                  </a:lnTo>
                  <a:lnTo>
                    <a:pt x="85997" y="84913"/>
                  </a:lnTo>
                  <a:lnTo>
                    <a:pt x="80859" y="55336"/>
                  </a:lnTo>
                  <a:lnTo>
                    <a:pt x="62550" y="26445"/>
                  </a:lnTo>
                  <a:lnTo>
                    <a:pt x="34179" y="6945"/>
                  </a:lnTo>
                  <a:lnTo>
                    <a:pt x="16266" y="3122"/>
                  </a:lnTo>
                  <a:close/>
                </a:path>
                <a:path w="86360" h="85089">
                  <a:moveTo>
                    <a:pt x="1632" y="0"/>
                  </a:moveTo>
                  <a:lnTo>
                    <a:pt x="0" y="279"/>
                  </a:lnTo>
                  <a:lnTo>
                    <a:pt x="0" y="3405"/>
                  </a:lnTo>
                  <a:lnTo>
                    <a:pt x="1632" y="3122"/>
                  </a:lnTo>
                  <a:lnTo>
                    <a:pt x="16266" y="3122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85B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046234" y="2023718"/>
              <a:ext cx="88900" cy="87630"/>
            </a:xfrm>
            <a:custGeom>
              <a:avLst/>
              <a:gdLst/>
              <a:ahLst/>
              <a:cxnLst/>
              <a:rect l="l" t="t" r="r" b="b"/>
              <a:pathLst>
                <a:path w="88900" h="87630">
                  <a:moveTo>
                    <a:pt x="17333" y="3347"/>
                  </a:moveTo>
                  <a:lnTo>
                    <a:pt x="1406" y="3347"/>
                  </a:lnTo>
                  <a:lnTo>
                    <a:pt x="33615" y="10257"/>
                  </a:lnTo>
                  <a:lnTo>
                    <a:pt x="61647" y="29512"/>
                  </a:lnTo>
                  <a:lnTo>
                    <a:pt x="79886" y="58063"/>
                  </a:lnTo>
                  <a:lnTo>
                    <a:pt x="84927" y="87536"/>
                  </a:lnTo>
                  <a:lnTo>
                    <a:pt x="88293" y="87536"/>
                  </a:lnTo>
                  <a:lnTo>
                    <a:pt x="83101" y="57165"/>
                  </a:lnTo>
                  <a:lnTo>
                    <a:pt x="64348" y="27281"/>
                  </a:lnTo>
                  <a:lnTo>
                    <a:pt x="35232" y="7217"/>
                  </a:lnTo>
                  <a:lnTo>
                    <a:pt x="17333" y="3347"/>
                  </a:lnTo>
                  <a:close/>
                </a:path>
                <a:path w="88900" h="87630">
                  <a:moveTo>
                    <a:pt x="1856" y="0"/>
                  </a:moveTo>
                  <a:lnTo>
                    <a:pt x="0" y="317"/>
                  </a:lnTo>
                  <a:lnTo>
                    <a:pt x="0" y="3580"/>
                  </a:lnTo>
                  <a:lnTo>
                    <a:pt x="1406" y="3347"/>
                  </a:lnTo>
                  <a:lnTo>
                    <a:pt x="17333" y="33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88BD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046234" y="2021710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16615" y="3234"/>
                  </a:moveTo>
                  <a:lnTo>
                    <a:pt x="1632" y="3234"/>
                  </a:lnTo>
                  <a:lnTo>
                    <a:pt x="34671" y="10368"/>
                  </a:lnTo>
                  <a:lnTo>
                    <a:pt x="63449" y="30180"/>
                  </a:lnTo>
                  <a:lnTo>
                    <a:pt x="82011" y="59479"/>
                  </a:lnTo>
                  <a:lnTo>
                    <a:pt x="87235" y="89544"/>
                  </a:lnTo>
                  <a:lnTo>
                    <a:pt x="90636" y="89544"/>
                  </a:lnTo>
                  <a:lnTo>
                    <a:pt x="85210" y="58383"/>
                  </a:lnTo>
                  <a:lnTo>
                    <a:pt x="65698" y="27950"/>
                  </a:lnTo>
                  <a:lnTo>
                    <a:pt x="35837" y="7385"/>
                  </a:lnTo>
                  <a:lnTo>
                    <a:pt x="16615" y="3234"/>
                  </a:lnTo>
                  <a:close/>
                </a:path>
                <a:path w="90804" h="90169">
                  <a:moveTo>
                    <a:pt x="1632" y="0"/>
                  </a:moveTo>
                  <a:lnTo>
                    <a:pt x="0" y="280"/>
                  </a:lnTo>
                  <a:lnTo>
                    <a:pt x="0" y="3512"/>
                  </a:lnTo>
                  <a:lnTo>
                    <a:pt x="1632" y="3234"/>
                  </a:lnTo>
                  <a:lnTo>
                    <a:pt x="16615" y="3234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8BC0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046234" y="2019644"/>
              <a:ext cx="92710" cy="92075"/>
            </a:xfrm>
            <a:custGeom>
              <a:avLst/>
              <a:gdLst/>
              <a:ahLst/>
              <a:cxnLst/>
              <a:rect l="l" t="t" r="r" b="b"/>
              <a:pathLst>
                <a:path w="92710" h="92075">
                  <a:moveTo>
                    <a:pt x="68631" y="30464"/>
                  </a:moveTo>
                  <a:lnTo>
                    <a:pt x="64799" y="30464"/>
                  </a:lnTo>
                  <a:lnTo>
                    <a:pt x="64799" y="30908"/>
                  </a:lnTo>
                  <a:lnTo>
                    <a:pt x="83797" y="60938"/>
                  </a:lnTo>
                  <a:lnTo>
                    <a:pt x="88826" y="90492"/>
                  </a:lnTo>
                  <a:lnTo>
                    <a:pt x="88995" y="91610"/>
                  </a:lnTo>
                  <a:lnTo>
                    <a:pt x="92688" y="91610"/>
                  </a:lnTo>
                  <a:lnTo>
                    <a:pt x="87256" y="59851"/>
                  </a:lnTo>
                  <a:lnTo>
                    <a:pt x="68631" y="30464"/>
                  </a:lnTo>
                  <a:close/>
                </a:path>
                <a:path w="92710" h="92075">
                  <a:moveTo>
                    <a:pt x="17214" y="3293"/>
                  </a:moveTo>
                  <a:lnTo>
                    <a:pt x="1631" y="3293"/>
                  </a:lnTo>
                  <a:lnTo>
                    <a:pt x="35345" y="10594"/>
                  </a:lnTo>
                  <a:lnTo>
                    <a:pt x="64799" y="30908"/>
                  </a:lnTo>
                  <a:lnTo>
                    <a:pt x="64799" y="30464"/>
                  </a:lnTo>
                  <a:lnTo>
                    <a:pt x="68631" y="30464"/>
                  </a:lnTo>
                  <a:lnTo>
                    <a:pt x="67499" y="28677"/>
                  </a:lnTo>
                  <a:lnTo>
                    <a:pt x="37082" y="7601"/>
                  </a:lnTo>
                  <a:lnTo>
                    <a:pt x="17214" y="3293"/>
                  </a:lnTo>
                  <a:close/>
                </a:path>
                <a:path w="92710" h="92075">
                  <a:moveTo>
                    <a:pt x="2025" y="0"/>
                  </a:moveTo>
                  <a:lnTo>
                    <a:pt x="0" y="340"/>
                  </a:lnTo>
                  <a:lnTo>
                    <a:pt x="0" y="3573"/>
                  </a:lnTo>
                  <a:lnTo>
                    <a:pt x="1631" y="3293"/>
                  </a:lnTo>
                  <a:lnTo>
                    <a:pt x="17214" y="3293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8FC2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046234" y="2017192"/>
              <a:ext cx="95250" cy="94615"/>
            </a:xfrm>
            <a:custGeom>
              <a:avLst/>
              <a:gdLst/>
              <a:ahLst/>
              <a:cxnLst/>
              <a:rect l="l" t="t" r="r" b="b"/>
              <a:pathLst>
                <a:path w="95250" h="94614">
                  <a:moveTo>
                    <a:pt x="17165" y="3291"/>
                  </a:moveTo>
                  <a:lnTo>
                    <a:pt x="2026" y="3291"/>
                  </a:lnTo>
                  <a:lnTo>
                    <a:pt x="36590" y="10760"/>
                  </a:lnTo>
                  <a:lnTo>
                    <a:pt x="66600" y="31577"/>
                  </a:lnTo>
                  <a:lnTo>
                    <a:pt x="86174" y="62345"/>
                  </a:lnTo>
                  <a:lnTo>
                    <a:pt x="91740" y="94062"/>
                  </a:lnTo>
                  <a:lnTo>
                    <a:pt x="94785" y="94062"/>
                  </a:lnTo>
                  <a:lnTo>
                    <a:pt x="89112" y="61186"/>
                  </a:lnTo>
                  <a:lnTo>
                    <a:pt x="68849" y="29343"/>
                  </a:lnTo>
                  <a:lnTo>
                    <a:pt x="37758" y="7767"/>
                  </a:lnTo>
                  <a:lnTo>
                    <a:pt x="17165" y="3291"/>
                  </a:lnTo>
                  <a:close/>
                </a:path>
                <a:path w="95250" h="94614">
                  <a:moveTo>
                    <a:pt x="2025" y="0"/>
                  </a:moveTo>
                  <a:lnTo>
                    <a:pt x="0" y="343"/>
                  </a:lnTo>
                  <a:lnTo>
                    <a:pt x="0" y="3639"/>
                  </a:lnTo>
                  <a:lnTo>
                    <a:pt x="2026" y="3291"/>
                  </a:lnTo>
                  <a:lnTo>
                    <a:pt x="17165" y="3291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92C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046234" y="2015181"/>
              <a:ext cx="97790" cy="96520"/>
            </a:xfrm>
            <a:custGeom>
              <a:avLst/>
              <a:gdLst/>
              <a:ahLst/>
              <a:cxnLst/>
              <a:rect l="l" t="t" r="r" b="b"/>
              <a:pathLst>
                <a:path w="97789" h="96519">
                  <a:moveTo>
                    <a:pt x="17001" y="3236"/>
                  </a:moveTo>
                  <a:lnTo>
                    <a:pt x="1800" y="3236"/>
                  </a:lnTo>
                  <a:lnTo>
                    <a:pt x="37195" y="10921"/>
                  </a:lnTo>
                  <a:lnTo>
                    <a:pt x="67950" y="32248"/>
                  </a:lnTo>
                  <a:lnTo>
                    <a:pt x="87959" y="63756"/>
                  </a:lnTo>
                  <a:lnTo>
                    <a:pt x="93511" y="96072"/>
                  </a:lnTo>
                  <a:lnTo>
                    <a:pt x="97183" y="96072"/>
                  </a:lnTo>
                  <a:lnTo>
                    <a:pt x="91419" y="62667"/>
                  </a:lnTo>
                  <a:lnTo>
                    <a:pt x="70650" y="30014"/>
                  </a:lnTo>
                  <a:lnTo>
                    <a:pt x="38742" y="7935"/>
                  </a:lnTo>
                  <a:lnTo>
                    <a:pt x="17001" y="3236"/>
                  </a:lnTo>
                  <a:close/>
                </a:path>
                <a:path w="97789" h="96519">
                  <a:moveTo>
                    <a:pt x="2026" y="0"/>
                  </a:moveTo>
                  <a:lnTo>
                    <a:pt x="0" y="343"/>
                  </a:lnTo>
                  <a:lnTo>
                    <a:pt x="0" y="3541"/>
                  </a:lnTo>
                  <a:lnTo>
                    <a:pt x="1800" y="3236"/>
                  </a:lnTo>
                  <a:lnTo>
                    <a:pt x="17001" y="3236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94C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046234" y="2013174"/>
              <a:ext cx="99695" cy="98425"/>
            </a:xfrm>
            <a:custGeom>
              <a:avLst/>
              <a:gdLst/>
              <a:ahLst/>
              <a:cxnLst/>
              <a:rect l="l" t="t" r="r" b="b"/>
              <a:pathLst>
                <a:path w="99695" h="98425">
                  <a:moveTo>
                    <a:pt x="16829" y="3235"/>
                  </a:moveTo>
                  <a:lnTo>
                    <a:pt x="2025" y="3235"/>
                  </a:lnTo>
                  <a:lnTo>
                    <a:pt x="38249" y="11088"/>
                  </a:lnTo>
                  <a:lnTo>
                    <a:pt x="69748" y="32917"/>
                  </a:lnTo>
                  <a:lnTo>
                    <a:pt x="90265" y="65163"/>
                  </a:lnTo>
                  <a:lnTo>
                    <a:pt x="95945" y="98080"/>
                  </a:lnTo>
                  <a:lnTo>
                    <a:pt x="99202" y="98080"/>
                  </a:lnTo>
                  <a:lnTo>
                    <a:pt x="93275" y="64004"/>
                  </a:lnTo>
                  <a:lnTo>
                    <a:pt x="72000" y="30683"/>
                  </a:lnTo>
                  <a:lnTo>
                    <a:pt x="39355" y="8102"/>
                  </a:lnTo>
                  <a:lnTo>
                    <a:pt x="16829" y="3235"/>
                  </a:lnTo>
                  <a:close/>
                </a:path>
                <a:path w="99695" h="98425">
                  <a:moveTo>
                    <a:pt x="1858" y="0"/>
                  </a:moveTo>
                  <a:lnTo>
                    <a:pt x="0" y="317"/>
                  </a:lnTo>
                  <a:lnTo>
                    <a:pt x="0" y="3579"/>
                  </a:lnTo>
                  <a:lnTo>
                    <a:pt x="2025" y="3235"/>
                  </a:lnTo>
                  <a:lnTo>
                    <a:pt x="16829" y="3235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97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046234" y="2010663"/>
              <a:ext cx="101600" cy="100965"/>
            </a:xfrm>
            <a:custGeom>
              <a:avLst/>
              <a:gdLst/>
              <a:ahLst/>
              <a:cxnLst/>
              <a:rect l="l" t="t" r="r" b="b"/>
              <a:pathLst>
                <a:path w="101600" h="100964">
                  <a:moveTo>
                    <a:pt x="17241" y="3290"/>
                  </a:moveTo>
                  <a:lnTo>
                    <a:pt x="1800" y="3290"/>
                  </a:lnTo>
                  <a:lnTo>
                    <a:pt x="38854" y="11310"/>
                  </a:lnTo>
                  <a:lnTo>
                    <a:pt x="71098" y="33640"/>
                  </a:lnTo>
                  <a:lnTo>
                    <a:pt x="92121" y="66627"/>
                  </a:lnTo>
                  <a:lnTo>
                    <a:pt x="98007" y="100590"/>
                  </a:lnTo>
                  <a:lnTo>
                    <a:pt x="101297" y="100590"/>
                  </a:lnTo>
                  <a:lnTo>
                    <a:pt x="95321" y="65540"/>
                  </a:lnTo>
                  <a:lnTo>
                    <a:pt x="73798" y="31410"/>
                  </a:lnTo>
                  <a:lnTo>
                    <a:pt x="40408" y="8319"/>
                  </a:lnTo>
                  <a:lnTo>
                    <a:pt x="17241" y="3290"/>
                  </a:lnTo>
                  <a:close/>
                </a:path>
                <a:path w="101600" h="100964">
                  <a:moveTo>
                    <a:pt x="2081" y="0"/>
                  </a:moveTo>
                  <a:lnTo>
                    <a:pt x="0" y="350"/>
                  </a:lnTo>
                  <a:lnTo>
                    <a:pt x="0" y="3597"/>
                  </a:lnTo>
                  <a:lnTo>
                    <a:pt x="1800" y="3290"/>
                  </a:lnTo>
                  <a:lnTo>
                    <a:pt x="17241" y="329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9BC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046234" y="2008711"/>
              <a:ext cx="104139" cy="102870"/>
            </a:xfrm>
            <a:custGeom>
              <a:avLst/>
              <a:gdLst/>
              <a:ahLst/>
              <a:cxnLst/>
              <a:rect l="l" t="t" r="r" b="b"/>
              <a:pathLst>
                <a:path w="104139" h="102869">
                  <a:moveTo>
                    <a:pt x="16870" y="3235"/>
                  </a:moveTo>
                  <a:lnTo>
                    <a:pt x="2026" y="3235"/>
                  </a:lnTo>
                  <a:lnTo>
                    <a:pt x="39909" y="11422"/>
                  </a:lnTo>
                  <a:lnTo>
                    <a:pt x="72899" y="34254"/>
                  </a:lnTo>
                  <a:lnTo>
                    <a:pt x="94427" y="67979"/>
                  </a:lnTo>
                  <a:lnTo>
                    <a:pt x="100440" y="102543"/>
                  </a:lnTo>
                  <a:lnTo>
                    <a:pt x="103672" y="102543"/>
                  </a:lnTo>
                  <a:lnTo>
                    <a:pt x="97438" y="66885"/>
                  </a:lnTo>
                  <a:lnTo>
                    <a:pt x="75148" y="32023"/>
                  </a:lnTo>
                  <a:lnTo>
                    <a:pt x="41013" y="8438"/>
                  </a:lnTo>
                  <a:lnTo>
                    <a:pt x="16870" y="3235"/>
                  </a:lnTo>
                  <a:close/>
                </a:path>
                <a:path w="104139" h="102869">
                  <a:moveTo>
                    <a:pt x="1857" y="0"/>
                  </a:moveTo>
                  <a:lnTo>
                    <a:pt x="0" y="320"/>
                  </a:lnTo>
                  <a:lnTo>
                    <a:pt x="0" y="3582"/>
                  </a:lnTo>
                  <a:lnTo>
                    <a:pt x="2026" y="3235"/>
                  </a:lnTo>
                  <a:lnTo>
                    <a:pt x="16870" y="3235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9ECA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046234" y="2006200"/>
              <a:ext cx="106045" cy="105410"/>
            </a:xfrm>
            <a:custGeom>
              <a:avLst/>
              <a:gdLst/>
              <a:ahLst/>
              <a:cxnLst/>
              <a:rect l="l" t="t" r="r" b="b"/>
              <a:pathLst>
                <a:path w="106045" h="105410">
                  <a:moveTo>
                    <a:pt x="19018" y="3626"/>
                  </a:moveTo>
                  <a:lnTo>
                    <a:pt x="2025" y="3626"/>
                  </a:lnTo>
                  <a:lnTo>
                    <a:pt x="40893" y="11898"/>
                  </a:lnTo>
                  <a:lnTo>
                    <a:pt x="74697" y="34981"/>
                  </a:lnTo>
                  <a:lnTo>
                    <a:pt x="96733" y="69445"/>
                  </a:lnTo>
                  <a:lnTo>
                    <a:pt x="102951" y="105053"/>
                  </a:lnTo>
                  <a:lnTo>
                    <a:pt x="105800" y="105053"/>
                  </a:lnTo>
                  <a:lnTo>
                    <a:pt x="99484" y="68349"/>
                  </a:lnTo>
                  <a:lnTo>
                    <a:pt x="76949" y="32747"/>
                  </a:lnTo>
                  <a:lnTo>
                    <a:pt x="42258" y="8654"/>
                  </a:lnTo>
                  <a:lnTo>
                    <a:pt x="19018" y="3626"/>
                  </a:lnTo>
                  <a:close/>
                </a:path>
                <a:path w="106045" h="105410">
                  <a:moveTo>
                    <a:pt x="2251" y="0"/>
                  </a:moveTo>
                  <a:lnTo>
                    <a:pt x="0" y="380"/>
                  </a:lnTo>
                  <a:lnTo>
                    <a:pt x="0" y="3969"/>
                  </a:lnTo>
                  <a:lnTo>
                    <a:pt x="2025" y="3626"/>
                  </a:lnTo>
                  <a:lnTo>
                    <a:pt x="19018" y="3626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A0CC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046234" y="2004759"/>
              <a:ext cx="107950" cy="106680"/>
            </a:xfrm>
            <a:custGeom>
              <a:avLst/>
              <a:gdLst/>
              <a:ahLst/>
              <a:cxnLst/>
              <a:rect l="l" t="t" r="r" b="b"/>
              <a:pathLst>
                <a:path w="107950" h="106680">
                  <a:moveTo>
                    <a:pt x="14990" y="2835"/>
                  </a:moveTo>
                  <a:lnTo>
                    <a:pt x="2025" y="2835"/>
                  </a:lnTo>
                  <a:lnTo>
                    <a:pt x="41567" y="11427"/>
                  </a:lnTo>
                  <a:lnTo>
                    <a:pt x="76047" y="35083"/>
                  </a:lnTo>
                  <a:lnTo>
                    <a:pt x="98329" y="70286"/>
                  </a:lnTo>
                  <a:lnTo>
                    <a:pt x="104554" y="106494"/>
                  </a:lnTo>
                  <a:lnTo>
                    <a:pt x="107546" y="106494"/>
                  </a:lnTo>
                  <a:lnTo>
                    <a:pt x="99216" y="65567"/>
                  </a:lnTo>
                  <a:lnTo>
                    <a:pt x="76345" y="31503"/>
                  </a:lnTo>
                  <a:lnTo>
                    <a:pt x="41857" y="8231"/>
                  </a:lnTo>
                  <a:lnTo>
                    <a:pt x="14990" y="2835"/>
                  </a:lnTo>
                  <a:close/>
                </a:path>
                <a:path w="107950" h="106680">
                  <a:moveTo>
                    <a:pt x="875" y="0"/>
                  </a:moveTo>
                  <a:lnTo>
                    <a:pt x="0" y="0"/>
                  </a:lnTo>
                  <a:lnTo>
                    <a:pt x="0" y="3172"/>
                  </a:lnTo>
                  <a:lnTo>
                    <a:pt x="2025" y="2835"/>
                  </a:lnTo>
                  <a:lnTo>
                    <a:pt x="14990" y="2835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A3C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046234" y="2004583"/>
              <a:ext cx="107950" cy="106680"/>
            </a:xfrm>
            <a:custGeom>
              <a:avLst/>
              <a:gdLst/>
              <a:ahLst/>
              <a:cxnLst/>
              <a:rect l="l" t="t" r="r" b="b"/>
              <a:pathLst>
                <a:path w="107950" h="106680">
                  <a:moveTo>
                    <a:pt x="103879" y="88654"/>
                  </a:moveTo>
                  <a:lnTo>
                    <a:pt x="106988" y="106670"/>
                  </a:lnTo>
                  <a:lnTo>
                    <a:pt x="107546" y="106670"/>
                  </a:lnTo>
                  <a:lnTo>
                    <a:pt x="103879" y="88654"/>
                  </a:lnTo>
                  <a:close/>
                </a:path>
                <a:path w="107950" h="106680">
                  <a:moveTo>
                    <a:pt x="77862" y="33911"/>
                  </a:moveTo>
                  <a:lnTo>
                    <a:pt x="99779" y="68509"/>
                  </a:lnTo>
                  <a:lnTo>
                    <a:pt x="99095" y="65148"/>
                  </a:lnTo>
                  <a:lnTo>
                    <a:pt x="77862" y="33911"/>
                  </a:lnTo>
                  <a:close/>
                </a:path>
                <a:path w="107950" h="106680">
                  <a:moveTo>
                    <a:pt x="4165" y="834"/>
                  </a:moveTo>
                  <a:lnTo>
                    <a:pt x="2251" y="834"/>
                  </a:lnTo>
                  <a:lnTo>
                    <a:pt x="42623" y="9573"/>
                  </a:lnTo>
                  <a:lnTo>
                    <a:pt x="77862" y="33911"/>
                  </a:lnTo>
                  <a:lnTo>
                    <a:pt x="76047" y="31242"/>
                  </a:lnTo>
                  <a:lnTo>
                    <a:pt x="41863" y="8382"/>
                  </a:lnTo>
                  <a:lnTo>
                    <a:pt x="4165" y="834"/>
                  </a:lnTo>
                  <a:close/>
                </a:path>
                <a:path w="107950" h="106680">
                  <a:moveTo>
                    <a:pt x="0" y="0"/>
                  </a:moveTo>
                  <a:lnTo>
                    <a:pt x="0" y="1216"/>
                  </a:lnTo>
                  <a:lnTo>
                    <a:pt x="2251" y="834"/>
                  </a:lnTo>
                  <a:lnTo>
                    <a:pt x="4165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D0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045786" y="1947007"/>
              <a:ext cx="1905" cy="17145"/>
            </a:xfrm>
            <a:custGeom>
              <a:avLst/>
              <a:gdLst/>
              <a:ahLst/>
              <a:cxnLst/>
              <a:rect l="l" t="t" r="r" b="b"/>
              <a:pathLst>
                <a:path w="1904" h="17144">
                  <a:moveTo>
                    <a:pt x="1797" y="0"/>
                  </a:moveTo>
                  <a:lnTo>
                    <a:pt x="1797" y="16813"/>
                  </a:lnTo>
                  <a:lnTo>
                    <a:pt x="0" y="16512"/>
                  </a:lnTo>
                  <a:lnTo>
                    <a:pt x="0" y="0"/>
                  </a:lnTo>
                  <a:lnTo>
                    <a:pt x="1797" y="0"/>
                  </a:lnTo>
                  <a:close/>
                </a:path>
              </a:pathLst>
            </a:custGeom>
            <a:solidFill>
              <a:srgbClr val="00A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045786" y="194700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80">
                  <a:moveTo>
                    <a:pt x="4948" y="0"/>
                  </a:moveTo>
                  <a:lnTo>
                    <a:pt x="0" y="0"/>
                  </a:lnTo>
                  <a:lnTo>
                    <a:pt x="0" y="16512"/>
                  </a:lnTo>
                  <a:lnTo>
                    <a:pt x="4949" y="17340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9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048934" y="1947007"/>
              <a:ext cx="5080" cy="18415"/>
            </a:xfrm>
            <a:custGeom>
              <a:avLst/>
              <a:gdLst/>
              <a:ahLst/>
              <a:cxnLst/>
              <a:rect l="l" t="t" r="r" b="b"/>
              <a:pathLst>
                <a:path w="5079" h="18414">
                  <a:moveTo>
                    <a:pt x="4948" y="0"/>
                  </a:moveTo>
                  <a:lnTo>
                    <a:pt x="0" y="0"/>
                  </a:lnTo>
                  <a:lnTo>
                    <a:pt x="0" y="17039"/>
                  </a:lnTo>
                  <a:lnTo>
                    <a:pt x="4949" y="17867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052532" y="1947007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4952" y="0"/>
                  </a:moveTo>
                  <a:lnTo>
                    <a:pt x="0" y="0"/>
                  </a:lnTo>
                  <a:lnTo>
                    <a:pt x="0" y="17641"/>
                  </a:lnTo>
                  <a:lnTo>
                    <a:pt x="4952" y="18470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09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055684" y="1947007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4948" y="0"/>
                  </a:moveTo>
                  <a:lnTo>
                    <a:pt x="0" y="0"/>
                  </a:lnTo>
                  <a:lnTo>
                    <a:pt x="0" y="18168"/>
                  </a:lnTo>
                  <a:lnTo>
                    <a:pt x="4949" y="18996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9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058835" y="1947007"/>
              <a:ext cx="5080" cy="19685"/>
            </a:xfrm>
            <a:custGeom>
              <a:avLst/>
              <a:gdLst/>
              <a:ahLst/>
              <a:cxnLst/>
              <a:rect l="l" t="t" r="r" b="b"/>
              <a:pathLst>
                <a:path w="5079" h="19685">
                  <a:moveTo>
                    <a:pt x="4948" y="0"/>
                  </a:moveTo>
                  <a:lnTo>
                    <a:pt x="0" y="0"/>
                  </a:lnTo>
                  <a:lnTo>
                    <a:pt x="0" y="18695"/>
                  </a:lnTo>
                  <a:lnTo>
                    <a:pt x="4949" y="19523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94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062434" y="1947007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79" h="20319">
                  <a:moveTo>
                    <a:pt x="4948" y="0"/>
                  </a:moveTo>
                  <a:lnTo>
                    <a:pt x="0" y="0"/>
                  </a:lnTo>
                  <a:lnTo>
                    <a:pt x="0" y="19298"/>
                  </a:lnTo>
                  <a:lnTo>
                    <a:pt x="4949" y="20126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9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065585" y="1947007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948" y="0"/>
                  </a:moveTo>
                  <a:lnTo>
                    <a:pt x="0" y="0"/>
                  </a:lnTo>
                  <a:lnTo>
                    <a:pt x="0" y="19825"/>
                  </a:lnTo>
                  <a:lnTo>
                    <a:pt x="4949" y="20653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9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068733" y="1947007"/>
              <a:ext cx="5080" cy="21590"/>
            </a:xfrm>
            <a:custGeom>
              <a:avLst/>
              <a:gdLst/>
              <a:ahLst/>
              <a:cxnLst/>
              <a:rect l="l" t="t" r="r" b="b"/>
              <a:pathLst>
                <a:path w="5079" h="21589">
                  <a:moveTo>
                    <a:pt x="4948" y="0"/>
                  </a:moveTo>
                  <a:lnTo>
                    <a:pt x="0" y="0"/>
                  </a:lnTo>
                  <a:lnTo>
                    <a:pt x="0" y="20351"/>
                  </a:lnTo>
                  <a:lnTo>
                    <a:pt x="4949" y="21179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8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072332" y="1947007"/>
              <a:ext cx="5080" cy="22225"/>
            </a:xfrm>
            <a:custGeom>
              <a:avLst/>
              <a:gdLst/>
              <a:ahLst/>
              <a:cxnLst/>
              <a:rect l="l" t="t" r="r" b="b"/>
              <a:pathLst>
                <a:path w="5079" h="22225">
                  <a:moveTo>
                    <a:pt x="4952" y="0"/>
                  </a:moveTo>
                  <a:lnTo>
                    <a:pt x="0" y="0"/>
                  </a:lnTo>
                  <a:lnTo>
                    <a:pt x="0" y="20954"/>
                  </a:lnTo>
                  <a:lnTo>
                    <a:pt x="4952" y="21782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089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075484" y="1947007"/>
              <a:ext cx="5080" cy="22860"/>
            </a:xfrm>
            <a:custGeom>
              <a:avLst/>
              <a:gdLst/>
              <a:ahLst/>
              <a:cxnLst/>
              <a:rect l="l" t="t" r="r" b="b"/>
              <a:pathLst>
                <a:path w="5079" h="22860">
                  <a:moveTo>
                    <a:pt x="4948" y="0"/>
                  </a:moveTo>
                  <a:lnTo>
                    <a:pt x="0" y="0"/>
                  </a:lnTo>
                  <a:lnTo>
                    <a:pt x="0" y="21481"/>
                  </a:lnTo>
                  <a:lnTo>
                    <a:pt x="4949" y="22309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87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079083" y="1947007"/>
              <a:ext cx="5080" cy="23495"/>
            </a:xfrm>
            <a:custGeom>
              <a:avLst/>
              <a:gdLst/>
              <a:ahLst/>
              <a:cxnLst/>
              <a:rect l="l" t="t" r="r" b="b"/>
              <a:pathLst>
                <a:path w="5079" h="23494">
                  <a:moveTo>
                    <a:pt x="4948" y="0"/>
                  </a:moveTo>
                  <a:lnTo>
                    <a:pt x="0" y="0"/>
                  </a:lnTo>
                  <a:lnTo>
                    <a:pt x="0" y="22083"/>
                  </a:lnTo>
                  <a:lnTo>
                    <a:pt x="4949" y="2291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8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082234" y="1947007"/>
              <a:ext cx="5080" cy="23495"/>
            </a:xfrm>
            <a:custGeom>
              <a:avLst/>
              <a:gdLst/>
              <a:ahLst/>
              <a:cxnLst/>
              <a:rect l="l" t="t" r="r" b="b"/>
              <a:pathLst>
                <a:path w="5079" h="23494">
                  <a:moveTo>
                    <a:pt x="4948" y="0"/>
                  </a:moveTo>
                  <a:lnTo>
                    <a:pt x="0" y="0"/>
                  </a:lnTo>
                  <a:lnTo>
                    <a:pt x="0" y="22610"/>
                  </a:lnTo>
                  <a:lnTo>
                    <a:pt x="4949" y="2343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8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085382" y="1947007"/>
              <a:ext cx="5080" cy="24130"/>
            </a:xfrm>
            <a:custGeom>
              <a:avLst/>
              <a:gdLst/>
              <a:ahLst/>
              <a:cxnLst/>
              <a:rect l="l" t="t" r="r" b="b"/>
              <a:pathLst>
                <a:path w="5079" h="24130">
                  <a:moveTo>
                    <a:pt x="4952" y="0"/>
                  </a:moveTo>
                  <a:lnTo>
                    <a:pt x="0" y="0"/>
                  </a:lnTo>
                  <a:lnTo>
                    <a:pt x="0" y="23137"/>
                  </a:lnTo>
                  <a:lnTo>
                    <a:pt x="4952" y="2396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07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088984" y="1947007"/>
              <a:ext cx="5080" cy="25400"/>
            </a:xfrm>
            <a:custGeom>
              <a:avLst/>
              <a:gdLst/>
              <a:ahLst/>
              <a:cxnLst/>
              <a:rect l="l" t="t" r="r" b="b"/>
              <a:pathLst>
                <a:path w="5079" h="25400">
                  <a:moveTo>
                    <a:pt x="4948" y="0"/>
                  </a:moveTo>
                  <a:lnTo>
                    <a:pt x="0" y="0"/>
                  </a:lnTo>
                  <a:lnTo>
                    <a:pt x="0" y="23740"/>
                  </a:lnTo>
                  <a:lnTo>
                    <a:pt x="3049" y="24250"/>
                  </a:lnTo>
                  <a:lnTo>
                    <a:pt x="4949" y="25246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7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092132" y="1947007"/>
              <a:ext cx="5080" cy="27305"/>
            </a:xfrm>
            <a:custGeom>
              <a:avLst/>
              <a:gdLst/>
              <a:ahLst/>
              <a:cxnLst/>
              <a:rect l="l" t="t" r="r" b="b"/>
              <a:pathLst>
                <a:path w="5079" h="27305">
                  <a:moveTo>
                    <a:pt x="4952" y="0"/>
                  </a:moveTo>
                  <a:lnTo>
                    <a:pt x="0" y="0"/>
                  </a:lnTo>
                  <a:lnTo>
                    <a:pt x="0" y="24250"/>
                  </a:lnTo>
                  <a:lnTo>
                    <a:pt x="4952" y="26898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07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095283" y="1947007"/>
              <a:ext cx="5080" cy="28575"/>
            </a:xfrm>
            <a:custGeom>
              <a:avLst/>
              <a:gdLst/>
              <a:ahLst/>
              <a:cxnLst/>
              <a:rect l="l" t="t" r="r" b="b"/>
              <a:pathLst>
                <a:path w="5079" h="28575">
                  <a:moveTo>
                    <a:pt x="4948" y="0"/>
                  </a:moveTo>
                  <a:lnTo>
                    <a:pt x="0" y="0"/>
                  </a:lnTo>
                  <a:lnTo>
                    <a:pt x="0" y="25954"/>
                  </a:lnTo>
                  <a:lnTo>
                    <a:pt x="4949" y="28549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7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098435" y="1947007"/>
              <a:ext cx="5080" cy="30480"/>
            </a:xfrm>
            <a:custGeom>
              <a:avLst/>
              <a:gdLst/>
              <a:ahLst/>
              <a:cxnLst/>
              <a:rect l="l" t="t" r="r" b="b"/>
              <a:pathLst>
                <a:path w="5079" h="30480">
                  <a:moveTo>
                    <a:pt x="4948" y="0"/>
                  </a:moveTo>
                  <a:lnTo>
                    <a:pt x="0" y="0"/>
                  </a:lnTo>
                  <a:lnTo>
                    <a:pt x="0" y="27606"/>
                  </a:lnTo>
                  <a:lnTo>
                    <a:pt x="4949" y="3020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75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102034" y="1947007"/>
              <a:ext cx="5080" cy="32384"/>
            </a:xfrm>
            <a:custGeom>
              <a:avLst/>
              <a:gdLst/>
              <a:ahLst/>
              <a:cxnLst/>
              <a:rect l="l" t="t" r="r" b="b"/>
              <a:pathLst>
                <a:path w="5079" h="32385">
                  <a:moveTo>
                    <a:pt x="4948" y="0"/>
                  </a:moveTo>
                  <a:lnTo>
                    <a:pt x="0" y="0"/>
                  </a:lnTo>
                  <a:lnTo>
                    <a:pt x="0" y="29493"/>
                  </a:lnTo>
                  <a:lnTo>
                    <a:pt x="4949" y="3208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7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105181" y="1947007"/>
              <a:ext cx="5080" cy="34290"/>
            </a:xfrm>
            <a:custGeom>
              <a:avLst/>
              <a:gdLst/>
              <a:ahLst/>
              <a:cxnLst/>
              <a:rect l="l" t="t" r="r" b="b"/>
              <a:pathLst>
                <a:path w="5079" h="34289">
                  <a:moveTo>
                    <a:pt x="4952" y="0"/>
                  </a:moveTo>
                  <a:lnTo>
                    <a:pt x="0" y="0"/>
                  </a:lnTo>
                  <a:lnTo>
                    <a:pt x="0" y="31144"/>
                  </a:lnTo>
                  <a:lnTo>
                    <a:pt x="4952" y="33741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06E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108332" y="1947007"/>
              <a:ext cx="5080" cy="35560"/>
            </a:xfrm>
            <a:custGeom>
              <a:avLst/>
              <a:gdLst/>
              <a:ahLst/>
              <a:cxnLst/>
              <a:rect l="l" t="t" r="r" b="b"/>
              <a:pathLst>
                <a:path w="5079" h="35560">
                  <a:moveTo>
                    <a:pt x="4948" y="0"/>
                  </a:moveTo>
                  <a:lnTo>
                    <a:pt x="0" y="0"/>
                  </a:lnTo>
                  <a:lnTo>
                    <a:pt x="0" y="32796"/>
                  </a:lnTo>
                  <a:lnTo>
                    <a:pt x="4949" y="3539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6C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111931" y="1947007"/>
              <a:ext cx="5080" cy="37465"/>
            </a:xfrm>
            <a:custGeom>
              <a:avLst/>
              <a:gdLst/>
              <a:ahLst/>
              <a:cxnLst/>
              <a:rect l="l" t="t" r="r" b="b"/>
              <a:pathLst>
                <a:path w="5079" h="37464">
                  <a:moveTo>
                    <a:pt x="4952" y="0"/>
                  </a:moveTo>
                  <a:lnTo>
                    <a:pt x="0" y="0"/>
                  </a:lnTo>
                  <a:lnTo>
                    <a:pt x="0" y="34683"/>
                  </a:lnTo>
                  <a:lnTo>
                    <a:pt x="4952" y="37280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06A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115083" y="1947007"/>
              <a:ext cx="5080" cy="39370"/>
            </a:xfrm>
            <a:custGeom>
              <a:avLst/>
              <a:gdLst/>
              <a:ahLst/>
              <a:cxnLst/>
              <a:rect l="l" t="t" r="r" b="b"/>
              <a:pathLst>
                <a:path w="5079" h="39369">
                  <a:moveTo>
                    <a:pt x="4948" y="0"/>
                  </a:moveTo>
                  <a:lnTo>
                    <a:pt x="0" y="0"/>
                  </a:lnTo>
                  <a:lnTo>
                    <a:pt x="0" y="36336"/>
                  </a:lnTo>
                  <a:lnTo>
                    <a:pt x="4949" y="3893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67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118682" y="1947007"/>
              <a:ext cx="5080" cy="41275"/>
            </a:xfrm>
            <a:custGeom>
              <a:avLst/>
              <a:gdLst/>
              <a:ahLst/>
              <a:cxnLst/>
              <a:rect l="l" t="t" r="r" b="b"/>
              <a:pathLst>
                <a:path w="5079" h="41275">
                  <a:moveTo>
                    <a:pt x="4948" y="0"/>
                  </a:moveTo>
                  <a:lnTo>
                    <a:pt x="0" y="0"/>
                  </a:lnTo>
                  <a:lnTo>
                    <a:pt x="0" y="38223"/>
                  </a:lnTo>
                  <a:lnTo>
                    <a:pt x="4949" y="4081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6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121833" y="1947007"/>
              <a:ext cx="5080" cy="42545"/>
            </a:xfrm>
            <a:custGeom>
              <a:avLst/>
              <a:gdLst/>
              <a:ahLst/>
              <a:cxnLst/>
              <a:rect l="l" t="t" r="r" b="b"/>
              <a:pathLst>
                <a:path w="5079" h="42544">
                  <a:moveTo>
                    <a:pt x="4948" y="0"/>
                  </a:moveTo>
                  <a:lnTo>
                    <a:pt x="0" y="0"/>
                  </a:lnTo>
                  <a:lnTo>
                    <a:pt x="0" y="39876"/>
                  </a:lnTo>
                  <a:lnTo>
                    <a:pt x="4949" y="4247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6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124981" y="1947007"/>
              <a:ext cx="5080" cy="44450"/>
            </a:xfrm>
            <a:custGeom>
              <a:avLst/>
              <a:gdLst/>
              <a:ahLst/>
              <a:cxnLst/>
              <a:rect l="l" t="t" r="r" b="b"/>
              <a:pathLst>
                <a:path w="5079" h="44450">
                  <a:moveTo>
                    <a:pt x="4952" y="0"/>
                  </a:moveTo>
                  <a:lnTo>
                    <a:pt x="0" y="0"/>
                  </a:lnTo>
                  <a:lnTo>
                    <a:pt x="0" y="41526"/>
                  </a:lnTo>
                  <a:lnTo>
                    <a:pt x="4952" y="44123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0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128584" y="1947007"/>
              <a:ext cx="5080" cy="46355"/>
            </a:xfrm>
            <a:custGeom>
              <a:avLst/>
              <a:gdLst/>
              <a:ahLst/>
              <a:cxnLst/>
              <a:rect l="l" t="t" r="r" b="b"/>
              <a:pathLst>
                <a:path w="5079" h="46355">
                  <a:moveTo>
                    <a:pt x="4948" y="0"/>
                  </a:moveTo>
                  <a:lnTo>
                    <a:pt x="0" y="0"/>
                  </a:lnTo>
                  <a:lnTo>
                    <a:pt x="0" y="43415"/>
                  </a:lnTo>
                  <a:lnTo>
                    <a:pt x="4232" y="45634"/>
                  </a:lnTo>
                  <a:lnTo>
                    <a:pt x="4949" y="46345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5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131731" y="1947007"/>
              <a:ext cx="5080" cy="49530"/>
            </a:xfrm>
            <a:custGeom>
              <a:avLst/>
              <a:gdLst/>
              <a:ahLst/>
              <a:cxnLst/>
              <a:rect l="l" t="t" r="r" b="b"/>
              <a:pathLst>
                <a:path w="5079" h="49530">
                  <a:moveTo>
                    <a:pt x="4948" y="0"/>
                  </a:moveTo>
                  <a:lnTo>
                    <a:pt x="0" y="0"/>
                  </a:lnTo>
                  <a:lnTo>
                    <a:pt x="0" y="45066"/>
                  </a:lnTo>
                  <a:lnTo>
                    <a:pt x="1084" y="45634"/>
                  </a:lnTo>
                  <a:lnTo>
                    <a:pt x="4949" y="49467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58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134883" y="1947007"/>
              <a:ext cx="5080" cy="52705"/>
            </a:xfrm>
            <a:custGeom>
              <a:avLst/>
              <a:gdLst/>
              <a:ahLst/>
              <a:cxnLst/>
              <a:rect l="l" t="t" r="r" b="b"/>
              <a:pathLst>
                <a:path w="5079" h="52705">
                  <a:moveTo>
                    <a:pt x="4948" y="0"/>
                  </a:moveTo>
                  <a:lnTo>
                    <a:pt x="0" y="0"/>
                  </a:lnTo>
                  <a:lnTo>
                    <a:pt x="0" y="47684"/>
                  </a:lnTo>
                  <a:lnTo>
                    <a:pt x="4949" y="52593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05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138481" y="1947007"/>
              <a:ext cx="5080" cy="56515"/>
            </a:xfrm>
            <a:custGeom>
              <a:avLst/>
              <a:gdLst/>
              <a:ahLst/>
              <a:cxnLst/>
              <a:rect l="l" t="t" r="r" b="b"/>
              <a:pathLst>
                <a:path w="5079" h="56514">
                  <a:moveTo>
                    <a:pt x="4948" y="0"/>
                  </a:moveTo>
                  <a:lnTo>
                    <a:pt x="0" y="0"/>
                  </a:lnTo>
                  <a:lnTo>
                    <a:pt x="0" y="51254"/>
                  </a:lnTo>
                  <a:lnTo>
                    <a:pt x="4949" y="56163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34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141633" y="1947007"/>
              <a:ext cx="5080" cy="59690"/>
            </a:xfrm>
            <a:custGeom>
              <a:avLst/>
              <a:gdLst/>
              <a:ahLst/>
              <a:cxnLst/>
              <a:rect l="l" t="t" r="r" b="b"/>
              <a:pathLst>
                <a:path w="5079" h="59689">
                  <a:moveTo>
                    <a:pt x="4948" y="0"/>
                  </a:moveTo>
                  <a:lnTo>
                    <a:pt x="0" y="0"/>
                  </a:lnTo>
                  <a:lnTo>
                    <a:pt x="0" y="54380"/>
                  </a:lnTo>
                  <a:lnTo>
                    <a:pt x="4949" y="59289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44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145232" y="1947007"/>
              <a:ext cx="5080" cy="62865"/>
            </a:xfrm>
            <a:custGeom>
              <a:avLst/>
              <a:gdLst/>
              <a:ahLst/>
              <a:cxnLst/>
              <a:rect l="l" t="t" r="r" b="b"/>
              <a:pathLst>
                <a:path w="5079" h="62864">
                  <a:moveTo>
                    <a:pt x="4948" y="0"/>
                  </a:moveTo>
                  <a:lnTo>
                    <a:pt x="0" y="0"/>
                  </a:lnTo>
                  <a:lnTo>
                    <a:pt x="0" y="57950"/>
                  </a:lnTo>
                  <a:lnTo>
                    <a:pt x="4949" y="6285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74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148383" y="1947007"/>
              <a:ext cx="5080" cy="66040"/>
            </a:xfrm>
            <a:custGeom>
              <a:avLst/>
              <a:gdLst/>
              <a:ahLst/>
              <a:cxnLst/>
              <a:rect l="l" t="t" r="r" b="b"/>
              <a:pathLst>
                <a:path w="5079" h="66039">
                  <a:moveTo>
                    <a:pt x="4949" y="0"/>
                  </a:moveTo>
                  <a:lnTo>
                    <a:pt x="0" y="0"/>
                  </a:lnTo>
                  <a:lnTo>
                    <a:pt x="0" y="61075"/>
                  </a:lnTo>
                  <a:lnTo>
                    <a:pt x="4949" y="65985"/>
                  </a:lnTo>
                  <a:lnTo>
                    <a:pt x="4949" y="0"/>
                  </a:lnTo>
                  <a:close/>
                </a:path>
              </a:pathLst>
            </a:custGeom>
            <a:solidFill>
              <a:srgbClr val="093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151531" y="1947007"/>
              <a:ext cx="5080" cy="69215"/>
            </a:xfrm>
            <a:custGeom>
              <a:avLst/>
              <a:gdLst/>
              <a:ahLst/>
              <a:cxnLst/>
              <a:rect l="l" t="t" r="r" b="b"/>
              <a:pathLst>
                <a:path w="5079" h="69214">
                  <a:moveTo>
                    <a:pt x="4948" y="0"/>
                  </a:moveTo>
                  <a:lnTo>
                    <a:pt x="0" y="0"/>
                  </a:lnTo>
                  <a:lnTo>
                    <a:pt x="0" y="64198"/>
                  </a:lnTo>
                  <a:lnTo>
                    <a:pt x="4949" y="69106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938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154682" y="1947007"/>
              <a:ext cx="5080" cy="72390"/>
            </a:xfrm>
            <a:custGeom>
              <a:avLst/>
              <a:gdLst/>
              <a:ahLst/>
              <a:cxnLst/>
              <a:rect l="l" t="t" r="r" b="b"/>
              <a:pathLst>
                <a:path w="5079" h="72389">
                  <a:moveTo>
                    <a:pt x="4948" y="0"/>
                  </a:moveTo>
                  <a:lnTo>
                    <a:pt x="0" y="0"/>
                  </a:lnTo>
                  <a:lnTo>
                    <a:pt x="0" y="67323"/>
                  </a:lnTo>
                  <a:lnTo>
                    <a:pt x="4949" y="72232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C31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158281" y="1947007"/>
              <a:ext cx="5080" cy="76200"/>
            </a:xfrm>
            <a:custGeom>
              <a:avLst/>
              <a:gdLst/>
              <a:ahLst/>
              <a:cxnLst/>
              <a:rect l="l" t="t" r="r" b="b"/>
              <a:pathLst>
                <a:path w="5079" h="76200">
                  <a:moveTo>
                    <a:pt x="4948" y="0"/>
                  </a:moveTo>
                  <a:lnTo>
                    <a:pt x="0" y="0"/>
                  </a:lnTo>
                  <a:lnTo>
                    <a:pt x="0" y="70893"/>
                  </a:lnTo>
                  <a:lnTo>
                    <a:pt x="4949" y="75802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0D2C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161433" y="1947007"/>
              <a:ext cx="5080" cy="80010"/>
            </a:xfrm>
            <a:custGeom>
              <a:avLst/>
              <a:gdLst/>
              <a:ahLst/>
              <a:cxnLst/>
              <a:rect l="l" t="t" r="r" b="b"/>
              <a:pathLst>
                <a:path w="5079" h="80010">
                  <a:moveTo>
                    <a:pt x="4949" y="0"/>
                  </a:moveTo>
                  <a:lnTo>
                    <a:pt x="0" y="0"/>
                  </a:lnTo>
                  <a:lnTo>
                    <a:pt x="0" y="74019"/>
                  </a:lnTo>
                  <a:lnTo>
                    <a:pt x="3936" y="77924"/>
                  </a:lnTo>
                  <a:lnTo>
                    <a:pt x="4949" y="79825"/>
                  </a:lnTo>
                  <a:lnTo>
                    <a:pt x="4949" y="0"/>
                  </a:lnTo>
                  <a:close/>
                </a:path>
              </a:pathLst>
            </a:custGeom>
            <a:solidFill>
              <a:srgbClr val="0F27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165032" y="1947007"/>
              <a:ext cx="5080" cy="86995"/>
            </a:xfrm>
            <a:custGeom>
              <a:avLst/>
              <a:gdLst/>
              <a:ahLst/>
              <a:cxnLst/>
              <a:rect l="l" t="t" r="r" b="b"/>
              <a:pathLst>
                <a:path w="5079" h="86994">
                  <a:moveTo>
                    <a:pt x="4948" y="0"/>
                  </a:moveTo>
                  <a:lnTo>
                    <a:pt x="0" y="0"/>
                  </a:lnTo>
                  <a:lnTo>
                    <a:pt x="0" y="77589"/>
                  </a:lnTo>
                  <a:lnTo>
                    <a:pt x="337" y="77924"/>
                  </a:lnTo>
                  <a:lnTo>
                    <a:pt x="4949" y="86576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122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168183" y="1947007"/>
              <a:ext cx="5080" cy="92710"/>
            </a:xfrm>
            <a:custGeom>
              <a:avLst/>
              <a:gdLst/>
              <a:ahLst/>
              <a:cxnLst/>
              <a:rect l="l" t="t" r="r" b="b"/>
              <a:pathLst>
                <a:path w="5079" h="92710">
                  <a:moveTo>
                    <a:pt x="4948" y="0"/>
                  </a:moveTo>
                  <a:lnTo>
                    <a:pt x="0" y="0"/>
                  </a:lnTo>
                  <a:lnTo>
                    <a:pt x="0" y="83203"/>
                  </a:lnTo>
                  <a:lnTo>
                    <a:pt x="4949" y="92489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131B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171331" y="1947007"/>
              <a:ext cx="5080" cy="98425"/>
            </a:xfrm>
            <a:custGeom>
              <a:avLst/>
              <a:gdLst/>
              <a:ahLst/>
              <a:cxnLst/>
              <a:rect l="l" t="t" r="r" b="b"/>
              <a:pathLst>
                <a:path w="5079" h="98425">
                  <a:moveTo>
                    <a:pt x="4948" y="0"/>
                  </a:moveTo>
                  <a:lnTo>
                    <a:pt x="0" y="0"/>
                  </a:lnTo>
                  <a:lnTo>
                    <a:pt x="0" y="89109"/>
                  </a:lnTo>
                  <a:lnTo>
                    <a:pt x="4949" y="98395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1616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174930" y="1947007"/>
              <a:ext cx="5080" cy="105410"/>
            </a:xfrm>
            <a:custGeom>
              <a:avLst/>
              <a:gdLst/>
              <a:ahLst/>
              <a:cxnLst/>
              <a:rect l="l" t="t" r="r" b="b"/>
              <a:pathLst>
                <a:path w="5079" h="105410">
                  <a:moveTo>
                    <a:pt x="4952" y="0"/>
                  </a:moveTo>
                  <a:lnTo>
                    <a:pt x="0" y="0"/>
                  </a:lnTo>
                  <a:lnTo>
                    <a:pt x="0" y="95862"/>
                  </a:lnTo>
                  <a:lnTo>
                    <a:pt x="4952" y="105154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170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178080" y="1947011"/>
              <a:ext cx="33020" cy="163830"/>
            </a:xfrm>
            <a:custGeom>
              <a:avLst/>
              <a:gdLst/>
              <a:ahLst/>
              <a:cxnLst/>
              <a:rect l="l" t="t" r="r" b="b"/>
              <a:pathLst>
                <a:path w="33020" h="163830">
                  <a:moveTo>
                    <a:pt x="32842" y="0"/>
                  </a:moveTo>
                  <a:lnTo>
                    <a:pt x="32842" y="0"/>
                  </a:lnTo>
                  <a:lnTo>
                    <a:pt x="0" y="0"/>
                  </a:lnTo>
                  <a:lnTo>
                    <a:pt x="0" y="101777"/>
                  </a:lnTo>
                  <a:lnTo>
                    <a:pt x="4940" y="111061"/>
                  </a:lnTo>
                  <a:lnTo>
                    <a:pt x="8089" y="116979"/>
                  </a:lnTo>
                  <a:lnTo>
                    <a:pt x="8839" y="118376"/>
                  </a:lnTo>
                  <a:lnTo>
                    <a:pt x="9893" y="124574"/>
                  </a:lnTo>
                  <a:lnTo>
                    <a:pt x="14846" y="153682"/>
                  </a:lnTo>
                  <a:lnTo>
                    <a:pt x="16573" y="163804"/>
                  </a:lnTo>
                  <a:lnTo>
                    <a:pt x="21590" y="163804"/>
                  </a:lnTo>
                  <a:lnTo>
                    <a:pt x="23393" y="163804"/>
                  </a:lnTo>
                  <a:lnTo>
                    <a:pt x="24739" y="163804"/>
                  </a:lnTo>
                  <a:lnTo>
                    <a:pt x="26543" y="163804"/>
                  </a:lnTo>
                  <a:lnTo>
                    <a:pt x="28346" y="163804"/>
                  </a:lnTo>
                  <a:lnTo>
                    <a:pt x="32842" y="163804"/>
                  </a:lnTo>
                  <a:lnTo>
                    <a:pt x="32842" y="0"/>
                  </a:lnTo>
                  <a:close/>
                </a:path>
              </a:pathLst>
            </a:custGeom>
            <a:solidFill>
              <a:srgbClr val="170E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66731" y="1946559"/>
              <a:ext cx="132761" cy="165142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33225" y="1946559"/>
              <a:ext cx="275390" cy="165142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9891" y="1880616"/>
              <a:ext cx="1385315" cy="3368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10065" y="4770069"/>
              <a:ext cx="1869313" cy="213664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59189" y="5092319"/>
              <a:ext cx="2188591" cy="167640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79001" y="5259959"/>
              <a:ext cx="2146935" cy="167640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01148" y="5426049"/>
              <a:ext cx="1261402" cy="167640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97852" y="3800855"/>
              <a:ext cx="1112520" cy="1004316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68591" y="4221733"/>
              <a:ext cx="970406" cy="182880"/>
            </a:xfrm>
            <a:prstGeom prst="rect">
              <a:avLst/>
            </a:prstGeom>
          </p:spPr>
        </p:pic>
      </p:grpSp>
      <p:pic>
        <p:nvPicPr>
          <p:cNvPr id="120" name="object 12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655943" y="257809"/>
            <a:ext cx="5137531" cy="426720"/>
          </a:xfrm>
          <a:prstGeom prst="rect">
            <a:avLst/>
          </a:prstGeom>
        </p:spPr>
      </p:pic>
      <p:pic>
        <p:nvPicPr>
          <p:cNvPr id="121" name="object 12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68156" y="2513076"/>
            <a:ext cx="1498092" cy="266700"/>
          </a:xfrm>
          <a:prstGeom prst="rect">
            <a:avLst/>
          </a:prstGeom>
        </p:spPr>
      </p:pic>
      <p:pic>
        <p:nvPicPr>
          <p:cNvPr id="122" name="object 12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19138" y="4010552"/>
            <a:ext cx="346675" cy="344138"/>
          </a:xfrm>
          <a:prstGeom prst="rect">
            <a:avLst/>
          </a:prstGeom>
        </p:spPr>
      </p:pic>
      <p:pic>
        <p:nvPicPr>
          <p:cNvPr id="123" name="object 12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150699" y="4010137"/>
            <a:ext cx="1420519" cy="344138"/>
          </a:xfrm>
          <a:prstGeom prst="rect">
            <a:avLst/>
          </a:prstGeom>
        </p:spPr>
      </p:pic>
      <p:grpSp>
        <p:nvGrpSpPr>
          <p:cNvPr id="124" name="object 124" descr=""/>
          <p:cNvGrpSpPr/>
          <p:nvPr/>
        </p:nvGrpSpPr>
        <p:grpSpPr>
          <a:xfrm>
            <a:off x="8289035" y="1089660"/>
            <a:ext cx="3702050" cy="4360545"/>
            <a:chOff x="8289035" y="1089660"/>
            <a:chExt cx="3702050" cy="4360545"/>
          </a:xfrm>
        </p:grpSpPr>
        <p:pic>
          <p:nvPicPr>
            <p:cNvPr id="125" name="object 12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89035" y="4090416"/>
              <a:ext cx="3701796" cy="1359408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8400287" y="4201667"/>
              <a:ext cx="3484245" cy="1141730"/>
            </a:xfrm>
            <a:custGeom>
              <a:avLst/>
              <a:gdLst/>
              <a:ahLst/>
              <a:cxnLst/>
              <a:rect l="l" t="t" r="r" b="b"/>
              <a:pathLst>
                <a:path w="3484245" h="1141729">
                  <a:moveTo>
                    <a:pt x="3430269" y="0"/>
                  </a:moveTo>
                  <a:lnTo>
                    <a:pt x="53593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3"/>
                  </a:lnTo>
                  <a:lnTo>
                    <a:pt x="0" y="1087881"/>
                  </a:lnTo>
                  <a:lnTo>
                    <a:pt x="4212" y="1108739"/>
                  </a:lnTo>
                  <a:lnTo>
                    <a:pt x="15700" y="1125775"/>
                  </a:lnTo>
                  <a:lnTo>
                    <a:pt x="32736" y="1137263"/>
                  </a:lnTo>
                  <a:lnTo>
                    <a:pt x="53593" y="1141475"/>
                  </a:lnTo>
                  <a:lnTo>
                    <a:pt x="3430269" y="1141475"/>
                  </a:lnTo>
                  <a:lnTo>
                    <a:pt x="3451127" y="1137263"/>
                  </a:lnTo>
                  <a:lnTo>
                    <a:pt x="3468163" y="1125775"/>
                  </a:lnTo>
                  <a:lnTo>
                    <a:pt x="3479651" y="1108739"/>
                  </a:lnTo>
                  <a:lnTo>
                    <a:pt x="3483863" y="1087881"/>
                  </a:lnTo>
                  <a:lnTo>
                    <a:pt x="3483863" y="53593"/>
                  </a:lnTo>
                  <a:lnTo>
                    <a:pt x="3479651" y="32736"/>
                  </a:lnTo>
                  <a:lnTo>
                    <a:pt x="3468163" y="15700"/>
                  </a:lnTo>
                  <a:lnTo>
                    <a:pt x="3451127" y="4212"/>
                  </a:lnTo>
                  <a:lnTo>
                    <a:pt x="343026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400287" y="4201667"/>
              <a:ext cx="3484245" cy="1141730"/>
            </a:xfrm>
            <a:custGeom>
              <a:avLst/>
              <a:gdLst/>
              <a:ahLst/>
              <a:cxnLst/>
              <a:rect l="l" t="t" r="r" b="b"/>
              <a:pathLst>
                <a:path w="3484245" h="1141729">
                  <a:moveTo>
                    <a:pt x="0" y="53593"/>
                  </a:move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3" y="0"/>
                  </a:lnTo>
                  <a:lnTo>
                    <a:pt x="3430269" y="0"/>
                  </a:lnTo>
                  <a:lnTo>
                    <a:pt x="3451127" y="4212"/>
                  </a:lnTo>
                  <a:lnTo>
                    <a:pt x="3468163" y="15700"/>
                  </a:lnTo>
                  <a:lnTo>
                    <a:pt x="3479651" y="32736"/>
                  </a:lnTo>
                  <a:lnTo>
                    <a:pt x="3483863" y="53593"/>
                  </a:lnTo>
                  <a:lnTo>
                    <a:pt x="3483863" y="1087881"/>
                  </a:lnTo>
                  <a:lnTo>
                    <a:pt x="3479651" y="1108739"/>
                  </a:lnTo>
                  <a:lnTo>
                    <a:pt x="3468163" y="1125775"/>
                  </a:lnTo>
                  <a:lnTo>
                    <a:pt x="3451127" y="1137263"/>
                  </a:lnTo>
                  <a:lnTo>
                    <a:pt x="3430269" y="1141475"/>
                  </a:lnTo>
                  <a:lnTo>
                    <a:pt x="53593" y="1141475"/>
                  </a:lnTo>
                  <a:lnTo>
                    <a:pt x="32736" y="1137263"/>
                  </a:lnTo>
                  <a:lnTo>
                    <a:pt x="15700" y="1125775"/>
                  </a:lnTo>
                  <a:lnTo>
                    <a:pt x="4212" y="1108739"/>
                  </a:lnTo>
                  <a:lnTo>
                    <a:pt x="0" y="1087881"/>
                  </a:lnTo>
                  <a:lnTo>
                    <a:pt x="0" y="53593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66275" y="4371162"/>
              <a:ext cx="2300731" cy="21366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91599" y="4693031"/>
              <a:ext cx="2511044" cy="167639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53143" y="4860670"/>
              <a:ext cx="2138806" cy="167639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72243" y="5026787"/>
              <a:ext cx="1261402" cy="167639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98179" y="1089660"/>
              <a:ext cx="3692652" cy="3134868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8409431" y="1200912"/>
              <a:ext cx="3474720" cy="2917190"/>
            </a:xfrm>
            <a:custGeom>
              <a:avLst/>
              <a:gdLst/>
              <a:ahLst/>
              <a:cxnLst/>
              <a:rect l="l" t="t" r="r" b="b"/>
              <a:pathLst>
                <a:path w="3474720" h="2917190">
                  <a:moveTo>
                    <a:pt x="3403346" y="0"/>
                  </a:moveTo>
                  <a:lnTo>
                    <a:pt x="71374" y="0"/>
                  </a:lnTo>
                  <a:lnTo>
                    <a:pt x="43559" y="5597"/>
                  </a:lnTo>
                  <a:lnTo>
                    <a:pt x="20875" y="20875"/>
                  </a:lnTo>
                  <a:lnTo>
                    <a:pt x="5597" y="43559"/>
                  </a:lnTo>
                  <a:lnTo>
                    <a:pt x="0" y="71374"/>
                  </a:lnTo>
                  <a:lnTo>
                    <a:pt x="0" y="2845562"/>
                  </a:lnTo>
                  <a:lnTo>
                    <a:pt x="5597" y="2873376"/>
                  </a:lnTo>
                  <a:lnTo>
                    <a:pt x="20875" y="2896060"/>
                  </a:lnTo>
                  <a:lnTo>
                    <a:pt x="43559" y="2911338"/>
                  </a:lnTo>
                  <a:lnTo>
                    <a:pt x="71374" y="2916936"/>
                  </a:lnTo>
                  <a:lnTo>
                    <a:pt x="3403346" y="2916936"/>
                  </a:lnTo>
                  <a:lnTo>
                    <a:pt x="3431160" y="2911338"/>
                  </a:lnTo>
                  <a:lnTo>
                    <a:pt x="3453844" y="2896060"/>
                  </a:lnTo>
                  <a:lnTo>
                    <a:pt x="3469122" y="2873376"/>
                  </a:lnTo>
                  <a:lnTo>
                    <a:pt x="3474720" y="2845562"/>
                  </a:lnTo>
                  <a:lnTo>
                    <a:pt x="3474720" y="71374"/>
                  </a:lnTo>
                  <a:lnTo>
                    <a:pt x="3469122" y="43559"/>
                  </a:lnTo>
                  <a:lnTo>
                    <a:pt x="3453844" y="20875"/>
                  </a:lnTo>
                  <a:lnTo>
                    <a:pt x="3431160" y="5597"/>
                  </a:lnTo>
                  <a:lnTo>
                    <a:pt x="3403346" y="0"/>
                  </a:lnTo>
                  <a:close/>
                </a:path>
              </a:pathLst>
            </a:custGeom>
            <a:solidFill>
              <a:srgbClr val="040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409431" y="1200912"/>
              <a:ext cx="3474720" cy="2917190"/>
            </a:xfrm>
            <a:custGeom>
              <a:avLst/>
              <a:gdLst/>
              <a:ahLst/>
              <a:cxnLst/>
              <a:rect l="l" t="t" r="r" b="b"/>
              <a:pathLst>
                <a:path w="3474720" h="2917190">
                  <a:moveTo>
                    <a:pt x="0" y="71374"/>
                  </a:moveTo>
                  <a:lnTo>
                    <a:pt x="5597" y="43559"/>
                  </a:lnTo>
                  <a:lnTo>
                    <a:pt x="20875" y="20875"/>
                  </a:lnTo>
                  <a:lnTo>
                    <a:pt x="43559" y="5597"/>
                  </a:lnTo>
                  <a:lnTo>
                    <a:pt x="71374" y="0"/>
                  </a:lnTo>
                  <a:lnTo>
                    <a:pt x="3403346" y="0"/>
                  </a:lnTo>
                  <a:lnTo>
                    <a:pt x="3431160" y="5597"/>
                  </a:lnTo>
                  <a:lnTo>
                    <a:pt x="3453844" y="20875"/>
                  </a:lnTo>
                  <a:lnTo>
                    <a:pt x="3469122" y="43559"/>
                  </a:lnTo>
                  <a:lnTo>
                    <a:pt x="3474720" y="71374"/>
                  </a:lnTo>
                  <a:lnTo>
                    <a:pt x="3474720" y="2845562"/>
                  </a:lnTo>
                  <a:lnTo>
                    <a:pt x="3469122" y="2873376"/>
                  </a:lnTo>
                  <a:lnTo>
                    <a:pt x="3453844" y="2896060"/>
                  </a:lnTo>
                  <a:lnTo>
                    <a:pt x="3431160" y="2911338"/>
                  </a:lnTo>
                  <a:lnTo>
                    <a:pt x="3403346" y="2916936"/>
                  </a:lnTo>
                  <a:lnTo>
                    <a:pt x="71374" y="2916936"/>
                  </a:lnTo>
                  <a:lnTo>
                    <a:pt x="43559" y="2911338"/>
                  </a:lnTo>
                  <a:lnTo>
                    <a:pt x="20875" y="2896060"/>
                  </a:lnTo>
                  <a:lnTo>
                    <a:pt x="5597" y="2873376"/>
                  </a:lnTo>
                  <a:lnTo>
                    <a:pt x="0" y="2845562"/>
                  </a:lnTo>
                  <a:lnTo>
                    <a:pt x="0" y="71374"/>
                  </a:lnTo>
                  <a:close/>
                </a:path>
              </a:pathLst>
            </a:custGeom>
            <a:ln w="12700">
              <a:solidFill>
                <a:srgbClr val="0409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41281" y="1402410"/>
              <a:ext cx="1968373" cy="213664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511029" y="1616075"/>
              <a:ext cx="1372107" cy="213360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88628" y="1937638"/>
              <a:ext cx="3233293" cy="167639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96857" y="2105279"/>
              <a:ext cx="1836927" cy="167639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663173" y="2105279"/>
              <a:ext cx="266192" cy="167639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862817" y="2105279"/>
              <a:ext cx="103631" cy="167639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914633" y="2105279"/>
              <a:ext cx="565759" cy="167639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87739" y="2356104"/>
              <a:ext cx="3146298" cy="1175765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8616696" y="2385059"/>
              <a:ext cx="3091180" cy="1120140"/>
            </a:xfrm>
            <a:custGeom>
              <a:avLst/>
              <a:gdLst/>
              <a:ahLst/>
              <a:cxnLst/>
              <a:rect l="l" t="t" r="r" b="b"/>
              <a:pathLst>
                <a:path w="3091179" h="1120139">
                  <a:moveTo>
                    <a:pt x="1502664" y="57912"/>
                  </a:moveTo>
                  <a:lnTo>
                    <a:pt x="1498104" y="35369"/>
                  </a:lnTo>
                  <a:lnTo>
                    <a:pt x="1485709" y="16954"/>
                  </a:lnTo>
                  <a:lnTo>
                    <a:pt x="1467294" y="4559"/>
                  </a:lnTo>
                  <a:lnTo>
                    <a:pt x="1444752" y="0"/>
                  </a:lnTo>
                  <a:lnTo>
                    <a:pt x="57912" y="0"/>
                  </a:lnTo>
                  <a:lnTo>
                    <a:pt x="35356" y="4559"/>
                  </a:lnTo>
                  <a:lnTo>
                    <a:pt x="16941" y="16967"/>
                  </a:lnTo>
                  <a:lnTo>
                    <a:pt x="4546" y="35369"/>
                  </a:lnTo>
                  <a:lnTo>
                    <a:pt x="0" y="57912"/>
                  </a:lnTo>
                  <a:lnTo>
                    <a:pt x="0" y="1062228"/>
                  </a:lnTo>
                  <a:lnTo>
                    <a:pt x="4546" y="1084783"/>
                  </a:lnTo>
                  <a:lnTo>
                    <a:pt x="16941" y="1103185"/>
                  </a:lnTo>
                  <a:lnTo>
                    <a:pt x="35356" y="1115593"/>
                  </a:lnTo>
                  <a:lnTo>
                    <a:pt x="57912" y="1120140"/>
                  </a:lnTo>
                  <a:lnTo>
                    <a:pt x="1444752" y="1120140"/>
                  </a:lnTo>
                  <a:lnTo>
                    <a:pt x="1467294" y="1115593"/>
                  </a:lnTo>
                  <a:lnTo>
                    <a:pt x="1485709" y="1103185"/>
                  </a:lnTo>
                  <a:lnTo>
                    <a:pt x="1498104" y="1084783"/>
                  </a:lnTo>
                  <a:lnTo>
                    <a:pt x="1502664" y="1062228"/>
                  </a:lnTo>
                  <a:lnTo>
                    <a:pt x="1502664" y="57912"/>
                  </a:lnTo>
                  <a:close/>
                </a:path>
                <a:path w="3091179" h="1120139">
                  <a:moveTo>
                    <a:pt x="3090672" y="57912"/>
                  </a:moveTo>
                  <a:lnTo>
                    <a:pt x="3086112" y="35369"/>
                  </a:lnTo>
                  <a:lnTo>
                    <a:pt x="3073717" y="16954"/>
                  </a:lnTo>
                  <a:lnTo>
                    <a:pt x="3055302" y="4559"/>
                  </a:lnTo>
                  <a:lnTo>
                    <a:pt x="3032760" y="0"/>
                  </a:lnTo>
                  <a:lnTo>
                    <a:pt x="1645920" y="0"/>
                  </a:lnTo>
                  <a:lnTo>
                    <a:pt x="1623364" y="4559"/>
                  </a:lnTo>
                  <a:lnTo>
                    <a:pt x="1604949" y="16967"/>
                  </a:lnTo>
                  <a:lnTo>
                    <a:pt x="1592554" y="35369"/>
                  </a:lnTo>
                  <a:lnTo>
                    <a:pt x="1588008" y="57912"/>
                  </a:lnTo>
                  <a:lnTo>
                    <a:pt x="1588008" y="1062228"/>
                  </a:lnTo>
                  <a:lnTo>
                    <a:pt x="1592554" y="1084783"/>
                  </a:lnTo>
                  <a:lnTo>
                    <a:pt x="1604949" y="1103185"/>
                  </a:lnTo>
                  <a:lnTo>
                    <a:pt x="1623364" y="1115593"/>
                  </a:lnTo>
                  <a:lnTo>
                    <a:pt x="1645920" y="1120140"/>
                  </a:lnTo>
                  <a:lnTo>
                    <a:pt x="3032760" y="1120140"/>
                  </a:lnTo>
                  <a:lnTo>
                    <a:pt x="3055302" y="1115593"/>
                  </a:lnTo>
                  <a:lnTo>
                    <a:pt x="3073717" y="1103185"/>
                  </a:lnTo>
                  <a:lnTo>
                    <a:pt x="3086112" y="1084783"/>
                  </a:lnTo>
                  <a:lnTo>
                    <a:pt x="3090672" y="1062228"/>
                  </a:lnTo>
                  <a:lnTo>
                    <a:pt x="3090672" y="57912"/>
                  </a:lnTo>
                  <a:close/>
                </a:path>
              </a:pathLst>
            </a:custGeom>
            <a:solidFill>
              <a:srgbClr val="080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8910434" y="2521229"/>
              <a:ext cx="378460" cy="313055"/>
            </a:xfrm>
            <a:custGeom>
              <a:avLst/>
              <a:gdLst/>
              <a:ahLst/>
              <a:cxnLst/>
              <a:rect l="l" t="t" r="r" b="b"/>
              <a:pathLst>
                <a:path w="378459" h="313055">
                  <a:moveTo>
                    <a:pt x="378409" y="153898"/>
                  </a:moveTo>
                  <a:lnTo>
                    <a:pt x="371500" y="111633"/>
                  </a:lnTo>
                  <a:lnTo>
                    <a:pt x="352272" y="74930"/>
                  </a:lnTo>
                  <a:lnTo>
                    <a:pt x="322935" y="45986"/>
                  </a:lnTo>
                  <a:lnTo>
                    <a:pt x="285737" y="27000"/>
                  </a:lnTo>
                  <a:lnTo>
                    <a:pt x="242900" y="20180"/>
                  </a:lnTo>
                  <a:lnTo>
                    <a:pt x="235000" y="21437"/>
                  </a:lnTo>
                  <a:lnTo>
                    <a:pt x="208635" y="7975"/>
                  </a:lnTo>
                  <a:lnTo>
                    <a:pt x="158521" y="0"/>
                  </a:lnTo>
                  <a:lnTo>
                    <a:pt x="108419" y="7975"/>
                  </a:lnTo>
                  <a:lnTo>
                    <a:pt x="64897" y="30187"/>
                  </a:lnTo>
                  <a:lnTo>
                    <a:pt x="30581" y="64046"/>
                  </a:lnTo>
                  <a:lnTo>
                    <a:pt x="8077" y="106972"/>
                  </a:lnTo>
                  <a:lnTo>
                    <a:pt x="0" y="156413"/>
                  </a:lnTo>
                  <a:lnTo>
                    <a:pt x="8077" y="205854"/>
                  </a:lnTo>
                  <a:lnTo>
                    <a:pt x="30581" y="248793"/>
                  </a:lnTo>
                  <a:lnTo>
                    <a:pt x="64897" y="282651"/>
                  </a:lnTo>
                  <a:lnTo>
                    <a:pt x="108419" y="304850"/>
                  </a:lnTo>
                  <a:lnTo>
                    <a:pt x="158534" y="312826"/>
                  </a:lnTo>
                  <a:lnTo>
                    <a:pt x="208635" y="304850"/>
                  </a:lnTo>
                  <a:lnTo>
                    <a:pt x="242570" y="287540"/>
                  </a:lnTo>
                  <a:lnTo>
                    <a:pt x="242900" y="287591"/>
                  </a:lnTo>
                  <a:lnTo>
                    <a:pt x="285737" y="280784"/>
                  </a:lnTo>
                  <a:lnTo>
                    <a:pt x="322935" y="261797"/>
                  </a:lnTo>
                  <a:lnTo>
                    <a:pt x="352272" y="232854"/>
                  </a:lnTo>
                  <a:lnTo>
                    <a:pt x="371500" y="196151"/>
                  </a:lnTo>
                  <a:lnTo>
                    <a:pt x="378409" y="153898"/>
                  </a:lnTo>
                  <a:close/>
                </a:path>
              </a:pathLst>
            </a:custGeom>
            <a:solidFill>
              <a:srgbClr val="A09FD0">
                <a:alpha val="3372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5" name="object 145" descr=""/>
          <p:cNvSpPr txBox="1"/>
          <p:nvPr/>
        </p:nvSpPr>
        <p:spPr>
          <a:xfrm>
            <a:off x="8800611" y="2581641"/>
            <a:ext cx="1174115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20" b="1">
                <a:solidFill>
                  <a:srgbClr val="FFFFFF"/>
                </a:solidFill>
                <a:latin typeface="Tahoma"/>
                <a:cs typeface="Tahoma"/>
              </a:rPr>
              <a:t>ЦИФPOBAЯ</a:t>
            </a:r>
            <a:r>
              <a:rPr dirty="0" sz="95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50" spc="-30" b="1">
                <a:solidFill>
                  <a:srgbClr val="FFFFFF"/>
                </a:solidFill>
                <a:latin typeface="Tahoma"/>
                <a:cs typeface="Tahoma"/>
              </a:rPr>
              <a:t>3EMЛЯ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146" name="object 146" descr=""/>
          <p:cNvGrpSpPr/>
          <p:nvPr/>
        </p:nvGrpSpPr>
        <p:grpSpPr>
          <a:xfrm>
            <a:off x="8290559" y="2585777"/>
            <a:ext cx="3703320" cy="3923665"/>
            <a:chOff x="8290559" y="2585777"/>
            <a:chExt cx="3703320" cy="3923665"/>
          </a:xfrm>
        </p:grpSpPr>
        <p:pic>
          <p:nvPicPr>
            <p:cNvPr id="147" name="object 14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207495" y="3700272"/>
              <a:ext cx="477011" cy="231648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414126" y="2930397"/>
              <a:ext cx="1179093" cy="137160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607674" y="3067558"/>
              <a:ext cx="791070" cy="137160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379074" y="3204667"/>
              <a:ext cx="1217599" cy="137464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18142" y="2949829"/>
              <a:ext cx="677265" cy="137160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633838" y="2949829"/>
              <a:ext cx="146303" cy="137160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986138" y="3087065"/>
              <a:ext cx="85344" cy="137464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28810" y="3087065"/>
              <a:ext cx="759777" cy="137464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67850" y="3223844"/>
              <a:ext cx="497738" cy="137464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409810" y="3223844"/>
              <a:ext cx="128016" cy="137464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73818" y="3223844"/>
              <a:ext cx="367588" cy="137464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513753" y="2597004"/>
              <a:ext cx="120305" cy="131755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10671922" y="2634989"/>
              <a:ext cx="25400" cy="93980"/>
            </a:xfrm>
            <a:custGeom>
              <a:avLst/>
              <a:gdLst/>
              <a:ahLst/>
              <a:cxnLst/>
              <a:rect l="l" t="t" r="r" b="b"/>
              <a:pathLst>
                <a:path w="25400" h="93980">
                  <a:moveTo>
                    <a:pt x="25311" y="0"/>
                  </a:moveTo>
                  <a:lnTo>
                    <a:pt x="18413" y="0"/>
                  </a:lnTo>
                  <a:lnTo>
                    <a:pt x="0" y="4479"/>
                  </a:lnTo>
                  <a:lnTo>
                    <a:pt x="0" y="93828"/>
                  </a:lnTo>
                  <a:lnTo>
                    <a:pt x="25311" y="93828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732736" y="2634989"/>
              <a:ext cx="108203" cy="93886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870835" y="2632778"/>
              <a:ext cx="100019" cy="98307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11008701" y="2592525"/>
              <a:ext cx="32384" cy="139065"/>
            </a:xfrm>
            <a:custGeom>
              <a:avLst/>
              <a:gdLst/>
              <a:ahLst/>
              <a:cxnLst/>
              <a:rect l="l" t="t" r="r" b="b"/>
              <a:pathLst>
                <a:path w="32384" h="139064">
                  <a:moveTo>
                    <a:pt x="25371" y="0"/>
                  </a:moveTo>
                  <a:lnTo>
                    <a:pt x="18473" y="0"/>
                  </a:lnTo>
                  <a:lnTo>
                    <a:pt x="0" y="4479"/>
                  </a:lnTo>
                  <a:lnTo>
                    <a:pt x="0" y="102030"/>
                  </a:lnTo>
                  <a:lnTo>
                    <a:pt x="210" y="113297"/>
                  </a:lnTo>
                  <a:lnTo>
                    <a:pt x="1678" y="120921"/>
                  </a:lnTo>
                  <a:lnTo>
                    <a:pt x="5664" y="128305"/>
                  </a:lnTo>
                  <a:lnTo>
                    <a:pt x="13425" y="138852"/>
                  </a:lnTo>
                  <a:lnTo>
                    <a:pt x="32269" y="125298"/>
                  </a:lnTo>
                  <a:lnTo>
                    <a:pt x="25371" y="115991"/>
                  </a:lnTo>
                  <a:lnTo>
                    <a:pt x="25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143635" y="2597004"/>
              <a:ext cx="149748" cy="131813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11327121" y="2597004"/>
              <a:ext cx="27940" cy="132080"/>
            </a:xfrm>
            <a:custGeom>
              <a:avLst/>
              <a:gdLst/>
              <a:ahLst/>
              <a:cxnLst/>
              <a:rect l="l" t="t" r="r" b="b"/>
              <a:pathLst>
                <a:path w="27940" h="132080">
                  <a:moveTo>
                    <a:pt x="0" y="131813"/>
                  </a:moveTo>
                  <a:lnTo>
                    <a:pt x="0" y="0"/>
                  </a:lnTo>
                  <a:lnTo>
                    <a:pt x="27640" y="0"/>
                  </a:lnTo>
                  <a:lnTo>
                    <a:pt x="27641" y="131755"/>
                  </a:lnTo>
                  <a:lnTo>
                    <a:pt x="0" y="131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0665498" y="2585783"/>
              <a:ext cx="447040" cy="145415"/>
            </a:xfrm>
            <a:custGeom>
              <a:avLst/>
              <a:gdLst/>
              <a:ahLst/>
              <a:cxnLst/>
              <a:rect l="l" t="t" r="r" b="b"/>
              <a:pathLst>
                <a:path w="447040" h="145414">
                  <a:moveTo>
                    <a:pt x="35737" y="0"/>
                  </a:moveTo>
                  <a:lnTo>
                    <a:pt x="0" y="0"/>
                  </a:lnTo>
                  <a:lnTo>
                    <a:pt x="0" y="34671"/>
                  </a:lnTo>
                  <a:lnTo>
                    <a:pt x="35737" y="34671"/>
                  </a:lnTo>
                  <a:lnTo>
                    <a:pt x="35737" y="0"/>
                  </a:lnTo>
                  <a:close/>
                </a:path>
                <a:path w="447040" h="145414">
                  <a:moveTo>
                    <a:pt x="446697" y="110578"/>
                  </a:moveTo>
                  <a:lnTo>
                    <a:pt x="410959" y="110578"/>
                  </a:lnTo>
                  <a:lnTo>
                    <a:pt x="410959" y="145249"/>
                  </a:lnTo>
                  <a:lnTo>
                    <a:pt x="446697" y="145249"/>
                  </a:lnTo>
                  <a:lnTo>
                    <a:pt x="446697" y="110578"/>
                  </a:lnTo>
                  <a:close/>
                </a:path>
              </a:pathLst>
            </a:custGeom>
            <a:solidFill>
              <a:srgbClr val="0030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718291" y="3713988"/>
              <a:ext cx="431292" cy="195072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279379" y="3727704"/>
              <a:ext cx="382524" cy="181356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742931" y="3761232"/>
              <a:ext cx="454151" cy="135636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542019" y="3579875"/>
              <a:ext cx="455675" cy="454151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406260" y="3749472"/>
              <a:ext cx="244606" cy="190825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64751" y="3674363"/>
              <a:ext cx="227075" cy="291084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290559" y="5308092"/>
              <a:ext cx="3703320" cy="1200912"/>
            </a:xfrm>
            <a:prstGeom prst="rect">
              <a:avLst/>
            </a:prstGeom>
          </p:spPr>
        </p:pic>
        <p:sp>
          <p:nvSpPr>
            <p:cNvPr id="173" name="object 173" descr=""/>
            <p:cNvSpPr/>
            <p:nvPr/>
          </p:nvSpPr>
          <p:spPr>
            <a:xfrm>
              <a:off x="8395715" y="5413248"/>
              <a:ext cx="3497579" cy="995680"/>
            </a:xfrm>
            <a:custGeom>
              <a:avLst/>
              <a:gdLst/>
              <a:ahLst/>
              <a:cxnLst/>
              <a:rect l="l" t="t" r="r" b="b"/>
              <a:pathLst>
                <a:path w="3497579" h="995679">
                  <a:moveTo>
                    <a:pt x="3450843" y="0"/>
                  </a:moveTo>
                  <a:lnTo>
                    <a:pt x="46735" y="0"/>
                  </a:lnTo>
                  <a:lnTo>
                    <a:pt x="28557" y="3677"/>
                  </a:lnTo>
                  <a:lnTo>
                    <a:pt x="13700" y="13700"/>
                  </a:lnTo>
                  <a:lnTo>
                    <a:pt x="3677" y="28557"/>
                  </a:lnTo>
                  <a:lnTo>
                    <a:pt x="0" y="46735"/>
                  </a:lnTo>
                  <a:lnTo>
                    <a:pt x="0" y="948474"/>
                  </a:lnTo>
                  <a:lnTo>
                    <a:pt x="3677" y="966652"/>
                  </a:lnTo>
                  <a:lnTo>
                    <a:pt x="13700" y="981495"/>
                  </a:lnTo>
                  <a:lnTo>
                    <a:pt x="28557" y="991502"/>
                  </a:lnTo>
                  <a:lnTo>
                    <a:pt x="46735" y="995171"/>
                  </a:lnTo>
                  <a:lnTo>
                    <a:pt x="3450843" y="995171"/>
                  </a:lnTo>
                  <a:lnTo>
                    <a:pt x="3469022" y="991502"/>
                  </a:lnTo>
                  <a:lnTo>
                    <a:pt x="3483879" y="981495"/>
                  </a:lnTo>
                  <a:lnTo>
                    <a:pt x="3493902" y="966652"/>
                  </a:lnTo>
                  <a:lnTo>
                    <a:pt x="3497579" y="948474"/>
                  </a:lnTo>
                  <a:lnTo>
                    <a:pt x="3497579" y="46735"/>
                  </a:lnTo>
                  <a:lnTo>
                    <a:pt x="3493902" y="28557"/>
                  </a:lnTo>
                  <a:lnTo>
                    <a:pt x="3483879" y="13700"/>
                  </a:lnTo>
                  <a:lnTo>
                    <a:pt x="3469022" y="3677"/>
                  </a:lnTo>
                  <a:lnTo>
                    <a:pt x="3450843" y="0"/>
                  </a:lnTo>
                  <a:close/>
                </a:path>
              </a:pathLst>
            </a:custGeom>
            <a:solidFill>
              <a:srgbClr val="004D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307702" y="5553455"/>
              <a:ext cx="699858" cy="213359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929748" y="5553455"/>
              <a:ext cx="137159" cy="213359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998328" y="5553455"/>
              <a:ext cx="288035" cy="213359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190352" y="5553455"/>
              <a:ext cx="137159" cy="213359"/>
            </a:xfrm>
            <a:prstGeom prst="rect">
              <a:avLst/>
            </a:prstGeom>
          </p:spPr>
        </p:pic>
        <p:pic>
          <p:nvPicPr>
            <p:cNvPr id="178" name="object 17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258932" y="5553455"/>
              <a:ext cx="216407" cy="213359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367136" y="5553455"/>
              <a:ext cx="137159" cy="213359"/>
            </a:xfrm>
            <a:prstGeom prst="rect">
              <a:avLst/>
            </a:prstGeom>
          </p:spPr>
        </p:pic>
        <p:pic>
          <p:nvPicPr>
            <p:cNvPr id="180" name="object 180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435716" y="5553455"/>
              <a:ext cx="660107" cy="213359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592946" y="5874715"/>
              <a:ext cx="3251708" cy="167944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894698" y="6041440"/>
              <a:ext cx="2606167" cy="167639"/>
            </a:xfrm>
            <a:prstGeom prst="rect">
              <a:avLst/>
            </a:prstGeom>
          </p:spPr>
        </p:pic>
      </p:grpSp>
      <p:grpSp>
        <p:nvGrpSpPr>
          <p:cNvPr id="183" name="object 183" descr=""/>
          <p:cNvGrpSpPr/>
          <p:nvPr/>
        </p:nvGrpSpPr>
        <p:grpSpPr>
          <a:xfrm>
            <a:off x="3907535" y="5534253"/>
            <a:ext cx="4188460" cy="954405"/>
            <a:chOff x="3907535" y="5534253"/>
            <a:chExt cx="4188460" cy="954405"/>
          </a:xfrm>
        </p:grpSpPr>
        <p:pic>
          <p:nvPicPr>
            <p:cNvPr id="184" name="object 18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07535" y="6016752"/>
              <a:ext cx="490727" cy="454151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26051" y="6022848"/>
              <a:ext cx="455675" cy="448056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4221225" y="6018060"/>
              <a:ext cx="466090" cy="457834"/>
            </a:xfrm>
            <a:custGeom>
              <a:avLst/>
              <a:gdLst/>
              <a:ahLst/>
              <a:cxnLst/>
              <a:rect l="l" t="t" r="r" b="b"/>
              <a:pathLst>
                <a:path w="466089" h="457835">
                  <a:moveTo>
                    <a:pt x="233045" y="0"/>
                  </a:moveTo>
                  <a:lnTo>
                    <a:pt x="280035" y="4457"/>
                  </a:lnTo>
                  <a:lnTo>
                    <a:pt x="323341" y="17843"/>
                  </a:lnTo>
                  <a:lnTo>
                    <a:pt x="363093" y="39306"/>
                  </a:lnTo>
                  <a:lnTo>
                    <a:pt x="397510" y="67259"/>
                  </a:lnTo>
                  <a:lnTo>
                    <a:pt x="425831" y="100901"/>
                  </a:lnTo>
                  <a:lnTo>
                    <a:pt x="447421" y="139826"/>
                  </a:lnTo>
                  <a:lnTo>
                    <a:pt x="460756" y="182689"/>
                  </a:lnTo>
                  <a:lnTo>
                    <a:pt x="465582" y="229019"/>
                  </a:lnTo>
                  <a:lnTo>
                    <a:pt x="464438" y="252539"/>
                  </a:lnTo>
                  <a:lnTo>
                    <a:pt x="447421" y="318211"/>
                  </a:lnTo>
                  <a:lnTo>
                    <a:pt x="425831" y="357149"/>
                  </a:lnTo>
                  <a:lnTo>
                    <a:pt x="397510" y="390791"/>
                  </a:lnTo>
                  <a:lnTo>
                    <a:pt x="363093" y="418744"/>
                  </a:lnTo>
                  <a:lnTo>
                    <a:pt x="323341" y="439813"/>
                  </a:lnTo>
                  <a:lnTo>
                    <a:pt x="280035" y="453186"/>
                  </a:lnTo>
                  <a:lnTo>
                    <a:pt x="233045" y="457644"/>
                  </a:lnTo>
                  <a:lnTo>
                    <a:pt x="186054" y="453186"/>
                  </a:lnTo>
                  <a:lnTo>
                    <a:pt x="142239" y="439813"/>
                  </a:lnTo>
                  <a:lnTo>
                    <a:pt x="102615" y="418744"/>
                  </a:lnTo>
                  <a:lnTo>
                    <a:pt x="68199" y="390791"/>
                  </a:lnTo>
                  <a:lnTo>
                    <a:pt x="39750" y="357149"/>
                  </a:lnTo>
                  <a:lnTo>
                    <a:pt x="18287" y="318211"/>
                  </a:lnTo>
                  <a:lnTo>
                    <a:pt x="4952" y="275361"/>
                  </a:lnTo>
                  <a:lnTo>
                    <a:pt x="0" y="229019"/>
                  </a:lnTo>
                  <a:lnTo>
                    <a:pt x="1270" y="205498"/>
                  </a:lnTo>
                  <a:lnTo>
                    <a:pt x="18287" y="139826"/>
                  </a:lnTo>
                  <a:lnTo>
                    <a:pt x="39750" y="100914"/>
                  </a:lnTo>
                  <a:lnTo>
                    <a:pt x="68199" y="66865"/>
                  </a:lnTo>
                  <a:lnTo>
                    <a:pt x="102615" y="38900"/>
                  </a:lnTo>
                  <a:lnTo>
                    <a:pt x="142239" y="17830"/>
                  </a:lnTo>
                  <a:lnTo>
                    <a:pt x="186054" y="4457"/>
                  </a:lnTo>
                  <a:lnTo>
                    <a:pt x="233045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529327" y="6021324"/>
              <a:ext cx="472439" cy="438911"/>
            </a:xfrm>
            <a:prstGeom prst="rect">
              <a:avLst/>
            </a:prstGeom>
          </p:spPr>
        </p:pic>
        <p:sp>
          <p:nvSpPr>
            <p:cNvPr id="188" name="object 188" descr=""/>
            <p:cNvSpPr/>
            <p:nvPr/>
          </p:nvSpPr>
          <p:spPr>
            <a:xfrm>
              <a:off x="4522977" y="6014948"/>
              <a:ext cx="485775" cy="452120"/>
            </a:xfrm>
            <a:custGeom>
              <a:avLst/>
              <a:gdLst/>
              <a:ahLst/>
              <a:cxnLst/>
              <a:rect l="l" t="t" r="r" b="b"/>
              <a:pathLst>
                <a:path w="485775" h="452120">
                  <a:moveTo>
                    <a:pt x="242824" y="0"/>
                  </a:moveTo>
                  <a:lnTo>
                    <a:pt x="291719" y="4470"/>
                  </a:lnTo>
                  <a:lnTo>
                    <a:pt x="336931" y="17907"/>
                  </a:lnTo>
                  <a:lnTo>
                    <a:pt x="378079" y="38658"/>
                  </a:lnTo>
                  <a:lnTo>
                    <a:pt x="414274" y="65989"/>
                  </a:lnTo>
                  <a:lnTo>
                    <a:pt x="443738" y="99479"/>
                  </a:lnTo>
                  <a:lnTo>
                    <a:pt x="466217" y="137871"/>
                  </a:lnTo>
                  <a:lnTo>
                    <a:pt x="480441" y="180263"/>
                  </a:lnTo>
                  <a:lnTo>
                    <a:pt x="485394" y="225844"/>
                  </a:lnTo>
                  <a:lnTo>
                    <a:pt x="484124" y="249148"/>
                  </a:lnTo>
                  <a:lnTo>
                    <a:pt x="466217" y="314236"/>
                  </a:lnTo>
                  <a:lnTo>
                    <a:pt x="443738" y="352247"/>
                  </a:lnTo>
                  <a:lnTo>
                    <a:pt x="413893" y="385686"/>
                  </a:lnTo>
                  <a:lnTo>
                    <a:pt x="378079" y="413410"/>
                  </a:lnTo>
                  <a:lnTo>
                    <a:pt x="336931" y="434187"/>
                  </a:lnTo>
                  <a:lnTo>
                    <a:pt x="291719" y="447217"/>
                  </a:lnTo>
                  <a:lnTo>
                    <a:pt x="242824" y="451700"/>
                  </a:lnTo>
                  <a:lnTo>
                    <a:pt x="194056" y="447217"/>
                  </a:lnTo>
                  <a:lnTo>
                    <a:pt x="148462" y="434187"/>
                  </a:lnTo>
                  <a:lnTo>
                    <a:pt x="107314" y="413410"/>
                  </a:lnTo>
                  <a:lnTo>
                    <a:pt x="71500" y="385686"/>
                  </a:lnTo>
                  <a:lnTo>
                    <a:pt x="41656" y="352247"/>
                  </a:lnTo>
                  <a:lnTo>
                    <a:pt x="19176" y="314236"/>
                  </a:lnTo>
                  <a:lnTo>
                    <a:pt x="4952" y="271830"/>
                  </a:lnTo>
                  <a:lnTo>
                    <a:pt x="0" y="225844"/>
                  </a:lnTo>
                  <a:lnTo>
                    <a:pt x="1270" y="202933"/>
                  </a:lnTo>
                  <a:lnTo>
                    <a:pt x="19176" y="137871"/>
                  </a:lnTo>
                  <a:lnTo>
                    <a:pt x="41656" y="99466"/>
                  </a:lnTo>
                  <a:lnTo>
                    <a:pt x="71500" y="65989"/>
                  </a:lnTo>
                  <a:lnTo>
                    <a:pt x="107314" y="38671"/>
                  </a:lnTo>
                  <a:lnTo>
                    <a:pt x="148462" y="17907"/>
                  </a:lnTo>
                  <a:lnTo>
                    <a:pt x="194056" y="4470"/>
                  </a:lnTo>
                  <a:lnTo>
                    <a:pt x="242824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853939" y="6012180"/>
              <a:ext cx="490727" cy="448055"/>
            </a:xfrm>
            <a:prstGeom prst="rect">
              <a:avLst/>
            </a:prstGeom>
          </p:spPr>
        </p:pic>
        <p:sp>
          <p:nvSpPr>
            <p:cNvPr id="190" name="object 190" descr=""/>
            <p:cNvSpPr/>
            <p:nvPr/>
          </p:nvSpPr>
          <p:spPr>
            <a:xfrm>
              <a:off x="4847589" y="6005804"/>
              <a:ext cx="504190" cy="461009"/>
            </a:xfrm>
            <a:custGeom>
              <a:avLst/>
              <a:gdLst/>
              <a:ahLst/>
              <a:cxnLst/>
              <a:rect l="l" t="t" r="r" b="b"/>
              <a:pathLst>
                <a:path w="504189" h="461010">
                  <a:moveTo>
                    <a:pt x="251968" y="0"/>
                  </a:moveTo>
                  <a:lnTo>
                    <a:pt x="302387" y="4470"/>
                  </a:lnTo>
                  <a:lnTo>
                    <a:pt x="349631" y="17894"/>
                  </a:lnTo>
                  <a:lnTo>
                    <a:pt x="392302" y="39458"/>
                  </a:lnTo>
                  <a:lnTo>
                    <a:pt x="429768" y="67538"/>
                  </a:lnTo>
                  <a:lnTo>
                    <a:pt x="460375" y="101409"/>
                  </a:lnTo>
                  <a:lnTo>
                    <a:pt x="483615" y="140627"/>
                  </a:lnTo>
                  <a:lnTo>
                    <a:pt x="498348" y="183781"/>
                  </a:lnTo>
                  <a:lnTo>
                    <a:pt x="503682" y="230606"/>
                  </a:lnTo>
                  <a:lnTo>
                    <a:pt x="502412" y="254355"/>
                  </a:lnTo>
                  <a:lnTo>
                    <a:pt x="483615" y="320598"/>
                  </a:lnTo>
                  <a:lnTo>
                    <a:pt x="460375" y="359803"/>
                  </a:lnTo>
                  <a:lnTo>
                    <a:pt x="429768" y="393674"/>
                  </a:lnTo>
                  <a:lnTo>
                    <a:pt x="392302" y="421779"/>
                  </a:lnTo>
                  <a:lnTo>
                    <a:pt x="349504" y="442937"/>
                  </a:lnTo>
                  <a:lnTo>
                    <a:pt x="302387" y="456349"/>
                  </a:lnTo>
                  <a:lnTo>
                    <a:pt x="251968" y="460819"/>
                  </a:lnTo>
                  <a:lnTo>
                    <a:pt x="201295" y="456349"/>
                  </a:lnTo>
                  <a:lnTo>
                    <a:pt x="154050" y="442937"/>
                  </a:lnTo>
                  <a:lnTo>
                    <a:pt x="111379" y="421779"/>
                  </a:lnTo>
                  <a:lnTo>
                    <a:pt x="73913" y="393674"/>
                  </a:lnTo>
                  <a:lnTo>
                    <a:pt x="43307" y="359803"/>
                  </a:lnTo>
                  <a:lnTo>
                    <a:pt x="19938" y="320598"/>
                  </a:lnTo>
                  <a:lnTo>
                    <a:pt x="5334" y="277444"/>
                  </a:lnTo>
                  <a:lnTo>
                    <a:pt x="0" y="230606"/>
                  </a:lnTo>
                  <a:lnTo>
                    <a:pt x="1270" y="206870"/>
                  </a:lnTo>
                  <a:lnTo>
                    <a:pt x="19938" y="140627"/>
                  </a:lnTo>
                  <a:lnTo>
                    <a:pt x="43307" y="101422"/>
                  </a:lnTo>
                  <a:lnTo>
                    <a:pt x="73913" y="67157"/>
                  </a:lnTo>
                  <a:lnTo>
                    <a:pt x="111379" y="39039"/>
                  </a:lnTo>
                  <a:lnTo>
                    <a:pt x="154050" y="17894"/>
                  </a:lnTo>
                  <a:lnTo>
                    <a:pt x="201295" y="4470"/>
                  </a:lnTo>
                  <a:lnTo>
                    <a:pt x="251968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183123" y="6036564"/>
              <a:ext cx="429767" cy="431292"/>
            </a:xfrm>
            <a:prstGeom prst="rect">
              <a:avLst/>
            </a:prstGeom>
          </p:spPr>
        </p:pic>
        <p:sp>
          <p:nvSpPr>
            <p:cNvPr id="192" name="object 192" descr=""/>
            <p:cNvSpPr/>
            <p:nvPr/>
          </p:nvSpPr>
          <p:spPr>
            <a:xfrm>
              <a:off x="5176773" y="6030175"/>
              <a:ext cx="442595" cy="444500"/>
            </a:xfrm>
            <a:custGeom>
              <a:avLst/>
              <a:gdLst/>
              <a:ahLst/>
              <a:cxnLst/>
              <a:rect l="l" t="t" r="r" b="b"/>
              <a:pathLst>
                <a:path w="442595" h="444500">
                  <a:moveTo>
                    <a:pt x="221487" y="0"/>
                  </a:moveTo>
                  <a:lnTo>
                    <a:pt x="265938" y="4495"/>
                  </a:lnTo>
                  <a:lnTo>
                    <a:pt x="307721" y="17576"/>
                  </a:lnTo>
                  <a:lnTo>
                    <a:pt x="345313" y="38023"/>
                  </a:lnTo>
                  <a:lnTo>
                    <a:pt x="377951" y="65392"/>
                  </a:lnTo>
                  <a:lnTo>
                    <a:pt x="405002" y="98069"/>
                  </a:lnTo>
                  <a:lnTo>
                    <a:pt x="425323" y="135686"/>
                  </a:lnTo>
                  <a:lnTo>
                    <a:pt x="438023" y="177380"/>
                  </a:lnTo>
                  <a:lnTo>
                    <a:pt x="442595" y="222288"/>
                  </a:lnTo>
                  <a:lnTo>
                    <a:pt x="438023" y="266801"/>
                  </a:lnTo>
                  <a:lnTo>
                    <a:pt x="425450" y="308482"/>
                  </a:lnTo>
                  <a:lnTo>
                    <a:pt x="405002" y="346494"/>
                  </a:lnTo>
                  <a:lnTo>
                    <a:pt x="377951" y="379196"/>
                  </a:lnTo>
                  <a:lnTo>
                    <a:pt x="345313" y="406171"/>
                  </a:lnTo>
                  <a:lnTo>
                    <a:pt x="307721" y="426605"/>
                  </a:lnTo>
                  <a:lnTo>
                    <a:pt x="265938" y="439673"/>
                  </a:lnTo>
                  <a:lnTo>
                    <a:pt x="221487" y="444169"/>
                  </a:lnTo>
                  <a:lnTo>
                    <a:pt x="176911" y="439673"/>
                  </a:lnTo>
                  <a:lnTo>
                    <a:pt x="135254" y="426605"/>
                  </a:lnTo>
                  <a:lnTo>
                    <a:pt x="97662" y="406171"/>
                  </a:lnTo>
                  <a:lnTo>
                    <a:pt x="64897" y="379196"/>
                  </a:lnTo>
                  <a:lnTo>
                    <a:pt x="37973" y="346494"/>
                  </a:lnTo>
                  <a:lnTo>
                    <a:pt x="17525" y="308508"/>
                  </a:lnTo>
                  <a:lnTo>
                    <a:pt x="4445" y="266826"/>
                  </a:lnTo>
                  <a:lnTo>
                    <a:pt x="0" y="222288"/>
                  </a:lnTo>
                  <a:lnTo>
                    <a:pt x="4445" y="177355"/>
                  </a:lnTo>
                  <a:lnTo>
                    <a:pt x="17525" y="135661"/>
                  </a:lnTo>
                  <a:lnTo>
                    <a:pt x="37973" y="98069"/>
                  </a:lnTo>
                  <a:lnTo>
                    <a:pt x="64897" y="65392"/>
                  </a:lnTo>
                  <a:lnTo>
                    <a:pt x="97662" y="38023"/>
                  </a:lnTo>
                  <a:lnTo>
                    <a:pt x="135254" y="17576"/>
                  </a:lnTo>
                  <a:lnTo>
                    <a:pt x="176911" y="4495"/>
                  </a:lnTo>
                  <a:lnTo>
                    <a:pt x="221487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472683" y="6028944"/>
              <a:ext cx="428243" cy="431292"/>
            </a:xfrm>
            <a:prstGeom prst="rect">
              <a:avLst/>
            </a:prstGeom>
          </p:spPr>
        </p:pic>
        <p:sp>
          <p:nvSpPr>
            <p:cNvPr id="194" name="object 194" descr=""/>
            <p:cNvSpPr/>
            <p:nvPr/>
          </p:nvSpPr>
          <p:spPr>
            <a:xfrm>
              <a:off x="5467857" y="6024156"/>
              <a:ext cx="438784" cy="441325"/>
            </a:xfrm>
            <a:custGeom>
              <a:avLst/>
              <a:gdLst/>
              <a:ahLst/>
              <a:cxnLst/>
              <a:rect l="l" t="t" r="r" b="b"/>
              <a:pathLst>
                <a:path w="438785" h="441325">
                  <a:moveTo>
                    <a:pt x="219075" y="0"/>
                  </a:moveTo>
                  <a:lnTo>
                    <a:pt x="263397" y="4470"/>
                  </a:lnTo>
                  <a:lnTo>
                    <a:pt x="304291" y="17449"/>
                  </a:lnTo>
                  <a:lnTo>
                    <a:pt x="341629" y="37744"/>
                  </a:lnTo>
                  <a:lnTo>
                    <a:pt x="374141" y="64922"/>
                  </a:lnTo>
                  <a:lnTo>
                    <a:pt x="400938" y="97358"/>
                  </a:lnTo>
                  <a:lnTo>
                    <a:pt x="421258" y="134696"/>
                  </a:lnTo>
                  <a:lnTo>
                    <a:pt x="433831" y="176098"/>
                  </a:lnTo>
                  <a:lnTo>
                    <a:pt x="438276" y="220687"/>
                  </a:lnTo>
                  <a:lnTo>
                    <a:pt x="433831" y="264883"/>
                  </a:lnTo>
                  <a:lnTo>
                    <a:pt x="421258" y="306260"/>
                  </a:lnTo>
                  <a:lnTo>
                    <a:pt x="400938" y="344004"/>
                  </a:lnTo>
                  <a:lnTo>
                    <a:pt x="374141" y="376466"/>
                  </a:lnTo>
                  <a:lnTo>
                    <a:pt x="341629" y="403250"/>
                  </a:lnTo>
                  <a:lnTo>
                    <a:pt x="304291" y="423532"/>
                  </a:lnTo>
                  <a:lnTo>
                    <a:pt x="263397" y="436511"/>
                  </a:lnTo>
                  <a:lnTo>
                    <a:pt x="219075" y="440982"/>
                  </a:lnTo>
                  <a:lnTo>
                    <a:pt x="174878" y="436511"/>
                  </a:lnTo>
                  <a:lnTo>
                    <a:pt x="133857" y="423532"/>
                  </a:lnTo>
                  <a:lnTo>
                    <a:pt x="96646" y="403250"/>
                  </a:lnTo>
                  <a:lnTo>
                    <a:pt x="64134" y="376466"/>
                  </a:lnTo>
                  <a:lnTo>
                    <a:pt x="37337" y="344004"/>
                  </a:lnTo>
                  <a:lnTo>
                    <a:pt x="17017" y="306260"/>
                  </a:lnTo>
                  <a:lnTo>
                    <a:pt x="4444" y="264883"/>
                  </a:lnTo>
                  <a:lnTo>
                    <a:pt x="0" y="220687"/>
                  </a:lnTo>
                  <a:lnTo>
                    <a:pt x="4444" y="176098"/>
                  </a:lnTo>
                  <a:lnTo>
                    <a:pt x="17017" y="134696"/>
                  </a:lnTo>
                  <a:lnTo>
                    <a:pt x="37337" y="97358"/>
                  </a:lnTo>
                  <a:lnTo>
                    <a:pt x="64134" y="64922"/>
                  </a:lnTo>
                  <a:lnTo>
                    <a:pt x="96646" y="37744"/>
                  </a:lnTo>
                  <a:lnTo>
                    <a:pt x="133857" y="17449"/>
                  </a:lnTo>
                  <a:lnTo>
                    <a:pt x="174878" y="4470"/>
                  </a:lnTo>
                  <a:lnTo>
                    <a:pt x="219075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5" name="object 19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745479" y="6018276"/>
              <a:ext cx="428244" cy="451104"/>
            </a:xfrm>
            <a:prstGeom prst="rect">
              <a:avLst/>
            </a:prstGeom>
          </p:spPr>
        </p:pic>
        <p:sp>
          <p:nvSpPr>
            <p:cNvPr id="196" name="object 196" descr=""/>
            <p:cNvSpPr/>
            <p:nvPr/>
          </p:nvSpPr>
          <p:spPr>
            <a:xfrm>
              <a:off x="5740653" y="6013488"/>
              <a:ext cx="438784" cy="461009"/>
            </a:xfrm>
            <a:custGeom>
              <a:avLst/>
              <a:gdLst/>
              <a:ahLst/>
              <a:cxnLst/>
              <a:rect l="l" t="t" r="r" b="b"/>
              <a:pathLst>
                <a:path w="438785" h="461010">
                  <a:moveTo>
                    <a:pt x="219075" y="0"/>
                  </a:moveTo>
                  <a:lnTo>
                    <a:pt x="263398" y="4864"/>
                  </a:lnTo>
                  <a:lnTo>
                    <a:pt x="304419" y="18262"/>
                  </a:lnTo>
                  <a:lnTo>
                    <a:pt x="341757" y="39382"/>
                  </a:lnTo>
                  <a:lnTo>
                    <a:pt x="374269" y="67779"/>
                  </a:lnTo>
                  <a:lnTo>
                    <a:pt x="400938" y="101815"/>
                  </a:lnTo>
                  <a:lnTo>
                    <a:pt x="421259" y="141122"/>
                  </a:lnTo>
                  <a:lnTo>
                    <a:pt x="433832" y="184061"/>
                  </a:lnTo>
                  <a:lnTo>
                    <a:pt x="438276" y="230606"/>
                  </a:lnTo>
                  <a:lnTo>
                    <a:pt x="433832" y="277152"/>
                  </a:lnTo>
                  <a:lnTo>
                    <a:pt x="421259" y="320090"/>
                  </a:lnTo>
                  <a:lnTo>
                    <a:pt x="400938" y="359397"/>
                  </a:lnTo>
                  <a:lnTo>
                    <a:pt x="374142" y="393458"/>
                  </a:lnTo>
                  <a:lnTo>
                    <a:pt x="341757" y="421449"/>
                  </a:lnTo>
                  <a:lnTo>
                    <a:pt x="304419" y="442556"/>
                  </a:lnTo>
                  <a:lnTo>
                    <a:pt x="263398" y="455955"/>
                  </a:lnTo>
                  <a:lnTo>
                    <a:pt x="219075" y="460819"/>
                  </a:lnTo>
                  <a:lnTo>
                    <a:pt x="174879" y="455955"/>
                  </a:lnTo>
                  <a:lnTo>
                    <a:pt x="133858" y="442556"/>
                  </a:lnTo>
                  <a:lnTo>
                    <a:pt x="96520" y="421449"/>
                  </a:lnTo>
                  <a:lnTo>
                    <a:pt x="64135" y="393458"/>
                  </a:lnTo>
                  <a:lnTo>
                    <a:pt x="37337" y="359397"/>
                  </a:lnTo>
                  <a:lnTo>
                    <a:pt x="17018" y="320090"/>
                  </a:lnTo>
                  <a:lnTo>
                    <a:pt x="4445" y="277152"/>
                  </a:lnTo>
                  <a:lnTo>
                    <a:pt x="0" y="230606"/>
                  </a:lnTo>
                  <a:lnTo>
                    <a:pt x="4445" y="184061"/>
                  </a:lnTo>
                  <a:lnTo>
                    <a:pt x="17018" y="141122"/>
                  </a:lnTo>
                  <a:lnTo>
                    <a:pt x="37337" y="101815"/>
                  </a:lnTo>
                  <a:lnTo>
                    <a:pt x="64008" y="67779"/>
                  </a:lnTo>
                  <a:lnTo>
                    <a:pt x="96520" y="39382"/>
                  </a:lnTo>
                  <a:lnTo>
                    <a:pt x="133858" y="18262"/>
                  </a:lnTo>
                  <a:lnTo>
                    <a:pt x="174879" y="4864"/>
                  </a:lnTo>
                  <a:lnTo>
                    <a:pt x="219075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030467" y="6024372"/>
              <a:ext cx="441960" cy="448056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6024117" y="6017996"/>
              <a:ext cx="455295" cy="461009"/>
            </a:xfrm>
            <a:custGeom>
              <a:avLst/>
              <a:gdLst/>
              <a:ahLst/>
              <a:cxnLst/>
              <a:rect l="l" t="t" r="r" b="b"/>
              <a:pathLst>
                <a:path w="455295" h="461010">
                  <a:moveTo>
                    <a:pt x="227457" y="0"/>
                  </a:moveTo>
                  <a:lnTo>
                    <a:pt x="273177" y="4483"/>
                  </a:lnTo>
                  <a:lnTo>
                    <a:pt x="316103" y="17970"/>
                  </a:lnTo>
                  <a:lnTo>
                    <a:pt x="354838" y="39623"/>
                  </a:lnTo>
                  <a:lnTo>
                    <a:pt x="388366" y="67779"/>
                  </a:lnTo>
                  <a:lnTo>
                    <a:pt x="416052" y="101663"/>
                  </a:lnTo>
                  <a:lnTo>
                    <a:pt x="436880" y="140842"/>
                  </a:lnTo>
                  <a:lnTo>
                    <a:pt x="450342" y="184099"/>
                  </a:lnTo>
                  <a:lnTo>
                    <a:pt x="454787" y="230606"/>
                  </a:lnTo>
                  <a:lnTo>
                    <a:pt x="450342" y="277113"/>
                  </a:lnTo>
                  <a:lnTo>
                    <a:pt x="436880" y="320382"/>
                  </a:lnTo>
                  <a:lnTo>
                    <a:pt x="416052" y="359562"/>
                  </a:lnTo>
                  <a:lnTo>
                    <a:pt x="388366" y="393445"/>
                  </a:lnTo>
                  <a:lnTo>
                    <a:pt x="354838" y="421614"/>
                  </a:lnTo>
                  <a:lnTo>
                    <a:pt x="315976" y="442848"/>
                  </a:lnTo>
                  <a:lnTo>
                    <a:pt x="273177" y="456336"/>
                  </a:lnTo>
                  <a:lnTo>
                    <a:pt x="227457" y="460832"/>
                  </a:lnTo>
                  <a:lnTo>
                    <a:pt x="181737" y="456336"/>
                  </a:lnTo>
                  <a:lnTo>
                    <a:pt x="138811" y="442848"/>
                  </a:lnTo>
                  <a:lnTo>
                    <a:pt x="100330" y="421614"/>
                  </a:lnTo>
                  <a:lnTo>
                    <a:pt x="66548" y="393458"/>
                  </a:lnTo>
                  <a:lnTo>
                    <a:pt x="38735" y="359562"/>
                  </a:lnTo>
                  <a:lnTo>
                    <a:pt x="17907" y="320382"/>
                  </a:lnTo>
                  <a:lnTo>
                    <a:pt x="4445" y="277113"/>
                  </a:lnTo>
                  <a:lnTo>
                    <a:pt x="0" y="230606"/>
                  </a:lnTo>
                  <a:lnTo>
                    <a:pt x="4445" y="184099"/>
                  </a:lnTo>
                  <a:lnTo>
                    <a:pt x="17907" y="140842"/>
                  </a:lnTo>
                  <a:lnTo>
                    <a:pt x="38735" y="101663"/>
                  </a:lnTo>
                  <a:lnTo>
                    <a:pt x="66548" y="67767"/>
                  </a:lnTo>
                  <a:lnTo>
                    <a:pt x="100330" y="39623"/>
                  </a:lnTo>
                  <a:lnTo>
                    <a:pt x="138811" y="17983"/>
                  </a:lnTo>
                  <a:lnTo>
                    <a:pt x="181737" y="4483"/>
                  </a:lnTo>
                  <a:lnTo>
                    <a:pt x="227457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379463" y="6012180"/>
              <a:ext cx="457199" cy="448055"/>
            </a:xfrm>
            <a:prstGeom prst="rect">
              <a:avLst/>
            </a:prstGeom>
          </p:spPr>
        </p:pic>
        <p:sp>
          <p:nvSpPr>
            <p:cNvPr id="200" name="object 200" descr=""/>
            <p:cNvSpPr/>
            <p:nvPr/>
          </p:nvSpPr>
          <p:spPr>
            <a:xfrm>
              <a:off x="6373113" y="6005804"/>
              <a:ext cx="469900" cy="461009"/>
            </a:xfrm>
            <a:custGeom>
              <a:avLst/>
              <a:gdLst/>
              <a:ahLst/>
              <a:cxnLst/>
              <a:rect l="l" t="t" r="r" b="b"/>
              <a:pathLst>
                <a:path w="469900" h="461010">
                  <a:moveTo>
                    <a:pt x="234950" y="0"/>
                  </a:moveTo>
                  <a:lnTo>
                    <a:pt x="282193" y="4483"/>
                  </a:lnTo>
                  <a:lnTo>
                    <a:pt x="326770" y="17945"/>
                  </a:lnTo>
                  <a:lnTo>
                    <a:pt x="366267" y="39573"/>
                  </a:lnTo>
                  <a:lnTo>
                    <a:pt x="401319" y="67690"/>
                  </a:lnTo>
                  <a:lnTo>
                    <a:pt x="429894" y="101574"/>
                  </a:lnTo>
                  <a:lnTo>
                    <a:pt x="451612" y="140792"/>
                  </a:lnTo>
                  <a:lnTo>
                    <a:pt x="464946" y="183908"/>
                  </a:lnTo>
                  <a:lnTo>
                    <a:pt x="469900" y="230606"/>
                  </a:lnTo>
                  <a:lnTo>
                    <a:pt x="468630" y="254292"/>
                  </a:lnTo>
                  <a:lnTo>
                    <a:pt x="451612" y="320420"/>
                  </a:lnTo>
                  <a:lnTo>
                    <a:pt x="429894" y="359638"/>
                  </a:lnTo>
                  <a:lnTo>
                    <a:pt x="401319" y="393534"/>
                  </a:lnTo>
                  <a:lnTo>
                    <a:pt x="366267" y="421665"/>
                  </a:lnTo>
                  <a:lnTo>
                    <a:pt x="326643" y="442874"/>
                  </a:lnTo>
                  <a:lnTo>
                    <a:pt x="282193" y="456349"/>
                  </a:lnTo>
                  <a:lnTo>
                    <a:pt x="234950" y="460819"/>
                  </a:lnTo>
                  <a:lnTo>
                    <a:pt x="187706" y="456336"/>
                  </a:lnTo>
                  <a:lnTo>
                    <a:pt x="143637" y="442874"/>
                  </a:lnTo>
                  <a:lnTo>
                    <a:pt x="103632" y="421665"/>
                  </a:lnTo>
                  <a:lnTo>
                    <a:pt x="68961" y="393534"/>
                  </a:lnTo>
                  <a:lnTo>
                    <a:pt x="40005" y="359651"/>
                  </a:lnTo>
                  <a:lnTo>
                    <a:pt x="18287" y="320420"/>
                  </a:lnTo>
                  <a:lnTo>
                    <a:pt x="4952" y="277304"/>
                  </a:lnTo>
                  <a:lnTo>
                    <a:pt x="0" y="230606"/>
                  </a:lnTo>
                  <a:lnTo>
                    <a:pt x="1270" y="206921"/>
                  </a:lnTo>
                  <a:lnTo>
                    <a:pt x="18287" y="140792"/>
                  </a:lnTo>
                  <a:lnTo>
                    <a:pt x="40005" y="101574"/>
                  </a:lnTo>
                  <a:lnTo>
                    <a:pt x="68961" y="67309"/>
                  </a:lnTo>
                  <a:lnTo>
                    <a:pt x="103632" y="39154"/>
                  </a:lnTo>
                  <a:lnTo>
                    <a:pt x="143637" y="17945"/>
                  </a:lnTo>
                  <a:lnTo>
                    <a:pt x="187706" y="4483"/>
                  </a:lnTo>
                  <a:lnTo>
                    <a:pt x="234950" y="0"/>
                  </a:lnTo>
                  <a:close/>
                </a:path>
              </a:pathLst>
            </a:custGeom>
            <a:ln w="1269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710171" y="6015228"/>
              <a:ext cx="461772" cy="457200"/>
            </a:xfrm>
            <a:prstGeom prst="rect">
              <a:avLst/>
            </a:prstGeom>
          </p:spPr>
        </p:pic>
        <p:sp>
          <p:nvSpPr>
            <p:cNvPr id="202" name="object 202" descr=""/>
            <p:cNvSpPr/>
            <p:nvPr/>
          </p:nvSpPr>
          <p:spPr>
            <a:xfrm>
              <a:off x="6703821" y="6008865"/>
              <a:ext cx="474980" cy="470534"/>
            </a:xfrm>
            <a:custGeom>
              <a:avLst/>
              <a:gdLst/>
              <a:ahLst/>
              <a:cxnLst/>
              <a:rect l="l" t="t" r="r" b="b"/>
              <a:pathLst>
                <a:path w="474979" h="470535">
                  <a:moveTo>
                    <a:pt x="237362" y="0"/>
                  </a:moveTo>
                  <a:lnTo>
                    <a:pt x="285242" y="4914"/>
                  </a:lnTo>
                  <a:lnTo>
                    <a:pt x="329819" y="18326"/>
                  </a:lnTo>
                  <a:lnTo>
                    <a:pt x="370204" y="39954"/>
                  </a:lnTo>
                  <a:lnTo>
                    <a:pt x="405383" y="68910"/>
                  </a:lnTo>
                  <a:lnTo>
                    <a:pt x="434339" y="103581"/>
                  </a:lnTo>
                  <a:lnTo>
                    <a:pt x="455929" y="143573"/>
                  </a:lnTo>
                  <a:lnTo>
                    <a:pt x="469773" y="187464"/>
                  </a:lnTo>
                  <a:lnTo>
                    <a:pt x="474725" y="234962"/>
                  </a:lnTo>
                  <a:lnTo>
                    <a:pt x="473455" y="259041"/>
                  </a:lnTo>
                  <a:lnTo>
                    <a:pt x="455929" y="326745"/>
                  </a:lnTo>
                  <a:lnTo>
                    <a:pt x="434339" y="366331"/>
                  </a:lnTo>
                  <a:lnTo>
                    <a:pt x="405383" y="401408"/>
                  </a:lnTo>
                  <a:lnTo>
                    <a:pt x="370204" y="429983"/>
                  </a:lnTo>
                  <a:lnTo>
                    <a:pt x="329819" y="451599"/>
                  </a:lnTo>
                  <a:lnTo>
                    <a:pt x="285242" y="465010"/>
                  </a:lnTo>
                  <a:lnTo>
                    <a:pt x="237362" y="469925"/>
                  </a:lnTo>
                  <a:lnTo>
                    <a:pt x="213232" y="468693"/>
                  </a:lnTo>
                  <a:lnTo>
                    <a:pt x="145160" y="451599"/>
                  </a:lnTo>
                  <a:lnTo>
                    <a:pt x="104775" y="429983"/>
                  </a:lnTo>
                  <a:lnTo>
                    <a:pt x="69723" y="401408"/>
                  </a:lnTo>
                  <a:lnTo>
                    <a:pt x="40767" y="366356"/>
                  </a:lnTo>
                  <a:lnTo>
                    <a:pt x="18796" y="326770"/>
                  </a:lnTo>
                  <a:lnTo>
                    <a:pt x="4952" y="282447"/>
                  </a:lnTo>
                  <a:lnTo>
                    <a:pt x="0" y="234962"/>
                  </a:lnTo>
                  <a:lnTo>
                    <a:pt x="1270" y="210883"/>
                  </a:lnTo>
                  <a:lnTo>
                    <a:pt x="18796" y="143548"/>
                  </a:lnTo>
                  <a:lnTo>
                    <a:pt x="40767" y="103568"/>
                  </a:lnTo>
                  <a:lnTo>
                    <a:pt x="69723" y="68910"/>
                  </a:lnTo>
                  <a:lnTo>
                    <a:pt x="104775" y="39954"/>
                  </a:lnTo>
                  <a:lnTo>
                    <a:pt x="145160" y="18326"/>
                  </a:lnTo>
                  <a:lnTo>
                    <a:pt x="189483" y="4914"/>
                  </a:lnTo>
                  <a:lnTo>
                    <a:pt x="237362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037831" y="6012180"/>
              <a:ext cx="429768" cy="455675"/>
            </a:xfrm>
            <a:prstGeom prst="rect">
              <a:avLst/>
            </a:prstGeom>
          </p:spPr>
        </p:pic>
        <p:sp>
          <p:nvSpPr>
            <p:cNvPr id="204" name="object 204" descr=""/>
            <p:cNvSpPr/>
            <p:nvPr/>
          </p:nvSpPr>
          <p:spPr>
            <a:xfrm>
              <a:off x="7031481" y="6005817"/>
              <a:ext cx="442595" cy="469265"/>
            </a:xfrm>
            <a:custGeom>
              <a:avLst/>
              <a:gdLst/>
              <a:ahLst/>
              <a:cxnLst/>
              <a:rect l="l" t="t" r="r" b="b"/>
              <a:pathLst>
                <a:path w="442595" h="469264">
                  <a:moveTo>
                    <a:pt x="221488" y="0"/>
                  </a:moveTo>
                  <a:lnTo>
                    <a:pt x="266192" y="4940"/>
                  </a:lnTo>
                  <a:lnTo>
                    <a:pt x="307848" y="18389"/>
                  </a:lnTo>
                  <a:lnTo>
                    <a:pt x="345440" y="40068"/>
                  </a:lnTo>
                  <a:lnTo>
                    <a:pt x="378078" y="68656"/>
                  </a:lnTo>
                  <a:lnTo>
                    <a:pt x="405002" y="103352"/>
                  </a:lnTo>
                  <a:lnTo>
                    <a:pt x="425450" y="143319"/>
                  </a:lnTo>
                  <a:lnTo>
                    <a:pt x="438023" y="187337"/>
                  </a:lnTo>
                  <a:lnTo>
                    <a:pt x="442595" y="234569"/>
                  </a:lnTo>
                  <a:lnTo>
                    <a:pt x="438023" y="281800"/>
                  </a:lnTo>
                  <a:lnTo>
                    <a:pt x="425450" y="325412"/>
                  </a:lnTo>
                  <a:lnTo>
                    <a:pt x="405002" y="365378"/>
                  </a:lnTo>
                  <a:lnTo>
                    <a:pt x="378078" y="400075"/>
                  </a:lnTo>
                  <a:lnTo>
                    <a:pt x="345440" y="428663"/>
                  </a:lnTo>
                  <a:lnTo>
                    <a:pt x="307848" y="450342"/>
                  </a:lnTo>
                  <a:lnTo>
                    <a:pt x="266192" y="463791"/>
                  </a:lnTo>
                  <a:lnTo>
                    <a:pt x="221488" y="468731"/>
                  </a:lnTo>
                  <a:lnTo>
                    <a:pt x="198882" y="467499"/>
                  </a:lnTo>
                  <a:lnTo>
                    <a:pt x="135127" y="450342"/>
                  </a:lnTo>
                  <a:lnTo>
                    <a:pt x="97536" y="428663"/>
                  </a:lnTo>
                  <a:lnTo>
                    <a:pt x="64770" y="400075"/>
                  </a:lnTo>
                  <a:lnTo>
                    <a:pt x="37846" y="365378"/>
                  </a:lnTo>
                  <a:lnTo>
                    <a:pt x="17525" y="325437"/>
                  </a:lnTo>
                  <a:lnTo>
                    <a:pt x="4445" y="281825"/>
                  </a:lnTo>
                  <a:lnTo>
                    <a:pt x="0" y="234569"/>
                  </a:lnTo>
                  <a:lnTo>
                    <a:pt x="4445" y="187312"/>
                  </a:lnTo>
                  <a:lnTo>
                    <a:pt x="17525" y="143294"/>
                  </a:lnTo>
                  <a:lnTo>
                    <a:pt x="37846" y="103352"/>
                  </a:lnTo>
                  <a:lnTo>
                    <a:pt x="64770" y="68656"/>
                  </a:lnTo>
                  <a:lnTo>
                    <a:pt x="97536" y="40068"/>
                  </a:lnTo>
                  <a:lnTo>
                    <a:pt x="135127" y="18389"/>
                  </a:lnTo>
                  <a:lnTo>
                    <a:pt x="176657" y="4940"/>
                  </a:lnTo>
                  <a:lnTo>
                    <a:pt x="221488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319771" y="6012180"/>
              <a:ext cx="469392" cy="463295"/>
            </a:xfrm>
            <a:prstGeom prst="rect">
              <a:avLst/>
            </a:prstGeom>
          </p:spPr>
        </p:pic>
        <p:sp>
          <p:nvSpPr>
            <p:cNvPr id="206" name="object 206" descr=""/>
            <p:cNvSpPr/>
            <p:nvPr/>
          </p:nvSpPr>
          <p:spPr>
            <a:xfrm>
              <a:off x="7313421" y="6005817"/>
              <a:ext cx="482600" cy="476884"/>
            </a:xfrm>
            <a:custGeom>
              <a:avLst/>
              <a:gdLst/>
              <a:ahLst/>
              <a:cxnLst/>
              <a:rect l="l" t="t" r="r" b="b"/>
              <a:pathLst>
                <a:path w="482600" h="476885">
                  <a:moveTo>
                    <a:pt x="241300" y="0"/>
                  </a:moveTo>
                  <a:lnTo>
                    <a:pt x="289941" y="4914"/>
                  </a:lnTo>
                  <a:lnTo>
                    <a:pt x="335025" y="18732"/>
                  </a:lnTo>
                  <a:lnTo>
                    <a:pt x="375793" y="40741"/>
                  </a:lnTo>
                  <a:lnTo>
                    <a:pt x="411733" y="69684"/>
                  </a:lnTo>
                  <a:lnTo>
                    <a:pt x="441071" y="105156"/>
                  </a:lnTo>
                  <a:lnTo>
                    <a:pt x="463423" y="145529"/>
                  </a:lnTo>
                  <a:lnTo>
                    <a:pt x="477266" y="189864"/>
                  </a:lnTo>
                  <a:lnTo>
                    <a:pt x="482219" y="238137"/>
                  </a:lnTo>
                  <a:lnTo>
                    <a:pt x="480949" y="262597"/>
                  </a:lnTo>
                  <a:lnTo>
                    <a:pt x="463423" y="331127"/>
                  </a:lnTo>
                  <a:lnTo>
                    <a:pt x="441071" y="371525"/>
                  </a:lnTo>
                  <a:lnTo>
                    <a:pt x="411606" y="406603"/>
                  </a:lnTo>
                  <a:lnTo>
                    <a:pt x="375793" y="435533"/>
                  </a:lnTo>
                  <a:lnTo>
                    <a:pt x="335025" y="457542"/>
                  </a:lnTo>
                  <a:lnTo>
                    <a:pt x="289941" y="471360"/>
                  </a:lnTo>
                  <a:lnTo>
                    <a:pt x="241300" y="476275"/>
                  </a:lnTo>
                  <a:lnTo>
                    <a:pt x="216407" y="475043"/>
                  </a:lnTo>
                  <a:lnTo>
                    <a:pt x="147574" y="457542"/>
                  </a:lnTo>
                  <a:lnTo>
                    <a:pt x="106425" y="435546"/>
                  </a:lnTo>
                  <a:lnTo>
                    <a:pt x="70484" y="406603"/>
                  </a:lnTo>
                  <a:lnTo>
                    <a:pt x="41148" y="371513"/>
                  </a:lnTo>
                  <a:lnTo>
                    <a:pt x="19176" y="331127"/>
                  </a:lnTo>
                  <a:lnTo>
                    <a:pt x="4952" y="286423"/>
                  </a:lnTo>
                  <a:lnTo>
                    <a:pt x="0" y="238137"/>
                  </a:lnTo>
                  <a:lnTo>
                    <a:pt x="1270" y="213677"/>
                  </a:lnTo>
                  <a:lnTo>
                    <a:pt x="19176" y="145529"/>
                  </a:lnTo>
                  <a:lnTo>
                    <a:pt x="41148" y="105181"/>
                  </a:lnTo>
                  <a:lnTo>
                    <a:pt x="70484" y="69684"/>
                  </a:lnTo>
                  <a:lnTo>
                    <a:pt x="106425" y="40728"/>
                  </a:lnTo>
                  <a:lnTo>
                    <a:pt x="147574" y="18732"/>
                  </a:lnTo>
                  <a:lnTo>
                    <a:pt x="192658" y="4914"/>
                  </a:lnTo>
                  <a:lnTo>
                    <a:pt x="241300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" name="object 20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626095" y="6015228"/>
              <a:ext cx="457200" cy="449580"/>
            </a:xfrm>
            <a:prstGeom prst="rect">
              <a:avLst/>
            </a:prstGeom>
          </p:spPr>
        </p:pic>
        <p:sp>
          <p:nvSpPr>
            <p:cNvPr id="208" name="object 208" descr=""/>
            <p:cNvSpPr/>
            <p:nvPr/>
          </p:nvSpPr>
          <p:spPr>
            <a:xfrm>
              <a:off x="7619745" y="6008839"/>
              <a:ext cx="469900" cy="462915"/>
            </a:xfrm>
            <a:custGeom>
              <a:avLst/>
              <a:gdLst/>
              <a:ahLst/>
              <a:cxnLst/>
              <a:rect l="l" t="t" r="r" b="b"/>
              <a:pathLst>
                <a:path w="469900" h="462914">
                  <a:moveTo>
                    <a:pt x="234950" y="0"/>
                  </a:moveTo>
                  <a:lnTo>
                    <a:pt x="282194" y="4902"/>
                  </a:lnTo>
                  <a:lnTo>
                    <a:pt x="326644" y="18351"/>
                  </a:lnTo>
                  <a:lnTo>
                    <a:pt x="366268" y="39560"/>
                  </a:lnTo>
                  <a:lnTo>
                    <a:pt x="401320" y="67716"/>
                  </a:lnTo>
                  <a:lnTo>
                    <a:pt x="429895" y="102006"/>
                  </a:lnTo>
                  <a:lnTo>
                    <a:pt x="451611" y="141211"/>
                  </a:lnTo>
                  <a:lnTo>
                    <a:pt x="464947" y="184721"/>
                  </a:lnTo>
                  <a:lnTo>
                    <a:pt x="469900" y="231419"/>
                  </a:lnTo>
                  <a:lnTo>
                    <a:pt x="468629" y="255104"/>
                  </a:lnTo>
                  <a:lnTo>
                    <a:pt x="451611" y="321221"/>
                  </a:lnTo>
                  <a:lnTo>
                    <a:pt x="429895" y="360832"/>
                  </a:lnTo>
                  <a:lnTo>
                    <a:pt x="401320" y="394728"/>
                  </a:lnTo>
                  <a:lnTo>
                    <a:pt x="366268" y="422859"/>
                  </a:lnTo>
                  <a:lnTo>
                    <a:pt x="326771" y="444474"/>
                  </a:lnTo>
                  <a:lnTo>
                    <a:pt x="282194" y="457949"/>
                  </a:lnTo>
                  <a:lnTo>
                    <a:pt x="234950" y="462419"/>
                  </a:lnTo>
                  <a:lnTo>
                    <a:pt x="187705" y="457936"/>
                  </a:lnTo>
                  <a:lnTo>
                    <a:pt x="143636" y="444474"/>
                  </a:lnTo>
                  <a:lnTo>
                    <a:pt x="103631" y="422859"/>
                  </a:lnTo>
                  <a:lnTo>
                    <a:pt x="68960" y="394728"/>
                  </a:lnTo>
                  <a:lnTo>
                    <a:pt x="40004" y="360845"/>
                  </a:lnTo>
                  <a:lnTo>
                    <a:pt x="18287" y="321221"/>
                  </a:lnTo>
                  <a:lnTo>
                    <a:pt x="4952" y="278117"/>
                  </a:lnTo>
                  <a:lnTo>
                    <a:pt x="0" y="231419"/>
                  </a:lnTo>
                  <a:lnTo>
                    <a:pt x="1270" y="207733"/>
                  </a:lnTo>
                  <a:lnTo>
                    <a:pt x="18287" y="141211"/>
                  </a:lnTo>
                  <a:lnTo>
                    <a:pt x="40004" y="101993"/>
                  </a:lnTo>
                  <a:lnTo>
                    <a:pt x="68960" y="67716"/>
                  </a:lnTo>
                  <a:lnTo>
                    <a:pt x="103631" y="39560"/>
                  </a:lnTo>
                  <a:lnTo>
                    <a:pt x="143636" y="18351"/>
                  </a:lnTo>
                  <a:lnTo>
                    <a:pt x="187705" y="4902"/>
                  </a:lnTo>
                  <a:lnTo>
                    <a:pt x="234950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948429" y="5534253"/>
              <a:ext cx="466344" cy="427024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181601" y="5534253"/>
              <a:ext cx="487679" cy="427024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425441" y="5534253"/>
              <a:ext cx="362712" cy="427024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678679" y="5685129"/>
              <a:ext cx="2326894" cy="213359"/>
            </a:xfrm>
            <a:prstGeom prst="rect">
              <a:avLst/>
            </a:prstGeom>
          </p:spPr>
        </p:pic>
      </p:grpSp>
      <p:grpSp>
        <p:nvGrpSpPr>
          <p:cNvPr id="213" name="object 213" descr=""/>
          <p:cNvGrpSpPr/>
          <p:nvPr/>
        </p:nvGrpSpPr>
        <p:grpSpPr>
          <a:xfrm>
            <a:off x="683666" y="3360673"/>
            <a:ext cx="1837055" cy="487680"/>
            <a:chOff x="683666" y="3360673"/>
            <a:chExt cx="1837055" cy="487680"/>
          </a:xfrm>
        </p:grpSpPr>
        <p:pic>
          <p:nvPicPr>
            <p:cNvPr id="214" name="object 214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83666" y="3360673"/>
              <a:ext cx="560831" cy="487680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35710" y="3577081"/>
              <a:ext cx="1484630" cy="213359"/>
            </a:xfrm>
            <a:prstGeom prst="rect">
              <a:avLst/>
            </a:prstGeom>
          </p:spPr>
        </p:pic>
      </p:grpSp>
      <p:grpSp>
        <p:nvGrpSpPr>
          <p:cNvPr id="216" name="object 216" descr=""/>
          <p:cNvGrpSpPr/>
          <p:nvPr/>
        </p:nvGrpSpPr>
        <p:grpSpPr>
          <a:xfrm>
            <a:off x="683666" y="4003243"/>
            <a:ext cx="3092450" cy="655955"/>
            <a:chOff x="683666" y="4003243"/>
            <a:chExt cx="3092450" cy="655955"/>
          </a:xfrm>
        </p:grpSpPr>
        <p:pic>
          <p:nvPicPr>
            <p:cNvPr id="217" name="object 217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83666" y="4003243"/>
              <a:ext cx="704087" cy="487984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224686" y="4219905"/>
              <a:ext cx="2551429" cy="213664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83666" y="4445762"/>
              <a:ext cx="2662301" cy="213360"/>
            </a:xfrm>
            <a:prstGeom prst="rect">
              <a:avLst/>
            </a:prstGeom>
          </p:spPr>
        </p:pic>
      </p:grpSp>
      <p:grpSp>
        <p:nvGrpSpPr>
          <p:cNvPr id="220" name="object 220" descr=""/>
          <p:cNvGrpSpPr/>
          <p:nvPr/>
        </p:nvGrpSpPr>
        <p:grpSpPr>
          <a:xfrm>
            <a:off x="680008" y="4852746"/>
            <a:ext cx="2726055" cy="655955"/>
            <a:chOff x="680008" y="4852746"/>
            <a:chExt cx="2726055" cy="655955"/>
          </a:xfrm>
        </p:grpSpPr>
        <p:pic>
          <p:nvPicPr>
            <p:cNvPr id="221" name="object 221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80008" y="4852746"/>
              <a:ext cx="885952" cy="487984"/>
            </a:xfrm>
            <a:prstGeom prst="rect">
              <a:avLst/>
            </a:prstGeom>
          </p:spPr>
        </p:pic>
        <p:pic>
          <p:nvPicPr>
            <p:cNvPr id="222" name="object 222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416430" y="5069077"/>
              <a:ext cx="1989200" cy="213360"/>
            </a:xfrm>
            <a:prstGeom prst="rect">
              <a:avLst/>
            </a:prstGeom>
          </p:spPr>
        </p:pic>
        <p:pic>
          <p:nvPicPr>
            <p:cNvPr id="223" name="object 223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80008" y="5294706"/>
              <a:ext cx="1197305" cy="213664"/>
            </a:xfrm>
            <a:prstGeom prst="rect">
              <a:avLst/>
            </a:prstGeom>
          </p:spPr>
        </p:pic>
      </p:grpSp>
      <p:grpSp>
        <p:nvGrpSpPr>
          <p:cNvPr id="224" name="object 224" descr=""/>
          <p:cNvGrpSpPr/>
          <p:nvPr/>
        </p:nvGrpSpPr>
        <p:grpSpPr>
          <a:xfrm>
            <a:off x="675131" y="5659221"/>
            <a:ext cx="2594610" cy="655955"/>
            <a:chOff x="675131" y="5659221"/>
            <a:chExt cx="2594610" cy="655955"/>
          </a:xfrm>
        </p:grpSpPr>
        <p:pic>
          <p:nvPicPr>
            <p:cNvPr id="225" name="object 225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75131" y="5659221"/>
              <a:ext cx="1008278" cy="487984"/>
            </a:xfrm>
            <a:prstGeom prst="rect">
              <a:avLst/>
            </a:prstGeom>
          </p:spPr>
        </p:pic>
        <p:pic>
          <p:nvPicPr>
            <p:cNvPr id="226" name="object 226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502918" y="5875629"/>
              <a:ext cx="1552447" cy="213664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75131" y="6101791"/>
              <a:ext cx="2594229" cy="213359"/>
            </a:xfrm>
            <a:prstGeom prst="rect">
              <a:avLst/>
            </a:prstGeom>
          </p:spPr>
        </p:pic>
      </p:grpSp>
      <p:grpSp>
        <p:nvGrpSpPr>
          <p:cNvPr id="228" name="object 228" descr=""/>
          <p:cNvGrpSpPr/>
          <p:nvPr/>
        </p:nvGrpSpPr>
        <p:grpSpPr>
          <a:xfrm>
            <a:off x="1017117" y="2629154"/>
            <a:ext cx="2870200" cy="686435"/>
            <a:chOff x="1017117" y="2629154"/>
            <a:chExt cx="2870200" cy="686435"/>
          </a:xfrm>
        </p:grpSpPr>
        <p:pic>
          <p:nvPicPr>
            <p:cNvPr id="229" name="object 229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17117" y="2629154"/>
              <a:ext cx="2869692" cy="152400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17117" y="2805633"/>
              <a:ext cx="2454529" cy="152704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17117" y="2984627"/>
              <a:ext cx="2261362" cy="152400"/>
            </a:xfrm>
            <a:prstGeom prst="rect">
              <a:avLst/>
            </a:prstGeom>
          </p:spPr>
        </p:pic>
        <p:pic>
          <p:nvPicPr>
            <p:cNvPr id="232" name="object 232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17117" y="3162935"/>
              <a:ext cx="1030693" cy="152400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974214" y="3162935"/>
              <a:ext cx="94487" cy="152400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021458" y="3162935"/>
              <a:ext cx="610704" cy="152400"/>
            </a:xfrm>
            <a:prstGeom prst="rect">
              <a:avLst/>
            </a:prstGeom>
          </p:spPr>
        </p:pic>
      </p:grpSp>
      <p:sp>
        <p:nvSpPr>
          <p:cNvPr id="235" name="object 235" descr=""/>
          <p:cNvSpPr txBox="1"/>
          <p:nvPr/>
        </p:nvSpPr>
        <p:spPr>
          <a:xfrm>
            <a:off x="824585" y="2585728"/>
            <a:ext cx="83820" cy="7359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-50">
                <a:solidFill>
                  <a:srgbClr val="FF0066"/>
                </a:solidFill>
                <a:latin typeface="Wingdings"/>
                <a:cs typeface="Wingdings"/>
              </a:rPr>
              <a:t></a:t>
            </a:r>
            <a:endParaRPr sz="1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 spc="-50">
                <a:solidFill>
                  <a:srgbClr val="FF0066"/>
                </a:solidFill>
                <a:latin typeface="Wingdings"/>
                <a:cs typeface="Wingdings"/>
              </a:rPr>
              <a:t></a:t>
            </a:r>
            <a:endParaRPr sz="1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000" spc="-50">
                <a:solidFill>
                  <a:srgbClr val="FF0066"/>
                </a:solidFill>
                <a:latin typeface="Wingdings"/>
                <a:cs typeface="Wingdings"/>
              </a:rPr>
              <a:t></a:t>
            </a:r>
            <a:endParaRPr sz="1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000" spc="-50">
                <a:solidFill>
                  <a:srgbClr val="FF0066"/>
                </a:solidFill>
                <a:latin typeface="Wingdings"/>
                <a:cs typeface="Wingdings"/>
              </a:rPr>
              <a:t></a:t>
            </a:r>
            <a:endParaRPr sz="1000">
              <a:latin typeface="Wingdings"/>
              <a:cs typeface="Wingdings"/>
            </a:endParaRPr>
          </a:p>
        </p:txBody>
      </p:sp>
      <p:grpSp>
        <p:nvGrpSpPr>
          <p:cNvPr id="236" name="object 236" descr=""/>
          <p:cNvGrpSpPr/>
          <p:nvPr/>
        </p:nvGrpSpPr>
        <p:grpSpPr>
          <a:xfrm>
            <a:off x="680313" y="1878152"/>
            <a:ext cx="3152140" cy="655955"/>
            <a:chOff x="680313" y="1878152"/>
            <a:chExt cx="3152140" cy="655955"/>
          </a:xfrm>
        </p:grpSpPr>
        <p:pic>
          <p:nvPicPr>
            <p:cNvPr id="237" name="object 237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80313" y="1878152"/>
              <a:ext cx="821131" cy="487984"/>
            </a:xfrm>
            <a:prstGeom prst="rect">
              <a:avLst/>
            </a:prstGeom>
          </p:spPr>
        </p:pic>
        <p:pic>
          <p:nvPicPr>
            <p:cNvPr id="238" name="object 238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299337" y="2094865"/>
              <a:ext cx="1573530" cy="213360"/>
            </a:xfrm>
            <a:prstGeom prst="rect">
              <a:avLst/>
            </a:prstGeom>
          </p:spPr>
        </p:pic>
        <p:pic>
          <p:nvPicPr>
            <p:cNvPr id="239" name="object 239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80313" y="2320112"/>
              <a:ext cx="3151632" cy="213664"/>
            </a:xfrm>
            <a:prstGeom prst="rect">
              <a:avLst/>
            </a:prstGeom>
          </p:spPr>
        </p:pic>
      </p:grpSp>
      <p:sp>
        <p:nvSpPr>
          <p:cNvPr id="240" name="object 2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7809"/>
            <a:ext cx="12187555" cy="4227830"/>
            <a:chOff x="0" y="257809"/>
            <a:chExt cx="12187555" cy="4227830"/>
          </a:xfrm>
        </p:grpSpPr>
        <p:sp>
          <p:nvSpPr>
            <p:cNvPr id="3" name="object 3" descr=""/>
            <p:cNvSpPr/>
            <p:nvPr/>
          </p:nvSpPr>
          <p:spPr>
            <a:xfrm>
              <a:off x="0" y="705611"/>
              <a:ext cx="3310254" cy="3779520"/>
            </a:xfrm>
            <a:custGeom>
              <a:avLst/>
              <a:gdLst/>
              <a:ahLst/>
              <a:cxnLst/>
              <a:rect l="l" t="t" r="r" b="b"/>
              <a:pathLst>
                <a:path w="3310254" h="3779520">
                  <a:moveTo>
                    <a:pt x="3310128" y="1889760"/>
                  </a:moveTo>
                  <a:lnTo>
                    <a:pt x="3309518" y="1841741"/>
                  </a:lnTo>
                  <a:lnTo>
                    <a:pt x="3307740" y="1794002"/>
                  </a:lnTo>
                  <a:lnTo>
                    <a:pt x="3304781" y="1746580"/>
                  </a:lnTo>
                  <a:lnTo>
                    <a:pt x="3300666" y="1699475"/>
                  </a:lnTo>
                  <a:lnTo>
                    <a:pt x="3295396" y="1652714"/>
                  </a:lnTo>
                  <a:lnTo>
                    <a:pt x="3289008" y="1606308"/>
                  </a:lnTo>
                  <a:lnTo>
                    <a:pt x="3281489" y="1560258"/>
                  </a:lnTo>
                  <a:lnTo>
                    <a:pt x="3272879" y="1514589"/>
                  </a:lnTo>
                  <a:lnTo>
                    <a:pt x="3263176" y="1469326"/>
                  </a:lnTo>
                  <a:lnTo>
                    <a:pt x="3252406" y="1424457"/>
                  </a:lnTo>
                  <a:lnTo>
                    <a:pt x="3240570" y="1380020"/>
                  </a:lnTo>
                  <a:lnTo>
                    <a:pt x="3227692" y="1336014"/>
                  </a:lnTo>
                  <a:lnTo>
                    <a:pt x="3213785" y="1292453"/>
                  </a:lnTo>
                  <a:lnTo>
                    <a:pt x="3198850" y="1249362"/>
                  </a:lnTo>
                  <a:lnTo>
                    <a:pt x="3182924" y="1206754"/>
                  </a:lnTo>
                  <a:lnTo>
                    <a:pt x="3165995" y="1164640"/>
                  </a:lnTo>
                  <a:lnTo>
                    <a:pt x="3148101" y="1123022"/>
                  </a:lnTo>
                  <a:lnTo>
                    <a:pt x="3129242" y="1081938"/>
                  </a:lnTo>
                  <a:lnTo>
                    <a:pt x="3109442" y="1041387"/>
                  </a:lnTo>
                  <a:lnTo>
                    <a:pt x="3088703" y="1001382"/>
                  </a:lnTo>
                  <a:lnTo>
                    <a:pt x="3067050" y="961936"/>
                  </a:lnTo>
                  <a:lnTo>
                    <a:pt x="3044494" y="923074"/>
                  </a:lnTo>
                  <a:lnTo>
                    <a:pt x="3021050" y="884809"/>
                  </a:lnTo>
                  <a:lnTo>
                    <a:pt x="2996730" y="847153"/>
                  </a:lnTo>
                  <a:lnTo>
                    <a:pt x="2971546" y="810107"/>
                  </a:lnTo>
                  <a:lnTo>
                    <a:pt x="2945511" y="773696"/>
                  </a:lnTo>
                  <a:lnTo>
                    <a:pt x="2918637" y="737946"/>
                  </a:lnTo>
                  <a:lnTo>
                    <a:pt x="2890964" y="702843"/>
                  </a:lnTo>
                  <a:lnTo>
                    <a:pt x="2862465" y="668426"/>
                  </a:lnTo>
                  <a:lnTo>
                    <a:pt x="2833192" y="634695"/>
                  </a:lnTo>
                  <a:lnTo>
                    <a:pt x="2803131" y="601675"/>
                  </a:lnTo>
                  <a:lnTo>
                    <a:pt x="2772308" y="569379"/>
                  </a:lnTo>
                  <a:lnTo>
                    <a:pt x="2740749" y="537819"/>
                  </a:lnTo>
                  <a:lnTo>
                    <a:pt x="2708452" y="506996"/>
                  </a:lnTo>
                  <a:lnTo>
                    <a:pt x="2675432" y="476935"/>
                  </a:lnTo>
                  <a:lnTo>
                    <a:pt x="2641701" y="447662"/>
                  </a:lnTo>
                  <a:lnTo>
                    <a:pt x="2607284" y="419163"/>
                  </a:lnTo>
                  <a:lnTo>
                    <a:pt x="2572181" y="391490"/>
                  </a:lnTo>
                  <a:lnTo>
                    <a:pt x="2536431" y="364617"/>
                  </a:lnTo>
                  <a:lnTo>
                    <a:pt x="2500020" y="338582"/>
                  </a:lnTo>
                  <a:lnTo>
                    <a:pt x="2462974" y="313397"/>
                  </a:lnTo>
                  <a:lnTo>
                    <a:pt x="2425319" y="289077"/>
                  </a:lnTo>
                  <a:lnTo>
                    <a:pt x="2387054" y="265633"/>
                  </a:lnTo>
                  <a:lnTo>
                    <a:pt x="2348192" y="243078"/>
                  </a:lnTo>
                  <a:lnTo>
                    <a:pt x="2308745" y="221424"/>
                  </a:lnTo>
                  <a:lnTo>
                    <a:pt x="2268740" y="200685"/>
                  </a:lnTo>
                  <a:lnTo>
                    <a:pt x="2228189" y="180886"/>
                  </a:lnTo>
                  <a:lnTo>
                    <a:pt x="2187105" y="162026"/>
                  </a:lnTo>
                  <a:lnTo>
                    <a:pt x="2145487" y="144132"/>
                  </a:lnTo>
                  <a:lnTo>
                    <a:pt x="2103374" y="127203"/>
                  </a:lnTo>
                  <a:lnTo>
                    <a:pt x="2060765" y="111277"/>
                  </a:lnTo>
                  <a:lnTo>
                    <a:pt x="2017674" y="96342"/>
                  </a:lnTo>
                  <a:lnTo>
                    <a:pt x="1974113" y="82435"/>
                  </a:lnTo>
                  <a:lnTo>
                    <a:pt x="1930107" y="69557"/>
                  </a:lnTo>
                  <a:lnTo>
                    <a:pt x="1885670" y="57721"/>
                  </a:lnTo>
                  <a:lnTo>
                    <a:pt x="1840801" y="46951"/>
                  </a:lnTo>
                  <a:lnTo>
                    <a:pt x="1795538" y="37249"/>
                  </a:lnTo>
                  <a:lnTo>
                    <a:pt x="1749869" y="28638"/>
                  </a:lnTo>
                  <a:lnTo>
                    <a:pt x="1703819" y="21120"/>
                  </a:lnTo>
                  <a:lnTo>
                    <a:pt x="1657413" y="14732"/>
                  </a:lnTo>
                  <a:lnTo>
                    <a:pt x="1610652" y="9461"/>
                  </a:lnTo>
                  <a:lnTo>
                    <a:pt x="1563547" y="5346"/>
                  </a:lnTo>
                  <a:lnTo>
                    <a:pt x="1516126" y="2387"/>
                  </a:lnTo>
                  <a:lnTo>
                    <a:pt x="1468386" y="609"/>
                  </a:lnTo>
                  <a:lnTo>
                    <a:pt x="1420368" y="0"/>
                  </a:lnTo>
                  <a:lnTo>
                    <a:pt x="1372336" y="609"/>
                  </a:lnTo>
                  <a:lnTo>
                    <a:pt x="1324597" y="2387"/>
                  </a:lnTo>
                  <a:lnTo>
                    <a:pt x="1277175" y="5346"/>
                  </a:lnTo>
                  <a:lnTo>
                    <a:pt x="1230071" y="9461"/>
                  </a:lnTo>
                  <a:lnTo>
                    <a:pt x="1183309" y="14732"/>
                  </a:lnTo>
                  <a:lnTo>
                    <a:pt x="1136904" y="21120"/>
                  </a:lnTo>
                  <a:lnTo>
                    <a:pt x="1090853" y="28638"/>
                  </a:lnTo>
                  <a:lnTo>
                    <a:pt x="1045184" y="37249"/>
                  </a:lnTo>
                  <a:lnTo>
                    <a:pt x="999921" y="46951"/>
                  </a:lnTo>
                  <a:lnTo>
                    <a:pt x="955052" y="57721"/>
                  </a:lnTo>
                  <a:lnTo>
                    <a:pt x="910615" y="69557"/>
                  </a:lnTo>
                  <a:lnTo>
                    <a:pt x="866609" y="82435"/>
                  </a:lnTo>
                  <a:lnTo>
                    <a:pt x="823048" y="96342"/>
                  </a:lnTo>
                  <a:lnTo>
                    <a:pt x="779957" y="111277"/>
                  </a:lnTo>
                  <a:lnTo>
                    <a:pt x="737349" y="127203"/>
                  </a:lnTo>
                  <a:lnTo>
                    <a:pt x="695236" y="144132"/>
                  </a:lnTo>
                  <a:lnTo>
                    <a:pt x="653618" y="162026"/>
                  </a:lnTo>
                  <a:lnTo>
                    <a:pt x="612533" y="180886"/>
                  </a:lnTo>
                  <a:lnTo>
                    <a:pt x="571982" y="200685"/>
                  </a:lnTo>
                  <a:lnTo>
                    <a:pt x="531977" y="221424"/>
                  </a:lnTo>
                  <a:lnTo>
                    <a:pt x="492531" y="243078"/>
                  </a:lnTo>
                  <a:lnTo>
                    <a:pt x="453669" y="265633"/>
                  </a:lnTo>
                  <a:lnTo>
                    <a:pt x="415404" y="289077"/>
                  </a:lnTo>
                  <a:lnTo>
                    <a:pt x="377748" y="313397"/>
                  </a:lnTo>
                  <a:lnTo>
                    <a:pt x="340702" y="338582"/>
                  </a:lnTo>
                  <a:lnTo>
                    <a:pt x="304292" y="364617"/>
                  </a:lnTo>
                  <a:lnTo>
                    <a:pt x="268541" y="391490"/>
                  </a:lnTo>
                  <a:lnTo>
                    <a:pt x="233438" y="419163"/>
                  </a:lnTo>
                  <a:lnTo>
                    <a:pt x="199021" y="447662"/>
                  </a:lnTo>
                  <a:lnTo>
                    <a:pt x="165290" y="476935"/>
                  </a:lnTo>
                  <a:lnTo>
                    <a:pt x="132270" y="506996"/>
                  </a:lnTo>
                  <a:lnTo>
                    <a:pt x="99974" y="537819"/>
                  </a:lnTo>
                  <a:lnTo>
                    <a:pt x="68414" y="569379"/>
                  </a:lnTo>
                  <a:lnTo>
                    <a:pt x="37592" y="601675"/>
                  </a:lnTo>
                  <a:lnTo>
                    <a:pt x="7531" y="634695"/>
                  </a:lnTo>
                  <a:lnTo>
                    <a:pt x="0" y="643382"/>
                  </a:lnTo>
                  <a:lnTo>
                    <a:pt x="0" y="1292491"/>
                  </a:lnTo>
                  <a:lnTo>
                    <a:pt x="0" y="2532761"/>
                  </a:lnTo>
                  <a:lnTo>
                    <a:pt x="0" y="3136150"/>
                  </a:lnTo>
                  <a:lnTo>
                    <a:pt x="7531" y="3144837"/>
                  </a:lnTo>
                  <a:lnTo>
                    <a:pt x="37592" y="3177857"/>
                  </a:lnTo>
                  <a:lnTo>
                    <a:pt x="68414" y="3210153"/>
                  </a:lnTo>
                  <a:lnTo>
                    <a:pt x="99974" y="3241713"/>
                  </a:lnTo>
                  <a:lnTo>
                    <a:pt x="132270" y="3272536"/>
                  </a:lnTo>
                  <a:lnTo>
                    <a:pt x="165290" y="3302597"/>
                  </a:lnTo>
                  <a:lnTo>
                    <a:pt x="199021" y="3331870"/>
                  </a:lnTo>
                  <a:lnTo>
                    <a:pt x="233438" y="3360369"/>
                  </a:lnTo>
                  <a:lnTo>
                    <a:pt x="268541" y="3388042"/>
                  </a:lnTo>
                  <a:lnTo>
                    <a:pt x="304292" y="3414915"/>
                  </a:lnTo>
                  <a:lnTo>
                    <a:pt x="340702" y="3440950"/>
                  </a:lnTo>
                  <a:lnTo>
                    <a:pt x="377748" y="3466134"/>
                  </a:lnTo>
                  <a:lnTo>
                    <a:pt x="415404" y="3490455"/>
                  </a:lnTo>
                  <a:lnTo>
                    <a:pt x="453669" y="3513899"/>
                  </a:lnTo>
                  <a:lnTo>
                    <a:pt x="492531" y="3536454"/>
                  </a:lnTo>
                  <a:lnTo>
                    <a:pt x="531977" y="3558108"/>
                  </a:lnTo>
                  <a:lnTo>
                    <a:pt x="571982" y="3578847"/>
                  </a:lnTo>
                  <a:lnTo>
                    <a:pt x="612533" y="3598646"/>
                  </a:lnTo>
                  <a:lnTo>
                    <a:pt x="653618" y="3617506"/>
                  </a:lnTo>
                  <a:lnTo>
                    <a:pt x="695236" y="3635400"/>
                  </a:lnTo>
                  <a:lnTo>
                    <a:pt x="737349" y="3652329"/>
                  </a:lnTo>
                  <a:lnTo>
                    <a:pt x="779957" y="3668255"/>
                  </a:lnTo>
                  <a:lnTo>
                    <a:pt x="823048" y="3683190"/>
                  </a:lnTo>
                  <a:lnTo>
                    <a:pt x="866609" y="3697097"/>
                  </a:lnTo>
                  <a:lnTo>
                    <a:pt x="910615" y="3709974"/>
                  </a:lnTo>
                  <a:lnTo>
                    <a:pt x="955052" y="3721811"/>
                  </a:lnTo>
                  <a:lnTo>
                    <a:pt x="999921" y="3732580"/>
                  </a:lnTo>
                  <a:lnTo>
                    <a:pt x="1045184" y="3742283"/>
                  </a:lnTo>
                  <a:lnTo>
                    <a:pt x="1090853" y="3750894"/>
                  </a:lnTo>
                  <a:lnTo>
                    <a:pt x="1136904" y="3758412"/>
                  </a:lnTo>
                  <a:lnTo>
                    <a:pt x="1183309" y="3764800"/>
                  </a:lnTo>
                  <a:lnTo>
                    <a:pt x="1230071" y="3770071"/>
                  </a:lnTo>
                  <a:lnTo>
                    <a:pt x="1277175" y="3774186"/>
                  </a:lnTo>
                  <a:lnTo>
                    <a:pt x="1324597" y="3777145"/>
                  </a:lnTo>
                  <a:lnTo>
                    <a:pt x="1372336" y="3778923"/>
                  </a:lnTo>
                  <a:lnTo>
                    <a:pt x="1420368" y="3779520"/>
                  </a:lnTo>
                  <a:lnTo>
                    <a:pt x="1468386" y="3778923"/>
                  </a:lnTo>
                  <a:lnTo>
                    <a:pt x="1516126" y="3777145"/>
                  </a:lnTo>
                  <a:lnTo>
                    <a:pt x="1563547" y="3774186"/>
                  </a:lnTo>
                  <a:lnTo>
                    <a:pt x="1610652" y="3770071"/>
                  </a:lnTo>
                  <a:lnTo>
                    <a:pt x="1657413" y="3764800"/>
                  </a:lnTo>
                  <a:lnTo>
                    <a:pt x="1703819" y="3758412"/>
                  </a:lnTo>
                  <a:lnTo>
                    <a:pt x="1749869" y="3750894"/>
                  </a:lnTo>
                  <a:lnTo>
                    <a:pt x="1795538" y="3742283"/>
                  </a:lnTo>
                  <a:lnTo>
                    <a:pt x="1840801" y="3732580"/>
                  </a:lnTo>
                  <a:lnTo>
                    <a:pt x="1885670" y="3721811"/>
                  </a:lnTo>
                  <a:lnTo>
                    <a:pt x="1930107" y="3709974"/>
                  </a:lnTo>
                  <a:lnTo>
                    <a:pt x="1974113" y="3697097"/>
                  </a:lnTo>
                  <a:lnTo>
                    <a:pt x="2017674" y="3683190"/>
                  </a:lnTo>
                  <a:lnTo>
                    <a:pt x="2060765" y="3668255"/>
                  </a:lnTo>
                  <a:lnTo>
                    <a:pt x="2103374" y="3652329"/>
                  </a:lnTo>
                  <a:lnTo>
                    <a:pt x="2145487" y="3635400"/>
                  </a:lnTo>
                  <a:lnTo>
                    <a:pt x="2187105" y="3617506"/>
                  </a:lnTo>
                  <a:lnTo>
                    <a:pt x="2228189" y="3598646"/>
                  </a:lnTo>
                  <a:lnTo>
                    <a:pt x="2268740" y="3578847"/>
                  </a:lnTo>
                  <a:lnTo>
                    <a:pt x="2308745" y="3558108"/>
                  </a:lnTo>
                  <a:lnTo>
                    <a:pt x="2348192" y="3536454"/>
                  </a:lnTo>
                  <a:lnTo>
                    <a:pt x="2387054" y="3513899"/>
                  </a:lnTo>
                  <a:lnTo>
                    <a:pt x="2425319" y="3490455"/>
                  </a:lnTo>
                  <a:lnTo>
                    <a:pt x="2462974" y="3466134"/>
                  </a:lnTo>
                  <a:lnTo>
                    <a:pt x="2500020" y="3440950"/>
                  </a:lnTo>
                  <a:lnTo>
                    <a:pt x="2536431" y="3414915"/>
                  </a:lnTo>
                  <a:lnTo>
                    <a:pt x="2572181" y="3388042"/>
                  </a:lnTo>
                  <a:lnTo>
                    <a:pt x="2607284" y="3360369"/>
                  </a:lnTo>
                  <a:lnTo>
                    <a:pt x="2641701" y="3331870"/>
                  </a:lnTo>
                  <a:lnTo>
                    <a:pt x="2675432" y="3302597"/>
                  </a:lnTo>
                  <a:lnTo>
                    <a:pt x="2708452" y="3272536"/>
                  </a:lnTo>
                  <a:lnTo>
                    <a:pt x="2740749" y="3241713"/>
                  </a:lnTo>
                  <a:lnTo>
                    <a:pt x="2772308" y="3210153"/>
                  </a:lnTo>
                  <a:lnTo>
                    <a:pt x="2803131" y="3177857"/>
                  </a:lnTo>
                  <a:lnTo>
                    <a:pt x="2833192" y="3144837"/>
                  </a:lnTo>
                  <a:lnTo>
                    <a:pt x="2862465" y="3111106"/>
                  </a:lnTo>
                  <a:lnTo>
                    <a:pt x="2890964" y="3076689"/>
                  </a:lnTo>
                  <a:lnTo>
                    <a:pt x="2918637" y="3041586"/>
                  </a:lnTo>
                  <a:lnTo>
                    <a:pt x="2945511" y="3005836"/>
                  </a:lnTo>
                  <a:lnTo>
                    <a:pt x="2971546" y="2969425"/>
                  </a:lnTo>
                  <a:lnTo>
                    <a:pt x="2996730" y="2932379"/>
                  </a:lnTo>
                  <a:lnTo>
                    <a:pt x="3021050" y="2894723"/>
                  </a:lnTo>
                  <a:lnTo>
                    <a:pt x="3044494" y="2856458"/>
                  </a:lnTo>
                  <a:lnTo>
                    <a:pt x="3067050" y="2817596"/>
                  </a:lnTo>
                  <a:lnTo>
                    <a:pt x="3088703" y="2778150"/>
                  </a:lnTo>
                  <a:lnTo>
                    <a:pt x="3109442" y="2738145"/>
                  </a:lnTo>
                  <a:lnTo>
                    <a:pt x="3129242" y="2697594"/>
                  </a:lnTo>
                  <a:lnTo>
                    <a:pt x="3148101" y="2656509"/>
                  </a:lnTo>
                  <a:lnTo>
                    <a:pt x="3165995" y="2614892"/>
                  </a:lnTo>
                  <a:lnTo>
                    <a:pt x="3182924" y="2572778"/>
                  </a:lnTo>
                  <a:lnTo>
                    <a:pt x="3198850" y="2530170"/>
                  </a:lnTo>
                  <a:lnTo>
                    <a:pt x="3213785" y="2487079"/>
                  </a:lnTo>
                  <a:lnTo>
                    <a:pt x="3227692" y="2443518"/>
                  </a:lnTo>
                  <a:lnTo>
                    <a:pt x="3240570" y="2399512"/>
                  </a:lnTo>
                  <a:lnTo>
                    <a:pt x="3252406" y="2355075"/>
                  </a:lnTo>
                  <a:lnTo>
                    <a:pt x="3263176" y="2310206"/>
                  </a:lnTo>
                  <a:lnTo>
                    <a:pt x="3272879" y="2264943"/>
                  </a:lnTo>
                  <a:lnTo>
                    <a:pt x="3281489" y="2219274"/>
                  </a:lnTo>
                  <a:lnTo>
                    <a:pt x="3289008" y="2173224"/>
                  </a:lnTo>
                  <a:lnTo>
                    <a:pt x="3295396" y="2126818"/>
                  </a:lnTo>
                  <a:lnTo>
                    <a:pt x="3300666" y="2080056"/>
                  </a:lnTo>
                  <a:lnTo>
                    <a:pt x="3304781" y="2032952"/>
                  </a:lnTo>
                  <a:lnTo>
                    <a:pt x="3307740" y="1985530"/>
                  </a:lnTo>
                  <a:lnTo>
                    <a:pt x="3309518" y="1937791"/>
                  </a:lnTo>
                  <a:lnTo>
                    <a:pt x="3310128" y="1889760"/>
                  </a:lnTo>
                  <a:close/>
                </a:path>
              </a:pathLst>
            </a:custGeom>
            <a:solidFill>
              <a:srgbClr val="BCD9FF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9523" y="257809"/>
              <a:ext cx="6807708" cy="4267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6953" y="257809"/>
              <a:ext cx="2149729" cy="4267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2919" y="1859127"/>
              <a:ext cx="1306629" cy="13840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662928" y="1970531"/>
              <a:ext cx="1096010" cy="1170940"/>
            </a:xfrm>
            <a:custGeom>
              <a:avLst/>
              <a:gdLst/>
              <a:ahLst/>
              <a:cxnLst/>
              <a:rect l="l" t="t" r="r" b="b"/>
              <a:pathLst>
                <a:path w="1096009" h="1170939">
                  <a:moveTo>
                    <a:pt x="1067307" y="0"/>
                  </a:moveTo>
                  <a:lnTo>
                    <a:pt x="28321" y="0"/>
                  </a:lnTo>
                  <a:lnTo>
                    <a:pt x="17305" y="2228"/>
                  </a:lnTo>
                  <a:lnTo>
                    <a:pt x="8302" y="8302"/>
                  </a:lnTo>
                  <a:lnTo>
                    <a:pt x="2228" y="17305"/>
                  </a:lnTo>
                  <a:lnTo>
                    <a:pt x="0" y="28320"/>
                  </a:lnTo>
                  <a:lnTo>
                    <a:pt x="0" y="1142110"/>
                  </a:lnTo>
                  <a:lnTo>
                    <a:pt x="2228" y="1153126"/>
                  </a:lnTo>
                  <a:lnTo>
                    <a:pt x="8302" y="1162129"/>
                  </a:lnTo>
                  <a:lnTo>
                    <a:pt x="17305" y="1168203"/>
                  </a:lnTo>
                  <a:lnTo>
                    <a:pt x="28321" y="1170431"/>
                  </a:lnTo>
                  <a:lnTo>
                    <a:pt x="1067307" y="1170431"/>
                  </a:lnTo>
                  <a:lnTo>
                    <a:pt x="1078396" y="1168203"/>
                  </a:lnTo>
                  <a:lnTo>
                    <a:pt x="1087437" y="1162129"/>
                  </a:lnTo>
                  <a:lnTo>
                    <a:pt x="1093525" y="1153126"/>
                  </a:lnTo>
                  <a:lnTo>
                    <a:pt x="1095755" y="1142110"/>
                  </a:lnTo>
                  <a:lnTo>
                    <a:pt x="1095755" y="28320"/>
                  </a:lnTo>
                  <a:lnTo>
                    <a:pt x="1093525" y="17305"/>
                  </a:lnTo>
                  <a:lnTo>
                    <a:pt x="1087437" y="8302"/>
                  </a:lnTo>
                  <a:lnTo>
                    <a:pt x="1078396" y="2228"/>
                  </a:lnTo>
                  <a:lnTo>
                    <a:pt x="1067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0418" y="2839465"/>
              <a:ext cx="716559" cy="1219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8057" y="2961386"/>
              <a:ext cx="351129" cy="1219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523" y="2092452"/>
              <a:ext cx="748283" cy="6888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6464" y="1827276"/>
              <a:ext cx="1380743" cy="145542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382767" y="1975104"/>
              <a:ext cx="1097280" cy="1169035"/>
            </a:xfrm>
            <a:custGeom>
              <a:avLst/>
              <a:gdLst/>
              <a:ahLst/>
              <a:cxnLst/>
              <a:rect l="l" t="t" r="r" b="b"/>
              <a:pathLst>
                <a:path w="1097279" h="1169035">
                  <a:moveTo>
                    <a:pt x="1068832" y="0"/>
                  </a:moveTo>
                  <a:lnTo>
                    <a:pt x="28448" y="0"/>
                  </a:lnTo>
                  <a:lnTo>
                    <a:pt x="17359" y="2230"/>
                  </a:lnTo>
                  <a:lnTo>
                    <a:pt x="8318" y="8318"/>
                  </a:lnTo>
                  <a:lnTo>
                    <a:pt x="2230" y="17359"/>
                  </a:lnTo>
                  <a:lnTo>
                    <a:pt x="0" y="28448"/>
                  </a:lnTo>
                  <a:lnTo>
                    <a:pt x="0" y="1140460"/>
                  </a:lnTo>
                  <a:lnTo>
                    <a:pt x="2230" y="1151548"/>
                  </a:lnTo>
                  <a:lnTo>
                    <a:pt x="8318" y="1160589"/>
                  </a:lnTo>
                  <a:lnTo>
                    <a:pt x="17359" y="1166677"/>
                  </a:lnTo>
                  <a:lnTo>
                    <a:pt x="28448" y="1168908"/>
                  </a:lnTo>
                  <a:lnTo>
                    <a:pt x="1068832" y="1168908"/>
                  </a:lnTo>
                  <a:lnTo>
                    <a:pt x="1079920" y="1166677"/>
                  </a:lnTo>
                  <a:lnTo>
                    <a:pt x="1088961" y="1160589"/>
                  </a:lnTo>
                  <a:lnTo>
                    <a:pt x="1095049" y="1151548"/>
                  </a:lnTo>
                  <a:lnTo>
                    <a:pt x="1097280" y="1140460"/>
                  </a:lnTo>
                  <a:lnTo>
                    <a:pt x="1097280" y="28448"/>
                  </a:lnTo>
                  <a:lnTo>
                    <a:pt x="1095049" y="17359"/>
                  </a:lnTo>
                  <a:lnTo>
                    <a:pt x="1088961" y="8318"/>
                  </a:lnTo>
                  <a:lnTo>
                    <a:pt x="1079920" y="2230"/>
                  </a:lnTo>
                  <a:lnTo>
                    <a:pt x="1068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0511" y="2107692"/>
              <a:ext cx="637032" cy="6370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4636" y="2841624"/>
              <a:ext cx="235712" cy="12192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1421" y="2841624"/>
              <a:ext cx="79248" cy="1219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21045" y="2841624"/>
              <a:ext cx="509206" cy="12192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5259" y="1822704"/>
              <a:ext cx="1380744" cy="145694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941564" y="1970531"/>
              <a:ext cx="1097280" cy="1170940"/>
            </a:xfrm>
            <a:custGeom>
              <a:avLst/>
              <a:gdLst/>
              <a:ahLst/>
              <a:cxnLst/>
              <a:rect l="l" t="t" r="r" b="b"/>
              <a:pathLst>
                <a:path w="1097279" h="1170939">
                  <a:moveTo>
                    <a:pt x="1068831" y="0"/>
                  </a:moveTo>
                  <a:lnTo>
                    <a:pt x="28447" y="0"/>
                  </a:lnTo>
                  <a:lnTo>
                    <a:pt x="17359" y="2230"/>
                  </a:lnTo>
                  <a:lnTo>
                    <a:pt x="8318" y="8318"/>
                  </a:lnTo>
                  <a:lnTo>
                    <a:pt x="2230" y="17359"/>
                  </a:lnTo>
                  <a:lnTo>
                    <a:pt x="0" y="28447"/>
                  </a:lnTo>
                  <a:lnTo>
                    <a:pt x="0" y="1141983"/>
                  </a:lnTo>
                  <a:lnTo>
                    <a:pt x="2230" y="1153072"/>
                  </a:lnTo>
                  <a:lnTo>
                    <a:pt x="8318" y="1162113"/>
                  </a:lnTo>
                  <a:lnTo>
                    <a:pt x="17359" y="1168201"/>
                  </a:lnTo>
                  <a:lnTo>
                    <a:pt x="28447" y="1170431"/>
                  </a:lnTo>
                  <a:lnTo>
                    <a:pt x="1068831" y="1170431"/>
                  </a:lnTo>
                  <a:lnTo>
                    <a:pt x="1079920" y="1168201"/>
                  </a:lnTo>
                  <a:lnTo>
                    <a:pt x="1088961" y="1162113"/>
                  </a:lnTo>
                  <a:lnTo>
                    <a:pt x="1095049" y="1153072"/>
                  </a:lnTo>
                  <a:lnTo>
                    <a:pt x="1097279" y="1141983"/>
                  </a:lnTo>
                  <a:lnTo>
                    <a:pt x="1097279" y="28447"/>
                  </a:lnTo>
                  <a:lnTo>
                    <a:pt x="1095049" y="17359"/>
                  </a:lnTo>
                  <a:lnTo>
                    <a:pt x="1088961" y="8318"/>
                  </a:lnTo>
                  <a:lnTo>
                    <a:pt x="1079920" y="2230"/>
                  </a:lnTo>
                  <a:lnTo>
                    <a:pt x="1068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74735" y="2101595"/>
              <a:ext cx="637031" cy="63703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77097" y="2837942"/>
              <a:ext cx="491159" cy="12192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72371" y="1822704"/>
              <a:ext cx="1380744" cy="145694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9218676" y="1970531"/>
              <a:ext cx="1097280" cy="1170940"/>
            </a:xfrm>
            <a:custGeom>
              <a:avLst/>
              <a:gdLst/>
              <a:ahLst/>
              <a:cxnLst/>
              <a:rect l="l" t="t" r="r" b="b"/>
              <a:pathLst>
                <a:path w="1097279" h="1170939">
                  <a:moveTo>
                    <a:pt x="1068831" y="0"/>
                  </a:moveTo>
                  <a:lnTo>
                    <a:pt x="28448" y="0"/>
                  </a:lnTo>
                  <a:lnTo>
                    <a:pt x="17359" y="2230"/>
                  </a:lnTo>
                  <a:lnTo>
                    <a:pt x="8318" y="8318"/>
                  </a:lnTo>
                  <a:lnTo>
                    <a:pt x="2230" y="17359"/>
                  </a:lnTo>
                  <a:lnTo>
                    <a:pt x="0" y="28447"/>
                  </a:lnTo>
                  <a:lnTo>
                    <a:pt x="0" y="1141983"/>
                  </a:lnTo>
                  <a:lnTo>
                    <a:pt x="2230" y="1153072"/>
                  </a:lnTo>
                  <a:lnTo>
                    <a:pt x="8318" y="1162113"/>
                  </a:lnTo>
                  <a:lnTo>
                    <a:pt x="17359" y="1168201"/>
                  </a:lnTo>
                  <a:lnTo>
                    <a:pt x="28448" y="1170431"/>
                  </a:lnTo>
                  <a:lnTo>
                    <a:pt x="1068831" y="1170431"/>
                  </a:lnTo>
                  <a:lnTo>
                    <a:pt x="1079920" y="1168201"/>
                  </a:lnTo>
                  <a:lnTo>
                    <a:pt x="1088961" y="1162113"/>
                  </a:lnTo>
                  <a:lnTo>
                    <a:pt x="1095049" y="1153072"/>
                  </a:lnTo>
                  <a:lnTo>
                    <a:pt x="1097279" y="1141983"/>
                  </a:lnTo>
                  <a:lnTo>
                    <a:pt x="1097279" y="28447"/>
                  </a:lnTo>
                  <a:lnTo>
                    <a:pt x="1095049" y="17359"/>
                  </a:lnTo>
                  <a:lnTo>
                    <a:pt x="1088961" y="8318"/>
                  </a:lnTo>
                  <a:lnTo>
                    <a:pt x="1079920" y="2230"/>
                  </a:lnTo>
                  <a:lnTo>
                    <a:pt x="1068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56870" y="2098999"/>
              <a:ext cx="636366" cy="63638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3080" y="2826384"/>
              <a:ext cx="812406" cy="12192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19843" y="2948305"/>
              <a:ext cx="747902" cy="12192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56303" y="1822704"/>
              <a:ext cx="1380744" cy="145694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102608" y="1970531"/>
              <a:ext cx="1097280" cy="1170940"/>
            </a:xfrm>
            <a:custGeom>
              <a:avLst/>
              <a:gdLst/>
              <a:ahLst/>
              <a:cxnLst/>
              <a:rect l="l" t="t" r="r" b="b"/>
              <a:pathLst>
                <a:path w="1097279" h="1170939">
                  <a:moveTo>
                    <a:pt x="1068831" y="0"/>
                  </a:moveTo>
                  <a:lnTo>
                    <a:pt x="28447" y="0"/>
                  </a:lnTo>
                  <a:lnTo>
                    <a:pt x="17359" y="2230"/>
                  </a:lnTo>
                  <a:lnTo>
                    <a:pt x="8318" y="8318"/>
                  </a:lnTo>
                  <a:lnTo>
                    <a:pt x="2230" y="17359"/>
                  </a:lnTo>
                  <a:lnTo>
                    <a:pt x="0" y="28447"/>
                  </a:lnTo>
                  <a:lnTo>
                    <a:pt x="0" y="1141983"/>
                  </a:lnTo>
                  <a:lnTo>
                    <a:pt x="2230" y="1153072"/>
                  </a:lnTo>
                  <a:lnTo>
                    <a:pt x="8318" y="1162113"/>
                  </a:lnTo>
                  <a:lnTo>
                    <a:pt x="17359" y="1168201"/>
                  </a:lnTo>
                  <a:lnTo>
                    <a:pt x="28447" y="1170431"/>
                  </a:lnTo>
                  <a:lnTo>
                    <a:pt x="1068831" y="1170431"/>
                  </a:lnTo>
                  <a:lnTo>
                    <a:pt x="1079920" y="1168201"/>
                  </a:lnTo>
                  <a:lnTo>
                    <a:pt x="1088961" y="1162113"/>
                  </a:lnTo>
                  <a:lnTo>
                    <a:pt x="1095049" y="1153072"/>
                  </a:lnTo>
                  <a:lnTo>
                    <a:pt x="1097279" y="1141983"/>
                  </a:lnTo>
                  <a:lnTo>
                    <a:pt x="1097279" y="28447"/>
                  </a:lnTo>
                  <a:lnTo>
                    <a:pt x="1095049" y="17359"/>
                  </a:lnTo>
                  <a:lnTo>
                    <a:pt x="1088961" y="8318"/>
                  </a:lnTo>
                  <a:lnTo>
                    <a:pt x="1079920" y="2230"/>
                  </a:lnTo>
                  <a:lnTo>
                    <a:pt x="1068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8522" y="2839465"/>
              <a:ext cx="451103" cy="12192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3239" y="2839465"/>
              <a:ext cx="79248" cy="12192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6895" y="2961386"/>
              <a:ext cx="633679" cy="12192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08347" y="2106167"/>
              <a:ext cx="711708" cy="66141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52531" y="1822704"/>
              <a:ext cx="1380744" cy="145694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0498835" y="1970531"/>
              <a:ext cx="1097280" cy="1170940"/>
            </a:xfrm>
            <a:custGeom>
              <a:avLst/>
              <a:gdLst/>
              <a:ahLst/>
              <a:cxnLst/>
              <a:rect l="l" t="t" r="r" b="b"/>
              <a:pathLst>
                <a:path w="1097279" h="1170939">
                  <a:moveTo>
                    <a:pt x="1068832" y="0"/>
                  </a:moveTo>
                  <a:lnTo>
                    <a:pt x="28448" y="0"/>
                  </a:lnTo>
                  <a:lnTo>
                    <a:pt x="17359" y="2230"/>
                  </a:lnTo>
                  <a:lnTo>
                    <a:pt x="8318" y="8318"/>
                  </a:lnTo>
                  <a:lnTo>
                    <a:pt x="2230" y="17359"/>
                  </a:lnTo>
                  <a:lnTo>
                    <a:pt x="0" y="28447"/>
                  </a:lnTo>
                  <a:lnTo>
                    <a:pt x="0" y="1141983"/>
                  </a:lnTo>
                  <a:lnTo>
                    <a:pt x="2230" y="1153072"/>
                  </a:lnTo>
                  <a:lnTo>
                    <a:pt x="8318" y="1162113"/>
                  </a:lnTo>
                  <a:lnTo>
                    <a:pt x="17359" y="1168201"/>
                  </a:lnTo>
                  <a:lnTo>
                    <a:pt x="28448" y="1170431"/>
                  </a:lnTo>
                  <a:lnTo>
                    <a:pt x="1068832" y="1170431"/>
                  </a:lnTo>
                  <a:lnTo>
                    <a:pt x="1079920" y="1168201"/>
                  </a:lnTo>
                  <a:lnTo>
                    <a:pt x="1088961" y="1162113"/>
                  </a:lnTo>
                  <a:lnTo>
                    <a:pt x="1095049" y="1153072"/>
                  </a:lnTo>
                  <a:lnTo>
                    <a:pt x="1097280" y="1141983"/>
                  </a:lnTo>
                  <a:lnTo>
                    <a:pt x="1097280" y="28447"/>
                  </a:lnTo>
                  <a:lnTo>
                    <a:pt x="1095049" y="17359"/>
                  </a:lnTo>
                  <a:lnTo>
                    <a:pt x="1088961" y="8318"/>
                  </a:lnTo>
                  <a:lnTo>
                    <a:pt x="1079920" y="2230"/>
                  </a:lnTo>
                  <a:lnTo>
                    <a:pt x="1068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74984" y="2839465"/>
              <a:ext cx="810768" cy="12192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32007" y="2098548"/>
              <a:ext cx="629411" cy="62941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77667" y="1822704"/>
              <a:ext cx="1380744" cy="145694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823972" y="1970531"/>
              <a:ext cx="1097280" cy="1170940"/>
            </a:xfrm>
            <a:custGeom>
              <a:avLst/>
              <a:gdLst/>
              <a:ahLst/>
              <a:cxnLst/>
              <a:rect l="l" t="t" r="r" b="b"/>
              <a:pathLst>
                <a:path w="1097279" h="1170939">
                  <a:moveTo>
                    <a:pt x="1068831" y="0"/>
                  </a:moveTo>
                  <a:lnTo>
                    <a:pt x="28447" y="0"/>
                  </a:lnTo>
                  <a:lnTo>
                    <a:pt x="17359" y="2230"/>
                  </a:lnTo>
                  <a:lnTo>
                    <a:pt x="8318" y="8318"/>
                  </a:lnTo>
                  <a:lnTo>
                    <a:pt x="2230" y="17359"/>
                  </a:lnTo>
                  <a:lnTo>
                    <a:pt x="0" y="28447"/>
                  </a:lnTo>
                  <a:lnTo>
                    <a:pt x="0" y="1141983"/>
                  </a:lnTo>
                  <a:lnTo>
                    <a:pt x="2230" y="1153072"/>
                  </a:lnTo>
                  <a:lnTo>
                    <a:pt x="8318" y="1162113"/>
                  </a:lnTo>
                  <a:lnTo>
                    <a:pt x="17359" y="1168201"/>
                  </a:lnTo>
                  <a:lnTo>
                    <a:pt x="28447" y="1170431"/>
                  </a:lnTo>
                  <a:lnTo>
                    <a:pt x="1068831" y="1170431"/>
                  </a:lnTo>
                  <a:lnTo>
                    <a:pt x="1079920" y="1168201"/>
                  </a:lnTo>
                  <a:lnTo>
                    <a:pt x="1088961" y="1162113"/>
                  </a:lnTo>
                  <a:lnTo>
                    <a:pt x="1095049" y="1153072"/>
                  </a:lnTo>
                  <a:lnTo>
                    <a:pt x="1097279" y="1141983"/>
                  </a:lnTo>
                  <a:lnTo>
                    <a:pt x="1097279" y="28447"/>
                  </a:lnTo>
                  <a:lnTo>
                    <a:pt x="1095049" y="17359"/>
                  </a:lnTo>
                  <a:lnTo>
                    <a:pt x="1088961" y="8318"/>
                  </a:lnTo>
                  <a:lnTo>
                    <a:pt x="1079920" y="2230"/>
                  </a:lnTo>
                  <a:lnTo>
                    <a:pt x="1068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81832" y="2839465"/>
              <a:ext cx="352958" cy="12192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5965" y="2839465"/>
              <a:ext cx="79248" cy="12192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15589" y="2839465"/>
              <a:ext cx="509549" cy="12192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61716" y="2161031"/>
              <a:ext cx="577595" cy="57759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77382" y="1573021"/>
              <a:ext cx="2629662" cy="24383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43569" y="3466973"/>
              <a:ext cx="2580639" cy="16459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97501" y="769873"/>
              <a:ext cx="2377821" cy="2133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76261" y="769873"/>
              <a:ext cx="4569206" cy="2133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39747" y="983233"/>
              <a:ext cx="9659493" cy="213360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879335" y="3745992"/>
              <a:ext cx="5308600" cy="547370"/>
            </a:xfrm>
            <a:custGeom>
              <a:avLst/>
              <a:gdLst/>
              <a:ahLst/>
              <a:cxnLst/>
              <a:rect l="l" t="t" r="r" b="b"/>
              <a:pathLst>
                <a:path w="5308600" h="547370">
                  <a:moveTo>
                    <a:pt x="5308091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5308091" y="547116"/>
                  </a:lnTo>
                  <a:lnTo>
                    <a:pt x="5308091" y="0"/>
                  </a:lnTo>
                  <a:close/>
                </a:path>
              </a:pathLst>
            </a:custGeom>
            <a:solidFill>
              <a:srgbClr val="00AB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04045" y="3898722"/>
              <a:ext cx="617220" cy="24414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97821" y="3898722"/>
              <a:ext cx="155448" cy="24414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575545" y="3898722"/>
              <a:ext cx="613791" cy="244144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4570613" y="4576703"/>
            <a:ext cx="2343785" cy="1260475"/>
            <a:chOff x="4570613" y="4576703"/>
            <a:chExt cx="2343785" cy="1260475"/>
          </a:xfrm>
        </p:grpSpPr>
        <p:pic>
          <p:nvPicPr>
            <p:cNvPr id="52" name="object 5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70613" y="4576703"/>
              <a:ext cx="2343573" cy="126008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33489" y="4829809"/>
              <a:ext cx="242774" cy="28651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10550" y="4829809"/>
              <a:ext cx="235672" cy="279907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7504" y="5152389"/>
              <a:ext cx="974255" cy="15240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83404" y="5009641"/>
              <a:ext cx="907034" cy="51815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50613" y="5563819"/>
              <a:ext cx="1239126" cy="152704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469391" y="4312920"/>
            <a:ext cx="6408420" cy="1245235"/>
            <a:chOff x="469391" y="4312920"/>
            <a:chExt cx="6408420" cy="1245235"/>
          </a:xfrm>
        </p:grpSpPr>
        <p:sp>
          <p:nvSpPr>
            <p:cNvPr id="59" name="object 59" descr=""/>
            <p:cNvSpPr/>
            <p:nvPr/>
          </p:nvSpPr>
          <p:spPr>
            <a:xfrm>
              <a:off x="469391" y="5140452"/>
              <a:ext cx="1812289" cy="417830"/>
            </a:xfrm>
            <a:custGeom>
              <a:avLst/>
              <a:gdLst/>
              <a:ahLst/>
              <a:cxnLst/>
              <a:rect l="l" t="t" r="r" b="b"/>
              <a:pathLst>
                <a:path w="1812289" h="417829">
                  <a:moveTo>
                    <a:pt x="1812036" y="0"/>
                  </a:moveTo>
                  <a:lnTo>
                    <a:pt x="0" y="0"/>
                  </a:lnTo>
                  <a:lnTo>
                    <a:pt x="0" y="417576"/>
                  </a:lnTo>
                  <a:lnTo>
                    <a:pt x="1812036" y="417576"/>
                  </a:lnTo>
                  <a:lnTo>
                    <a:pt x="18120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70839" y="5270881"/>
              <a:ext cx="402704" cy="16154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06423" y="5270881"/>
              <a:ext cx="959612" cy="161544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2281427" y="4722876"/>
              <a:ext cx="2308860" cy="417830"/>
            </a:xfrm>
            <a:custGeom>
              <a:avLst/>
              <a:gdLst/>
              <a:ahLst/>
              <a:cxnLst/>
              <a:rect l="l" t="t" r="r" b="b"/>
              <a:pathLst>
                <a:path w="2308860" h="417829">
                  <a:moveTo>
                    <a:pt x="2308860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2308860" y="417575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44496" y="4841494"/>
              <a:ext cx="1015898" cy="18288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368040" y="4841494"/>
              <a:ext cx="1145959" cy="182880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4597907" y="4312920"/>
              <a:ext cx="2280285" cy="419100"/>
            </a:xfrm>
            <a:custGeom>
              <a:avLst/>
              <a:gdLst/>
              <a:ahLst/>
              <a:cxnLst/>
              <a:rect l="l" t="t" r="r" b="b"/>
              <a:pathLst>
                <a:path w="2280284" h="419100">
                  <a:moveTo>
                    <a:pt x="2279904" y="0"/>
                  </a:moveTo>
                  <a:lnTo>
                    <a:pt x="0" y="0"/>
                  </a:lnTo>
                  <a:lnTo>
                    <a:pt x="0" y="419099"/>
                  </a:lnTo>
                  <a:lnTo>
                    <a:pt x="2279904" y="419099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F5F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07762" y="4401566"/>
              <a:ext cx="493775" cy="24383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78094" y="4401566"/>
              <a:ext cx="240791" cy="24383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98489" y="4401566"/>
              <a:ext cx="155448" cy="24383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76213" y="4401566"/>
              <a:ext cx="613790" cy="24383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877058" y="4363212"/>
              <a:ext cx="1229359" cy="24383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32992" y="4831080"/>
              <a:ext cx="1036015" cy="182880"/>
            </a:xfrm>
            <a:prstGeom prst="rect">
              <a:avLst/>
            </a:prstGeom>
          </p:spPr>
        </p:pic>
      </p:grpSp>
      <p:pic>
        <p:nvPicPr>
          <p:cNvPr id="72" name="object 72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018197" y="5730201"/>
            <a:ext cx="410705" cy="279907"/>
          </a:xfrm>
          <a:prstGeom prst="rect">
            <a:avLst/>
          </a:prstGeom>
        </p:spPr>
      </p:pic>
      <p:grpSp>
        <p:nvGrpSpPr>
          <p:cNvPr id="73" name="object 73" descr=""/>
          <p:cNvGrpSpPr/>
          <p:nvPr/>
        </p:nvGrpSpPr>
        <p:grpSpPr>
          <a:xfrm>
            <a:off x="1496567" y="5729325"/>
            <a:ext cx="794385" cy="304800"/>
            <a:chOff x="1496567" y="5729325"/>
            <a:chExt cx="794385" cy="304800"/>
          </a:xfrm>
        </p:grpSpPr>
        <p:pic>
          <p:nvPicPr>
            <p:cNvPr id="74" name="object 7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96567" y="5729325"/>
              <a:ext cx="794169" cy="15240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96567" y="5881725"/>
              <a:ext cx="267462" cy="152400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517550" y="5749416"/>
            <a:ext cx="1239520" cy="617220"/>
            <a:chOff x="517550" y="5749416"/>
            <a:chExt cx="1239520" cy="617220"/>
          </a:xfrm>
        </p:grpSpPr>
        <p:pic>
          <p:nvPicPr>
            <p:cNvPr id="77" name="object 7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7550" y="6213652"/>
              <a:ext cx="1239456" cy="152704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6600" y="5749416"/>
              <a:ext cx="351053" cy="429082"/>
            </a:xfrm>
            <a:prstGeom prst="rect">
              <a:avLst/>
            </a:prstGeom>
          </p:spPr>
        </p:pic>
      </p:grpSp>
      <p:pic>
        <p:nvPicPr>
          <p:cNvPr id="79" name="object 79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682363" y="3990721"/>
            <a:ext cx="2152650" cy="243839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410077" y="5270753"/>
            <a:ext cx="479958" cy="279908"/>
          </a:xfrm>
          <a:prstGeom prst="rect">
            <a:avLst/>
          </a:prstGeom>
        </p:spPr>
      </p:pic>
      <p:grpSp>
        <p:nvGrpSpPr>
          <p:cNvPr id="81" name="object 81" descr=""/>
          <p:cNvGrpSpPr/>
          <p:nvPr/>
        </p:nvGrpSpPr>
        <p:grpSpPr>
          <a:xfrm>
            <a:off x="3952621" y="5273928"/>
            <a:ext cx="701675" cy="304800"/>
            <a:chOff x="3952621" y="5273928"/>
            <a:chExt cx="701675" cy="304800"/>
          </a:xfrm>
        </p:grpSpPr>
        <p:pic>
          <p:nvPicPr>
            <p:cNvPr id="82" name="object 8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952621" y="5273928"/>
              <a:ext cx="701230" cy="15240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952621" y="5426328"/>
              <a:ext cx="267462" cy="152400"/>
            </a:xfrm>
            <a:prstGeom prst="rect">
              <a:avLst/>
            </a:prstGeom>
          </p:spPr>
        </p:pic>
      </p:grpSp>
      <p:pic>
        <p:nvPicPr>
          <p:cNvPr id="84" name="object 84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496947" y="5833871"/>
            <a:ext cx="1239126" cy="152400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523235" y="5369686"/>
            <a:ext cx="750315" cy="419328"/>
          </a:xfrm>
          <a:prstGeom prst="rect">
            <a:avLst/>
          </a:prstGeom>
        </p:spPr>
      </p:pic>
      <p:grpSp>
        <p:nvGrpSpPr>
          <p:cNvPr id="86" name="object 86" descr=""/>
          <p:cNvGrpSpPr/>
          <p:nvPr/>
        </p:nvGrpSpPr>
        <p:grpSpPr>
          <a:xfrm>
            <a:off x="4491863" y="5908243"/>
            <a:ext cx="2562860" cy="366395"/>
            <a:chOff x="4491863" y="5908243"/>
            <a:chExt cx="2562860" cy="366395"/>
          </a:xfrm>
        </p:grpSpPr>
        <p:pic>
          <p:nvPicPr>
            <p:cNvPr id="87" name="object 8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91863" y="5908243"/>
              <a:ext cx="143255" cy="183184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64075" y="5908243"/>
              <a:ext cx="2390394" cy="183184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91863" y="6091732"/>
              <a:ext cx="143255" cy="182879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64075" y="6091732"/>
              <a:ext cx="1726946" cy="182879"/>
            </a:xfrm>
            <a:prstGeom prst="rect">
              <a:avLst/>
            </a:prstGeom>
          </p:spPr>
        </p:pic>
      </p:grpSp>
      <p:grpSp>
        <p:nvGrpSpPr>
          <p:cNvPr id="91" name="object 91" descr=""/>
          <p:cNvGrpSpPr/>
          <p:nvPr/>
        </p:nvGrpSpPr>
        <p:grpSpPr>
          <a:xfrm>
            <a:off x="390143" y="1525524"/>
            <a:ext cx="2023110" cy="2018030"/>
            <a:chOff x="390143" y="1525524"/>
            <a:chExt cx="2023110" cy="2018030"/>
          </a:xfrm>
        </p:grpSpPr>
        <p:sp>
          <p:nvSpPr>
            <p:cNvPr id="92" name="object 92" descr=""/>
            <p:cNvSpPr/>
            <p:nvPr/>
          </p:nvSpPr>
          <p:spPr>
            <a:xfrm>
              <a:off x="390143" y="1525524"/>
              <a:ext cx="2018030" cy="2018030"/>
            </a:xfrm>
            <a:custGeom>
              <a:avLst/>
              <a:gdLst/>
              <a:ahLst/>
              <a:cxnLst/>
              <a:rect l="l" t="t" r="r" b="b"/>
              <a:pathLst>
                <a:path w="2018030" h="2018029">
                  <a:moveTo>
                    <a:pt x="1008888" y="0"/>
                  </a:moveTo>
                  <a:lnTo>
                    <a:pt x="961394" y="1098"/>
                  </a:lnTo>
                  <a:lnTo>
                    <a:pt x="914466" y="4360"/>
                  </a:lnTo>
                  <a:lnTo>
                    <a:pt x="868151" y="9738"/>
                  </a:lnTo>
                  <a:lnTo>
                    <a:pt x="822499" y="17183"/>
                  </a:lnTo>
                  <a:lnTo>
                    <a:pt x="777557" y="26647"/>
                  </a:lnTo>
                  <a:lnTo>
                    <a:pt x="733374" y="38082"/>
                  </a:lnTo>
                  <a:lnTo>
                    <a:pt x="689998" y="51438"/>
                  </a:lnTo>
                  <a:lnTo>
                    <a:pt x="647479" y="66667"/>
                  </a:lnTo>
                  <a:lnTo>
                    <a:pt x="605864" y="83721"/>
                  </a:lnTo>
                  <a:lnTo>
                    <a:pt x="565201" y="102552"/>
                  </a:lnTo>
                  <a:lnTo>
                    <a:pt x="525540" y="123110"/>
                  </a:lnTo>
                  <a:lnTo>
                    <a:pt x="486929" y="145348"/>
                  </a:lnTo>
                  <a:lnTo>
                    <a:pt x="449415" y="169218"/>
                  </a:lnTo>
                  <a:lnTo>
                    <a:pt x="413049" y="194669"/>
                  </a:lnTo>
                  <a:lnTo>
                    <a:pt x="377877" y="221655"/>
                  </a:lnTo>
                  <a:lnTo>
                    <a:pt x="343949" y="250126"/>
                  </a:lnTo>
                  <a:lnTo>
                    <a:pt x="311312" y="280035"/>
                  </a:lnTo>
                  <a:lnTo>
                    <a:pt x="280016" y="311332"/>
                  </a:lnTo>
                  <a:lnTo>
                    <a:pt x="250109" y="343969"/>
                  </a:lnTo>
                  <a:lnTo>
                    <a:pt x="221639" y="377898"/>
                  </a:lnTo>
                  <a:lnTo>
                    <a:pt x="194655" y="413071"/>
                  </a:lnTo>
                  <a:lnTo>
                    <a:pt x="169204" y="449438"/>
                  </a:lnTo>
                  <a:lnTo>
                    <a:pt x="145337" y="486951"/>
                  </a:lnTo>
                  <a:lnTo>
                    <a:pt x="123100" y="525563"/>
                  </a:lnTo>
                  <a:lnTo>
                    <a:pt x="102543" y="565224"/>
                  </a:lnTo>
                  <a:lnTo>
                    <a:pt x="83714" y="605885"/>
                  </a:lnTo>
                  <a:lnTo>
                    <a:pt x="66661" y="647500"/>
                  </a:lnTo>
                  <a:lnTo>
                    <a:pt x="51433" y="690018"/>
                  </a:lnTo>
                  <a:lnTo>
                    <a:pt x="38078" y="733392"/>
                  </a:lnTo>
                  <a:lnTo>
                    <a:pt x="26645" y="777573"/>
                  </a:lnTo>
                  <a:lnTo>
                    <a:pt x="17182" y="822512"/>
                  </a:lnTo>
                  <a:lnTo>
                    <a:pt x="9737" y="868162"/>
                  </a:lnTo>
                  <a:lnTo>
                    <a:pt x="4360" y="914473"/>
                  </a:lnTo>
                  <a:lnTo>
                    <a:pt x="1098" y="961398"/>
                  </a:lnTo>
                  <a:lnTo>
                    <a:pt x="0" y="1008888"/>
                  </a:lnTo>
                  <a:lnTo>
                    <a:pt x="1098" y="1056377"/>
                  </a:lnTo>
                  <a:lnTo>
                    <a:pt x="4360" y="1103302"/>
                  </a:lnTo>
                  <a:lnTo>
                    <a:pt x="9737" y="1149613"/>
                  </a:lnTo>
                  <a:lnTo>
                    <a:pt x="17182" y="1195263"/>
                  </a:lnTo>
                  <a:lnTo>
                    <a:pt x="26645" y="1240202"/>
                  </a:lnTo>
                  <a:lnTo>
                    <a:pt x="38078" y="1284383"/>
                  </a:lnTo>
                  <a:lnTo>
                    <a:pt x="51433" y="1327757"/>
                  </a:lnTo>
                  <a:lnTo>
                    <a:pt x="66661" y="1370275"/>
                  </a:lnTo>
                  <a:lnTo>
                    <a:pt x="83714" y="1411890"/>
                  </a:lnTo>
                  <a:lnTo>
                    <a:pt x="102543" y="1452551"/>
                  </a:lnTo>
                  <a:lnTo>
                    <a:pt x="123100" y="1492212"/>
                  </a:lnTo>
                  <a:lnTo>
                    <a:pt x="145337" y="1530824"/>
                  </a:lnTo>
                  <a:lnTo>
                    <a:pt x="169204" y="1568337"/>
                  </a:lnTo>
                  <a:lnTo>
                    <a:pt x="194655" y="1604704"/>
                  </a:lnTo>
                  <a:lnTo>
                    <a:pt x="221639" y="1639877"/>
                  </a:lnTo>
                  <a:lnTo>
                    <a:pt x="250109" y="1673806"/>
                  </a:lnTo>
                  <a:lnTo>
                    <a:pt x="280016" y="1706443"/>
                  </a:lnTo>
                  <a:lnTo>
                    <a:pt x="311312" y="1737740"/>
                  </a:lnTo>
                  <a:lnTo>
                    <a:pt x="343949" y="1767649"/>
                  </a:lnTo>
                  <a:lnTo>
                    <a:pt x="377877" y="1796120"/>
                  </a:lnTo>
                  <a:lnTo>
                    <a:pt x="413049" y="1823106"/>
                  </a:lnTo>
                  <a:lnTo>
                    <a:pt x="449415" y="1848557"/>
                  </a:lnTo>
                  <a:lnTo>
                    <a:pt x="486929" y="1872427"/>
                  </a:lnTo>
                  <a:lnTo>
                    <a:pt x="525540" y="1894665"/>
                  </a:lnTo>
                  <a:lnTo>
                    <a:pt x="565201" y="1915223"/>
                  </a:lnTo>
                  <a:lnTo>
                    <a:pt x="605864" y="1934054"/>
                  </a:lnTo>
                  <a:lnTo>
                    <a:pt x="647479" y="1951108"/>
                  </a:lnTo>
                  <a:lnTo>
                    <a:pt x="689998" y="1966337"/>
                  </a:lnTo>
                  <a:lnTo>
                    <a:pt x="733374" y="1979693"/>
                  </a:lnTo>
                  <a:lnTo>
                    <a:pt x="777557" y="1991128"/>
                  </a:lnTo>
                  <a:lnTo>
                    <a:pt x="822499" y="2000592"/>
                  </a:lnTo>
                  <a:lnTo>
                    <a:pt x="868151" y="2008037"/>
                  </a:lnTo>
                  <a:lnTo>
                    <a:pt x="914466" y="2013415"/>
                  </a:lnTo>
                  <a:lnTo>
                    <a:pt x="961394" y="2016677"/>
                  </a:lnTo>
                  <a:lnTo>
                    <a:pt x="1008888" y="2017776"/>
                  </a:lnTo>
                  <a:lnTo>
                    <a:pt x="1056377" y="2016677"/>
                  </a:lnTo>
                  <a:lnTo>
                    <a:pt x="1103302" y="2013415"/>
                  </a:lnTo>
                  <a:lnTo>
                    <a:pt x="1149613" y="2008037"/>
                  </a:lnTo>
                  <a:lnTo>
                    <a:pt x="1195263" y="2000592"/>
                  </a:lnTo>
                  <a:lnTo>
                    <a:pt x="1240202" y="1991128"/>
                  </a:lnTo>
                  <a:lnTo>
                    <a:pt x="1284383" y="1979693"/>
                  </a:lnTo>
                  <a:lnTo>
                    <a:pt x="1327757" y="1966337"/>
                  </a:lnTo>
                  <a:lnTo>
                    <a:pt x="1370275" y="1951108"/>
                  </a:lnTo>
                  <a:lnTo>
                    <a:pt x="1411890" y="1934054"/>
                  </a:lnTo>
                  <a:lnTo>
                    <a:pt x="1452551" y="1915223"/>
                  </a:lnTo>
                  <a:lnTo>
                    <a:pt x="1492212" y="1894665"/>
                  </a:lnTo>
                  <a:lnTo>
                    <a:pt x="1530824" y="1872427"/>
                  </a:lnTo>
                  <a:lnTo>
                    <a:pt x="1568337" y="1848557"/>
                  </a:lnTo>
                  <a:lnTo>
                    <a:pt x="1604704" y="1823106"/>
                  </a:lnTo>
                  <a:lnTo>
                    <a:pt x="1639877" y="1796120"/>
                  </a:lnTo>
                  <a:lnTo>
                    <a:pt x="1673806" y="1767649"/>
                  </a:lnTo>
                  <a:lnTo>
                    <a:pt x="1706443" y="1737740"/>
                  </a:lnTo>
                  <a:lnTo>
                    <a:pt x="1737740" y="1706443"/>
                  </a:lnTo>
                  <a:lnTo>
                    <a:pt x="1767649" y="1673806"/>
                  </a:lnTo>
                  <a:lnTo>
                    <a:pt x="1796120" y="1639877"/>
                  </a:lnTo>
                  <a:lnTo>
                    <a:pt x="1823106" y="1604704"/>
                  </a:lnTo>
                  <a:lnTo>
                    <a:pt x="1848557" y="1568337"/>
                  </a:lnTo>
                  <a:lnTo>
                    <a:pt x="1872427" y="1530824"/>
                  </a:lnTo>
                  <a:lnTo>
                    <a:pt x="1894665" y="1492212"/>
                  </a:lnTo>
                  <a:lnTo>
                    <a:pt x="1915223" y="1452551"/>
                  </a:lnTo>
                  <a:lnTo>
                    <a:pt x="1934054" y="1411890"/>
                  </a:lnTo>
                  <a:lnTo>
                    <a:pt x="1951108" y="1370275"/>
                  </a:lnTo>
                  <a:lnTo>
                    <a:pt x="1966337" y="1327757"/>
                  </a:lnTo>
                  <a:lnTo>
                    <a:pt x="1979693" y="1284383"/>
                  </a:lnTo>
                  <a:lnTo>
                    <a:pt x="1991128" y="1240202"/>
                  </a:lnTo>
                  <a:lnTo>
                    <a:pt x="2000592" y="1195263"/>
                  </a:lnTo>
                  <a:lnTo>
                    <a:pt x="2008037" y="1149613"/>
                  </a:lnTo>
                  <a:lnTo>
                    <a:pt x="2013415" y="1103302"/>
                  </a:lnTo>
                  <a:lnTo>
                    <a:pt x="2016677" y="1056377"/>
                  </a:lnTo>
                  <a:lnTo>
                    <a:pt x="2017776" y="1008888"/>
                  </a:lnTo>
                  <a:lnTo>
                    <a:pt x="2016677" y="961398"/>
                  </a:lnTo>
                  <a:lnTo>
                    <a:pt x="2013415" y="914473"/>
                  </a:lnTo>
                  <a:lnTo>
                    <a:pt x="2008037" y="868162"/>
                  </a:lnTo>
                  <a:lnTo>
                    <a:pt x="2000592" y="822512"/>
                  </a:lnTo>
                  <a:lnTo>
                    <a:pt x="1991128" y="777573"/>
                  </a:lnTo>
                  <a:lnTo>
                    <a:pt x="1979693" y="733392"/>
                  </a:lnTo>
                  <a:lnTo>
                    <a:pt x="1966337" y="690018"/>
                  </a:lnTo>
                  <a:lnTo>
                    <a:pt x="1951108" y="647500"/>
                  </a:lnTo>
                  <a:lnTo>
                    <a:pt x="1934054" y="605885"/>
                  </a:lnTo>
                  <a:lnTo>
                    <a:pt x="1915223" y="565224"/>
                  </a:lnTo>
                  <a:lnTo>
                    <a:pt x="1894665" y="525563"/>
                  </a:lnTo>
                  <a:lnTo>
                    <a:pt x="1872427" y="486951"/>
                  </a:lnTo>
                  <a:lnTo>
                    <a:pt x="1848557" y="449438"/>
                  </a:lnTo>
                  <a:lnTo>
                    <a:pt x="1823106" y="413071"/>
                  </a:lnTo>
                  <a:lnTo>
                    <a:pt x="1796120" y="377898"/>
                  </a:lnTo>
                  <a:lnTo>
                    <a:pt x="1767649" y="343969"/>
                  </a:lnTo>
                  <a:lnTo>
                    <a:pt x="1737740" y="311332"/>
                  </a:lnTo>
                  <a:lnTo>
                    <a:pt x="1706443" y="280035"/>
                  </a:lnTo>
                  <a:lnTo>
                    <a:pt x="1673806" y="250126"/>
                  </a:lnTo>
                  <a:lnTo>
                    <a:pt x="1639877" y="221655"/>
                  </a:lnTo>
                  <a:lnTo>
                    <a:pt x="1604704" y="194669"/>
                  </a:lnTo>
                  <a:lnTo>
                    <a:pt x="1568337" y="169218"/>
                  </a:lnTo>
                  <a:lnTo>
                    <a:pt x="1530824" y="145348"/>
                  </a:lnTo>
                  <a:lnTo>
                    <a:pt x="1492212" y="123110"/>
                  </a:lnTo>
                  <a:lnTo>
                    <a:pt x="1452551" y="102552"/>
                  </a:lnTo>
                  <a:lnTo>
                    <a:pt x="1411890" y="83721"/>
                  </a:lnTo>
                  <a:lnTo>
                    <a:pt x="1370275" y="66667"/>
                  </a:lnTo>
                  <a:lnTo>
                    <a:pt x="1327757" y="51438"/>
                  </a:lnTo>
                  <a:lnTo>
                    <a:pt x="1284383" y="38082"/>
                  </a:lnTo>
                  <a:lnTo>
                    <a:pt x="1240202" y="26647"/>
                  </a:lnTo>
                  <a:lnTo>
                    <a:pt x="1195263" y="17183"/>
                  </a:lnTo>
                  <a:lnTo>
                    <a:pt x="1149613" y="9738"/>
                  </a:lnTo>
                  <a:lnTo>
                    <a:pt x="1103302" y="4360"/>
                  </a:lnTo>
                  <a:lnTo>
                    <a:pt x="1056377" y="109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06093" y="1886407"/>
              <a:ext cx="835152" cy="823264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17829" y="2565857"/>
              <a:ext cx="1795145" cy="427024"/>
            </a:xfrm>
            <a:prstGeom prst="rect">
              <a:avLst/>
            </a:prstGeom>
          </p:spPr>
        </p:pic>
      </p:grpSp>
      <p:grpSp>
        <p:nvGrpSpPr>
          <p:cNvPr id="95" name="object 95" descr=""/>
          <p:cNvGrpSpPr/>
          <p:nvPr/>
        </p:nvGrpSpPr>
        <p:grpSpPr>
          <a:xfrm>
            <a:off x="7293864" y="4404359"/>
            <a:ext cx="4631690" cy="672465"/>
            <a:chOff x="7293864" y="4404359"/>
            <a:chExt cx="4631690" cy="672465"/>
          </a:xfrm>
        </p:grpSpPr>
        <p:pic>
          <p:nvPicPr>
            <p:cNvPr id="96" name="object 9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615428" y="4404359"/>
              <a:ext cx="4309872" cy="672083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7293864" y="4527803"/>
              <a:ext cx="1807845" cy="402590"/>
            </a:xfrm>
            <a:custGeom>
              <a:avLst/>
              <a:gdLst/>
              <a:ahLst/>
              <a:cxnLst/>
              <a:rect l="l" t="t" r="r" b="b"/>
              <a:pathLst>
                <a:path w="1807845" h="402589">
                  <a:moveTo>
                    <a:pt x="1807464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807464" y="402336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574534" y="4563744"/>
              <a:ext cx="1365503" cy="167639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891526" y="4731080"/>
              <a:ext cx="689228" cy="167944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9148572" y="4526279"/>
              <a:ext cx="1811020" cy="402590"/>
            </a:xfrm>
            <a:custGeom>
              <a:avLst/>
              <a:gdLst/>
              <a:ahLst/>
              <a:cxnLst/>
              <a:rect l="l" t="t" r="r" b="b"/>
              <a:pathLst>
                <a:path w="1811020" h="402589">
                  <a:moveTo>
                    <a:pt x="1810512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810512" y="402336"/>
                  </a:lnTo>
                  <a:lnTo>
                    <a:pt x="18105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52839" y="4646421"/>
              <a:ext cx="1726183" cy="167639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126723" y="4541519"/>
              <a:ext cx="368807" cy="368807"/>
            </a:xfrm>
            <a:prstGeom prst="rect">
              <a:avLst/>
            </a:prstGeom>
          </p:spPr>
        </p:pic>
      </p:grpSp>
      <p:sp>
        <p:nvSpPr>
          <p:cNvPr id="103" name="object 103" descr=""/>
          <p:cNvSpPr txBox="1"/>
          <p:nvPr/>
        </p:nvSpPr>
        <p:spPr>
          <a:xfrm>
            <a:off x="11235308" y="4545329"/>
            <a:ext cx="1549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₽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4" name="object 104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15112" y="3729228"/>
            <a:ext cx="1935480" cy="528828"/>
          </a:xfrm>
          <a:prstGeom prst="rect">
            <a:avLst/>
          </a:prstGeom>
        </p:spPr>
      </p:pic>
      <p:grpSp>
        <p:nvGrpSpPr>
          <p:cNvPr id="105" name="object 105" descr=""/>
          <p:cNvGrpSpPr/>
          <p:nvPr/>
        </p:nvGrpSpPr>
        <p:grpSpPr>
          <a:xfrm>
            <a:off x="7091074" y="5082527"/>
            <a:ext cx="4919980" cy="1283335"/>
            <a:chOff x="7091074" y="5082527"/>
            <a:chExt cx="4919980" cy="1283335"/>
          </a:xfrm>
        </p:grpSpPr>
        <p:pic>
          <p:nvPicPr>
            <p:cNvPr id="106" name="object 106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917791" y="5129553"/>
              <a:ext cx="1092958" cy="1199823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11024615" y="5237988"/>
              <a:ext cx="889000" cy="992505"/>
            </a:xfrm>
            <a:custGeom>
              <a:avLst/>
              <a:gdLst/>
              <a:ahLst/>
              <a:cxnLst/>
              <a:rect l="l" t="t" r="r" b="b"/>
              <a:pathLst>
                <a:path w="889000" h="992504">
                  <a:moveTo>
                    <a:pt x="865504" y="0"/>
                  </a:moveTo>
                  <a:lnTo>
                    <a:pt x="22986" y="0"/>
                  </a:lnTo>
                  <a:lnTo>
                    <a:pt x="14037" y="1805"/>
                  </a:lnTo>
                  <a:lnTo>
                    <a:pt x="6730" y="6731"/>
                  </a:lnTo>
                  <a:lnTo>
                    <a:pt x="1805" y="14037"/>
                  </a:lnTo>
                  <a:lnTo>
                    <a:pt x="0" y="22987"/>
                  </a:lnTo>
                  <a:lnTo>
                    <a:pt x="0" y="969124"/>
                  </a:lnTo>
                  <a:lnTo>
                    <a:pt x="1805" y="978075"/>
                  </a:lnTo>
                  <a:lnTo>
                    <a:pt x="6730" y="985386"/>
                  </a:lnTo>
                  <a:lnTo>
                    <a:pt x="14037" y="990316"/>
                  </a:lnTo>
                  <a:lnTo>
                    <a:pt x="22986" y="992124"/>
                  </a:lnTo>
                  <a:lnTo>
                    <a:pt x="865504" y="992124"/>
                  </a:lnTo>
                  <a:lnTo>
                    <a:pt x="874454" y="990316"/>
                  </a:lnTo>
                  <a:lnTo>
                    <a:pt x="881760" y="985386"/>
                  </a:lnTo>
                  <a:lnTo>
                    <a:pt x="886686" y="978075"/>
                  </a:lnTo>
                  <a:lnTo>
                    <a:pt x="888491" y="969124"/>
                  </a:lnTo>
                  <a:lnTo>
                    <a:pt x="888491" y="22987"/>
                  </a:lnTo>
                  <a:lnTo>
                    <a:pt x="886686" y="14037"/>
                  </a:lnTo>
                  <a:lnTo>
                    <a:pt x="881760" y="6731"/>
                  </a:lnTo>
                  <a:lnTo>
                    <a:pt x="874454" y="1805"/>
                  </a:lnTo>
                  <a:lnTo>
                    <a:pt x="865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165077" y="5942076"/>
              <a:ext cx="690283" cy="121920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399773" y="6063996"/>
              <a:ext cx="199339" cy="121920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925811" y="5093195"/>
              <a:ext cx="1167333" cy="1272540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10069067" y="5237988"/>
              <a:ext cx="890269" cy="992505"/>
            </a:xfrm>
            <a:custGeom>
              <a:avLst/>
              <a:gdLst/>
              <a:ahLst/>
              <a:cxnLst/>
              <a:rect l="l" t="t" r="r" b="b"/>
              <a:pathLst>
                <a:path w="890270" h="992504">
                  <a:moveTo>
                    <a:pt x="867028" y="0"/>
                  </a:moveTo>
                  <a:lnTo>
                    <a:pt x="22986" y="0"/>
                  </a:lnTo>
                  <a:lnTo>
                    <a:pt x="14037" y="1805"/>
                  </a:lnTo>
                  <a:lnTo>
                    <a:pt x="6730" y="6731"/>
                  </a:lnTo>
                  <a:lnTo>
                    <a:pt x="1805" y="14037"/>
                  </a:lnTo>
                  <a:lnTo>
                    <a:pt x="0" y="22987"/>
                  </a:lnTo>
                  <a:lnTo>
                    <a:pt x="0" y="969086"/>
                  </a:lnTo>
                  <a:lnTo>
                    <a:pt x="1805" y="978054"/>
                  </a:lnTo>
                  <a:lnTo>
                    <a:pt x="6730" y="985377"/>
                  </a:lnTo>
                  <a:lnTo>
                    <a:pt x="14037" y="990313"/>
                  </a:lnTo>
                  <a:lnTo>
                    <a:pt x="22986" y="992124"/>
                  </a:lnTo>
                  <a:lnTo>
                    <a:pt x="867028" y="992124"/>
                  </a:lnTo>
                  <a:lnTo>
                    <a:pt x="875978" y="990313"/>
                  </a:lnTo>
                  <a:lnTo>
                    <a:pt x="883284" y="985377"/>
                  </a:lnTo>
                  <a:lnTo>
                    <a:pt x="888210" y="978054"/>
                  </a:lnTo>
                  <a:lnTo>
                    <a:pt x="890015" y="969086"/>
                  </a:lnTo>
                  <a:lnTo>
                    <a:pt x="890015" y="22987"/>
                  </a:lnTo>
                  <a:lnTo>
                    <a:pt x="888210" y="14037"/>
                  </a:lnTo>
                  <a:lnTo>
                    <a:pt x="883284" y="6731"/>
                  </a:lnTo>
                  <a:lnTo>
                    <a:pt x="875978" y="1805"/>
                  </a:lnTo>
                  <a:lnTo>
                    <a:pt x="867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395203" y="5942076"/>
              <a:ext cx="258064" cy="121920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88751" y="5942076"/>
              <a:ext cx="79248" cy="121920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85221" y="6063996"/>
              <a:ext cx="509549" cy="121920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175747" y="5279136"/>
              <a:ext cx="637031" cy="637032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968739" y="5093195"/>
              <a:ext cx="1165821" cy="1272540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9111995" y="5237988"/>
              <a:ext cx="889000" cy="992505"/>
            </a:xfrm>
            <a:custGeom>
              <a:avLst/>
              <a:gdLst/>
              <a:ahLst/>
              <a:cxnLst/>
              <a:rect l="l" t="t" r="r" b="b"/>
              <a:pathLst>
                <a:path w="889000" h="992504">
                  <a:moveTo>
                    <a:pt x="865504" y="0"/>
                  </a:moveTo>
                  <a:lnTo>
                    <a:pt x="22986" y="0"/>
                  </a:lnTo>
                  <a:lnTo>
                    <a:pt x="14037" y="1805"/>
                  </a:lnTo>
                  <a:lnTo>
                    <a:pt x="6730" y="6731"/>
                  </a:lnTo>
                  <a:lnTo>
                    <a:pt x="1805" y="14037"/>
                  </a:lnTo>
                  <a:lnTo>
                    <a:pt x="0" y="22987"/>
                  </a:lnTo>
                  <a:lnTo>
                    <a:pt x="0" y="969124"/>
                  </a:lnTo>
                  <a:lnTo>
                    <a:pt x="1805" y="978075"/>
                  </a:lnTo>
                  <a:lnTo>
                    <a:pt x="6730" y="985386"/>
                  </a:lnTo>
                  <a:lnTo>
                    <a:pt x="14037" y="990316"/>
                  </a:lnTo>
                  <a:lnTo>
                    <a:pt x="22986" y="992124"/>
                  </a:lnTo>
                  <a:lnTo>
                    <a:pt x="865504" y="992124"/>
                  </a:lnTo>
                  <a:lnTo>
                    <a:pt x="874454" y="990316"/>
                  </a:lnTo>
                  <a:lnTo>
                    <a:pt x="881761" y="985386"/>
                  </a:lnTo>
                  <a:lnTo>
                    <a:pt x="886686" y="978075"/>
                  </a:lnTo>
                  <a:lnTo>
                    <a:pt x="888492" y="969124"/>
                  </a:lnTo>
                  <a:lnTo>
                    <a:pt x="888492" y="22987"/>
                  </a:lnTo>
                  <a:lnTo>
                    <a:pt x="886686" y="14037"/>
                  </a:lnTo>
                  <a:lnTo>
                    <a:pt x="881760" y="6731"/>
                  </a:lnTo>
                  <a:lnTo>
                    <a:pt x="874454" y="1805"/>
                  </a:lnTo>
                  <a:lnTo>
                    <a:pt x="865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382378" y="5942076"/>
              <a:ext cx="365759" cy="121920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87178" y="5942076"/>
              <a:ext cx="79248" cy="121920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27514" y="6063996"/>
              <a:ext cx="509206" cy="121920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278111" y="5324856"/>
              <a:ext cx="553211" cy="550163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190731" y="5327904"/>
              <a:ext cx="542544" cy="541019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091074" y="5121933"/>
              <a:ext cx="1094374" cy="1199823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7197851" y="5230368"/>
              <a:ext cx="890269" cy="992505"/>
            </a:xfrm>
            <a:custGeom>
              <a:avLst/>
              <a:gdLst/>
              <a:ahLst/>
              <a:cxnLst/>
              <a:rect l="l" t="t" r="r" b="b"/>
              <a:pathLst>
                <a:path w="890270" h="992504">
                  <a:moveTo>
                    <a:pt x="867028" y="0"/>
                  </a:moveTo>
                  <a:lnTo>
                    <a:pt x="22987" y="0"/>
                  </a:lnTo>
                  <a:lnTo>
                    <a:pt x="14037" y="1805"/>
                  </a:lnTo>
                  <a:lnTo>
                    <a:pt x="6730" y="6730"/>
                  </a:lnTo>
                  <a:lnTo>
                    <a:pt x="1805" y="14037"/>
                  </a:lnTo>
                  <a:lnTo>
                    <a:pt x="0" y="22986"/>
                  </a:lnTo>
                  <a:lnTo>
                    <a:pt x="0" y="969086"/>
                  </a:lnTo>
                  <a:lnTo>
                    <a:pt x="1805" y="978054"/>
                  </a:lnTo>
                  <a:lnTo>
                    <a:pt x="6731" y="985377"/>
                  </a:lnTo>
                  <a:lnTo>
                    <a:pt x="14037" y="990313"/>
                  </a:lnTo>
                  <a:lnTo>
                    <a:pt x="22987" y="992123"/>
                  </a:lnTo>
                  <a:lnTo>
                    <a:pt x="867028" y="992123"/>
                  </a:lnTo>
                  <a:lnTo>
                    <a:pt x="875978" y="990313"/>
                  </a:lnTo>
                  <a:lnTo>
                    <a:pt x="883285" y="985377"/>
                  </a:lnTo>
                  <a:lnTo>
                    <a:pt x="888210" y="978054"/>
                  </a:lnTo>
                  <a:lnTo>
                    <a:pt x="890016" y="969086"/>
                  </a:lnTo>
                  <a:lnTo>
                    <a:pt x="890016" y="22986"/>
                  </a:lnTo>
                  <a:lnTo>
                    <a:pt x="888210" y="14037"/>
                  </a:lnTo>
                  <a:lnTo>
                    <a:pt x="883284" y="6730"/>
                  </a:lnTo>
                  <a:lnTo>
                    <a:pt x="875978" y="1805"/>
                  </a:lnTo>
                  <a:lnTo>
                    <a:pt x="867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013191" y="5082527"/>
              <a:ext cx="1165821" cy="1272539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8156447" y="5227320"/>
              <a:ext cx="889000" cy="992505"/>
            </a:xfrm>
            <a:custGeom>
              <a:avLst/>
              <a:gdLst/>
              <a:ahLst/>
              <a:cxnLst/>
              <a:rect l="l" t="t" r="r" b="b"/>
              <a:pathLst>
                <a:path w="889000" h="992504">
                  <a:moveTo>
                    <a:pt x="865504" y="0"/>
                  </a:moveTo>
                  <a:lnTo>
                    <a:pt x="22986" y="0"/>
                  </a:lnTo>
                  <a:lnTo>
                    <a:pt x="14037" y="1805"/>
                  </a:lnTo>
                  <a:lnTo>
                    <a:pt x="6730" y="6730"/>
                  </a:lnTo>
                  <a:lnTo>
                    <a:pt x="1805" y="14037"/>
                  </a:lnTo>
                  <a:lnTo>
                    <a:pt x="0" y="22986"/>
                  </a:lnTo>
                  <a:lnTo>
                    <a:pt x="0" y="969124"/>
                  </a:lnTo>
                  <a:lnTo>
                    <a:pt x="1805" y="978075"/>
                  </a:lnTo>
                  <a:lnTo>
                    <a:pt x="6730" y="985386"/>
                  </a:lnTo>
                  <a:lnTo>
                    <a:pt x="14037" y="990316"/>
                  </a:lnTo>
                  <a:lnTo>
                    <a:pt x="22986" y="992123"/>
                  </a:lnTo>
                  <a:lnTo>
                    <a:pt x="865504" y="992123"/>
                  </a:lnTo>
                  <a:lnTo>
                    <a:pt x="874454" y="990316"/>
                  </a:lnTo>
                  <a:lnTo>
                    <a:pt x="881761" y="985386"/>
                  </a:lnTo>
                  <a:lnTo>
                    <a:pt x="886686" y="978075"/>
                  </a:lnTo>
                  <a:lnTo>
                    <a:pt x="888492" y="969124"/>
                  </a:lnTo>
                  <a:lnTo>
                    <a:pt x="888492" y="22986"/>
                  </a:lnTo>
                  <a:lnTo>
                    <a:pt x="886686" y="14037"/>
                  </a:lnTo>
                  <a:lnTo>
                    <a:pt x="881760" y="6730"/>
                  </a:lnTo>
                  <a:lnTo>
                    <a:pt x="874454" y="1805"/>
                  </a:lnTo>
                  <a:lnTo>
                    <a:pt x="865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439278" y="5911291"/>
              <a:ext cx="497204" cy="121919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442326" y="6033211"/>
              <a:ext cx="463296" cy="121920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323833" y="5911291"/>
              <a:ext cx="291465" cy="121919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57005" y="5911291"/>
              <a:ext cx="79248" cy="121919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596629" y="5911291"/>
              <a:ext cx="334670" cy="121919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489949" y="6033211"/>
              <a:ext cx="256031" cy="121920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367015" y="5323332"/>
              <a:ext cx="551687" cy="539496"/>
            </a:xfrm>
            <a:prstGeom prst="rect">
              <a:avLst/>
            </a:prstGeom>
          </p:spPr>
        </p:pic>
        <p:sp>
          <p:nvSpPr>
            <p:cNvPr id="134" name="object 134" descr=""/>
            <p:cNvSpPr/>
            <p:nvPr/>
          </p:nvSpPr>
          <p:spPr>
            <a:xfrm>
              <a:off x="7365364" y="5321681"/>
              <a:ext cx="555625" cy="543560"/>
            </a:xfrm>
            <a:custGeom>
              <a:avLst/>
              <a:gdLst/>
              <a:ahLst/>
              <a:cxnLst/>
              <a:rect l="l" t="t" r="r" b="b"/>
              <a:pathLst>
                <a:path w="555625" h="543560">
                  <a:moveTo>
                    <a:pt x="277875" y="0"/>
                  </a:moveTo>
                  <a:lnTo>
                    <a:pt x="333755" y="5588"/>
                  </a:lnTo>
                  <a:lnTo>
                    <a:pt x="385699" y="21590"/>
                  </a:lnTo>
                  <a:lnTo>
                    <a:pt x="432688" y="46355"/>
                  </a:lnTo>
                  <a:lnTo>
                    <a:pt x="473836" y="79502"/>
                  </a:lnTo>
                  <a:lnTo>
                    <a:pt x="507745" y="119761"/>
                  </a:lnTo>
                  <a:lnTo>
                    <a:pt x="533273" y="166116"/>
                  </a:lnTo>
                  <a:lnTo>
                    <a:pt x="549655" y="216789"/>
                  </a:lnTo>
                  <a:lnTo>
                    <a:pt x="555243" y="271526"/>
                  </a:lnTo>
                  <a:lnTo>
                    <a:pt x="553719" y="299466"/>
                  </a:lnTo>
                  <a:lnTo>
                    <a:pt x="542925" y="352183"/>
                  </a:lnTo>
                  <a:lnTo>
                    <a:pt x="507745" y="423240"/>
                  </a:lnTo>
                  <a:lnTo>
                    <a:pt x="473836" y="463562"/>
                  </a:lnTo>
                  <a:lnTo>
                    <a:pt x="432688" y="496697"/>
                  </a:lnTo>
                  <a:lnTo>
                    <a:pt x="385699" y="521830"/>
                  </a:lnTo>
                  <a:lnTo>
                    <a:pt x="333755" y="537400"/>
                  </a:lnTo>
                  <a:lnTo>
                    <a:pt x="277875" y="542988"/>
                  </a:lnTo>
                  <a:lnTo>
                    <a:pt x="249554" y="541388"/>
                  </a:lnTo>
                  <a:lnTo>
                    <a:pt x="195325" y="530618"/>
                  </a:lnTo>
                  <a:lnTo>
                    <a:pt x="122554" y="496697"/>
                  </a:lnTo>
                  <a:lnTo>
                    <a:pt x="81533" y="463562"/>
                  </a:lnTo>
                  <a:lnTo>
                    <a:pt x="47625" y="423240"/>
                  </a:lnTo>
                  <a:lnTo>
                    <a:pt x="22098" y="377367"/>
                  </a:lnTo>
                  <a:lnTo>
                    <a:pt x="5587" y="326212"/>
                  </a:lnTo>
                  <a:lnTo>
                    <a:pt x="0" y="271526"/>
                  </a:lnTo>
                  <a:lnTo>
                    <a:pt x="1650" y="243967"/>
                  </a:lnTo>
                  <a:lnTo>
                    <a:pt x="12445" y="190881"/>
                  </a:lnTo>
                  <a:lnTo>
                    <a:pt x="47625" y="119761"/>
                  </a:lnTo>
                  <a:lnTo>
                    <a:pt x="81533" y="79502"/>
                  </a:lnTo>
                  <a:lnTo>
                    <a:pt x="122554" y="46355"/>
                  </a:lnTo>
                  <a:lnTo>
                    <a:pt x="169671" y="21590"/>
                  </a:lnTo>
                  <a:lnTo>
                    <a:pt x="221995" y="5588"/>
                  </a:lnTo>
                  <a:lnTo>
                    <a:pt x="277875" y="0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319515" y="5329428"/>
              <a:ext cx="530351" cy="533400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8317864" y="5327777"/>
              <a:ext cx="534035" cy="537210"/>
            </a:xfrm>
            <a:custGeom>
              <a:avLst/>
              <a:gdLst/>
              <a:ahLst/>
              <a:cxnLst/>
              <a:rect l="l" t="t" r="r" b="b"/>
              <a:pathLst>
                <a:path w="534034" h="537210">
                  <a:moveTo>
                    <a:pt x="267207" y="0"/>
                  </a:moveTo>
                  <a:lnTo>
                    <a:pt x="321055" y="5588"/>
                  </a:lnTo>
                  <a:lnTo>
                    <a:pt x="370966" y="21209"/>
                  </a:lnTo>
                  <a:lnTo>
                    <a:pt x="416432" y="45974"/>
                  </a:lnTo>
                  <a:lnTo>
                    <a:pt x="455675" y="78740"/>
                  </a:lnTo>
                  <a:lnTo>
                    <a:pt x="488314" y="118237"/>
                  </a:lnTo>
                  <a:lnTo>
                    <a:pt x="513079" y="163703"/>
                  </a:lnTo>
                  <a:lnTo>
                    <a:pt x="528319" y="214503"/>
                  </a:lnTo>
                  <a:lnTo>
                    <a:pt x="533907" y="268351"/>
                  </a:lnTo>
                  <a:lnTo>
                    <a:pt x="532637" y="295897"/>
                  </a:lnTo>
                  <a:lnTo>
                    <a:pt x="521842" y="348183"/>
                  </a:lnTo>
                  <a:lnTo>
                    <a:pt x="488314" y="418465"/>
                  </a:lnTo>
                  <a:lnTo>
                    <a:pt x="455675" y="458393"/>
                  </a:lnTo>
                  <a:lnTo>
                    <a:pt x="416432" y="490728"/>
                  </a:lnTo>
                  <a:lnTo>
                    <a:pt x="370966" y="515467"/>
                  </a:lnTo>
                  <a:lnTo>
                    <a:pt x="321055" y="531050"/>
                  </a:lnTo>
                  <a:lnTo>
                    <a:pt x="267207" y="536638"/>
                  </a:lnTo>
                  <a:lnTo>
                    <a:pt x="240029" y="535444"/>
                  </a:lnTo>
                  <a:lnTo>
                    <a:pt x="187705" y="524662"/>
                  </a:lnTo>
                  <a:lnTo>
                    <a:pt x="117855" y="490728"/>
                  </a:lnTo>
                  <a:lnTo>
                    <a:pt x="78358" y="458393"/>
                  </a:lnTo>
                  <a:lnTo>
                    <a:pt x="45592" y="418465"/>
                  </a:lnTo>
                  <a:lnTo>
                    <a:pt x="21208" y="372986"/>
                  </a:lnTo>
                  <a:lnTo>
                    <a:pt x="5587" y="322643"/>
                  </a:lnTo>
                  <a:lnTo>
                    <a:pt x="0" y="268351"/>
                  </a:lnTo>
                  <a:lnTo>
                    <a:pt x="1269" y="240792"/>
                  </a:lnTo>
                  <a:lnTo>
                    <a:pt x="12064" y="188468"/>
                  </a:lnTo>
                  <a:lnTo>
                    <a:pt x="45592" y="118237"/>
                  </a:lnTo>
                  <a:lnTo>
                    <a:pt x="78358" y="78740"/>
                  </a:lnTo>
                  <a:lnTo>
                    <a:pt x="117855" y="45974"/>
                  </a:lnTo>
                  <a:lnTo>
                    <a:pt x="163321" y="21209"/>
                  </a:lnTo>
                  <a:lnTo>
                    <a:pt x="213232" y="5588"/>
                  </a:lnTo>
                  <a:lnTo>
                    <a:pt x="267207" y="0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" name="object 1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2192000" cy="989330"/>
            </a:xfrm>
            <a:custGeom>
              <a:avLst/>
              <a:gdLst/>
              <a:ahLst/>
              <a:cxnLst/>
              <a:rect l="l" t="t" r="r" b="b"/>
              <a:pathLst>
                <a:path w="12192000" h="989330">
                  <a:moveTo>
                    <a:pt x="0" y="989076"/>
                  </a:moveTo>
                  <a:lnTo>
                    <a:pt x="12192000" y="9890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89076"/>
                  </a:lnTo>
                  <a:close/>
                </a:path>
              </a:pathLst>
            </a:custGeom>
            <a:solidFill>
              <a:srgbClr val="FFFFFF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59" y="1057655"/>
              <a:ext cx="8122920" cy="9829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11523" y="1115567"/>
              <a:ext cx="7941945" cy="871855"/>
            </a:xfrm>
            <a:custGeom>
              <a:avLst/>
              <a:gdLst/>
              <a:ahLst/>
              <a:cxnLst/>
              <a:rect l="l" t="t" r="r" b="b"/>
              <a:pathLst>
                <a:path w="7941945" h="871855">
                  <a:moveTo>
                    <a:pt x="7868031" y="0"/>
                  </a:moveTo>
                  <a:lnTo>
                    <a:pt x="73533" y="0"/>
                  </a:lnTo>
                  <a:lnTo>
                    <a:pt x="44898" y="5774"/>
                  </a:lnTo>
                  <a:lnTo>
                    <a:pt x="21526" y="21526"/>
                  </a:lnTo>
                  <a:lnTo>
                    <a:pt x="5774" y="44898"/>
                  </a:lnTo>
                  <a:lnTo>
                    <a:pt x="0" y="73533"/>
                  </a:lnTo>
                  <a:lnTo>
                    <a:pt x="0" y="798195"/>
                  </a:lnTo>
                  <a:lnTo>
                    <a:pt x="5774" y="826829"/>
                  </a:lnTo>
                  <a:lnTo>
                    <a:pt x="21526" y="850201"/>
                  </a:lnTo>
                  <a:lnTo>
                    <a:pt x="44898" y="865953"/>
                  </a:lnTo>
                  <a:lnTo>
                    <a:pt x="73533" y="871728"/>
                  </a:lnTo>
                  <a:lnTo>
                    <a:pt x="7868031" y="871728"/>
                  </a:lnTo>
                  <a:lnTo>
                    <a:pt x="7896665" y="865953"/>
                  </a:lnTo>
                  <a:lnTo>
                    <a:pt x="7920037" y="850201"/>
                  </a:lnTo>
                  <a:lnTo>
                    <a:pt x="7935789" y="826829"/>
                  </a:lnTo>
                  <a:lnTo>
                    <a:pt x="7941564" y="798195"/>
                  </a:lnTo>
                  <a:lnTo>
                    <a:pt x="7941564" y="73533"/>
                  </a:lnTo>
                  <a:lnTo>
                    <a:pt x="7935789" y="44898"/>
                  </a:lnTo>
                  <a:lnTo>
                    <a:pt x="7920037" y="21526"/>
                  </a:lnTo>
                  <a:lnTo>
                    <a:pt x="7896665" y="5774"/>
                  </a:lnTo>
                  <a:lnTo>
                    <a:pt x="7868031" y="0"/>
                  </a:lnTo>
                  <a:close/>
                </a:path>
              </a:pathLst>
            </a:custGeom>
            <a:solidFill>
              <a:srgbClr val="040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110" y="1201166"/>
              <a:ext cx="1837943" cy="21336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6946" y="1201166"/>
              <a:ext cx="1980564" cy="213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0865" y="1201166"/>
              <a:ext cx="778548" cy="2133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2093" y="1201166"/>
              <a:ext cx="447446" cy="213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7754" y="1201166"/>
              <a:ext cx="137159" cy="2133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6333" y="1201166"/>
              <a:ext cx="2423032" cy="2133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4950" y="1414525"/>
              <a:ext cx="7664069" cy="2133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83659" y="1626361"/>
              <a:ext cx="7263510" cy="2133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42559" y="5000231"/>
              <a:ext cx="5149595" cy="151638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356859" y="5079491"/>
              <a:ext cx="4925695" cy="1362710"/>
            </a:xfrm>
            <a:custGeom>
              <a:avLst/>
              <a:gdLst/>
              <a:ahLst/>
              <a:cxnLst/>
              <a:rect l="l" t="t" r="r" b="b"/>
              <a:pathLst>
                <a:path w="4925695" h="1362710">
                  <a:moveTo>
                    <a:pt x="4882007" y="0"/>
                  </a:moveTo>
                  <a:lnTo>
                    <a:pt x="43561" y="0"/>
                  </a:lnTo>
                  <a:lnTo>
                    <a:pt x="26628" y="3430"/>
                  </a:lnTo>
                  <a:lnTo>
                    <a:pt x="12779" y="12779"/>
                  </a:lnTo>
                  <a:lnTo>
                    <a:pt x="3430" y="26628"/>
                  </a:lnTo>
                  <a:lnTo>
                    <a:pt x="0" y="43560"/>
                  </a:lnTo>
                  <a:lnTo>
                    <a:pt x="0" y="1318907"/>
                  </a:lnTo>
                  <a:lnTo>
                    <a:pt x="3430" y="1335859"/>
                  </a:lnTo>
                  <a:lnTo>
                    <a:pt x="12779" y="1349702"/>
                  </a:lnTo>
                  <a:lnTo>
                    <a:pt x="26628" y="1359034"/>
                  </a:lnTo>
                  <a:lnTo>
                    <a:pt x="43561" y="1362455"/>
                  </a:lnTo>
                  <a:lnTo>
                    <a:pt x="4882007" y="1362455"/>
                  </a:lnTo>
                  <a:lnTo>
                    <a:pt x="4898939" y="1359034"/>
                  </a:lnTo>
                  <a:lnTo>
                    <a:pt x="4912788" y="1349702"/>
                  </a:lnTo>
                  <a:lnTo>
                    <a:pt x="4922137" y="1335859"/>
                  </a:lnTo>
                  <a:lnTo>
                    <a:pt x="4925568" y="1318907"/>
                  </a:lnTo>
                  <a:lnTo>
                    <a:pt x="4925568" y="43560"/>
                  </a:lnTo>
                  <a:lnTo>
                    <a:pt x="4922137" y="26628"/>
                  </a:lnTo>
                  <a:lnTo>
                    <a:pt x="4912788" y="12779"/>
                  </a:lnTo>
                  <a:lnTo>
                    <a:pt x="4898939" y="3430"/>
                  </a:lnTo>
                  <a:lnTo>
                    <a:pt x="4882007" y="0"/>
                  </a:lnTo>
                  <a:close/>
                </a:path>
              </a:pathLst>
            </a:custGeom>
            <a:solidFill>
              <a:srgbClr val="FFFFFF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7608" y="5269738"/>
              <a:ext cx="2170176" cy="16764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9068" y="5475427"/>
              <a:ext cx="611339" cy="167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99068" y="5681167"/>
              <a:ext cx="649655" cy="1676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99068" y="5886907"/>
              <a:ext cx="661847" cy="16763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58916" y="5269738"/>
              <a:ext cx="1632839" cy="1676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66180" y="5475427"/>
              <a:ext cx="1890649" cy="16764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66180" y="5643067"/>
              <a:ext cx="735520" cy="16764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66180" y="5848807"/>
              <a:ext cx="1958975" cy="16764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66180" y="6054242"/>
              <a:ext cx="1968753" cy="16794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83935" y="5532120"/>
              <a:ext cx="89915" cy="8991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83935" y="5896355"/>
              <a:ext cx="89915" cy="8991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83935" y="6117335"/>
              <a:ext cx="89915" cy="8991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83295" y="5532120"/>
              <a:ext cx="88392" cy="8991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83295" y="5942076"/>
              <a:ext cx="88392" cy="8991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83295" y="5734811"/>
              <a:ext cx="88392" cy="8991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0062971" y="2104644"/>
              <a:ext cx="1736089" cy="1736089"/>
            </a:xfrm>
            <a:custGeom>
              <a:avLst/>
              <a:gdLst/>
              <a:ahLst/>
              <a:cxnLst/>
              <a:rect l="l" t="t" r="r" b="b"/>
              <a:pathLst>
                <a:path w="1736090" h="1736089">
                  <a:moveTo>
                    <a:pt x="867918" y="0"/>
                  </a:moveTo>
                  <a:lnTo>
                    <a:pt x="820301" y="1284"/>
                  </a:lnTo>
                  <a:lnTo>
                    <a:pt x="773355" y="5093"/>
                  </a:lnTo>
                  <a:lnTo>
                    <a:pt x="727146" y="11360"/>
                  </a:lnTo>
                  <a:lnTo>
                    <a:pt x="681741" y="20020"/>
                  </a:lnTo>
                  <a:lnTo>
                    <a:pt x="637204" y="31005"/>
                  </a:lnTo>
                  <a:lnTo>
                    <a:pt x="593604" y="44250"/>
                  </a:lnTo>
                  <a:lnTo>
                    <a:pt x="551005" y="59689"/>
                  </a:lnTo>
                  <a:lnTo>
                    <a:pt x="509474" y="77255"/>
                  </a:lnTo>
                  <a:lnTo>
                    <a:pt x="469077" y="96882"/>
                  </a:lnTo>
                  <a:lnTo>
                    <a:pt x="429880" y="118505"/>
                  </a:lnTo>
                  <a:lnTo>
                    <a:pt x="391951" y="142055"/>
                  </a:lnTo>
                  <a:lnTo>
                    <a:pt x="355354" y="167469"/>
                  </a:lnTo>
                  <a:lnTo>
                    <a:pt x="320156" y="194678"/>
                  </a:lnTo>
                  <a:lnTo>
                    <a:pt x="286423" y="223618"/>
                  </a:lnTo>
                  <a:lnTo>
                    <a:pt x="254222" y="254222"/>
                  </a:lnTo>
                  <a:lnTo>
                    <a:pt x="223618" y="286423"/>
                  </a:lnTo>
                  <a:lnTo>
                    <a:pt x="194678" y="320156"/>
                  </a:lnTo>
                  <a:lnTo>
                    <a:pt x="167469" y="355354"/>
                  </a:lnTo>
                  <a:lnTo>
                    <a:pt x="142055" y="391951"/>
                  </a:lnTo>
                  <a:lnTo>
                    <a:pt x="118505" y="429880"/>
                  </a:lnTo>
                  <a:lnTo>
                    <a:pt x="96882" y="469077"/>
                  </a:lnTo>
                  <a:lnTo>
                    <a:pt x="77255" y="509474"/>
                  </a:lnTo>
                  <a:lnTo>
                    <a:pt x="59689" y="551005"/>
                  </a:lnTo>
                  <a:lnTo>
                    <a:pt x="44250" y="593604"/>
                  </a:lnTo>
                  <a:lnTo>
                    <a:pt x="31005" y="637204"/>
                  </a:lnTo>
                  <a:lnTo>
                    <a:pt x="20020" y="681741"/>
                  </a:lnTo>
                  <a:lnTo>
                    <a:pt x="11360" y="727146"/>
                  </a:lnTo>
                  <a:lnTo>
                    <a:pt x="5093" y="773355"/>
                  </a:lnTo>
                  <a:lnTo>
                    <a:pt x="1284" y="820301"/>
                  </a:lnTo>
                  <a:lnTo>
                    <a:pt x="0" y="867917"/>
                  </a:lnTo>
                  <a:lnTo>
                    <a:pt x="1284" y="915534"/>
                  </a:lnTo>
                  <a:lnTo>
                    <a:pt x="5093" y="962480"/>
                  </a:lnTo>
                  <a:lnTo>
                    <a:pt x="11360" y="1008689"/>
                  </a:lnTo>
                  <a:lnTo>
                    <a:pt x="20020" y="1054094"/>
                  </a:lnTo>
                  <a:lnTo>
                    <a:pt x="31005" y="1098631"/>
                  </a:lnTo>
                  <a:lnTo>
                    <a:pt x="44250" y="1142231"/>
                  </a:lnTo>
                  <a:lnTo>
                    <a:pt x="59689" y="1184830"/>
                  </a:lnTo>
                  <a:lnTo>
                    <a:pt x="77255" y="1226361"/>
                  </a:lnTo>
                  <a:lnTo>
                    <a:pt x="96882" y="1266758"/>
                  </a:lnTo>
                  <a:lnTo>
                    <a:pt x="118505" y="1305955"/>
                  </a:lnTo>
                  <a:lnTo>
                    <a:pt x="142055" y="1343884"/>
                  </a:lnTo>
                  <a:lnTo>
                    <a:pt x="167469" y="1380481"/>
                  </a:lnTo>
                  <a:lnTo>
                    <a:pt x="194678" y="1415679"/>
                  </a:lnTo>
                  <a:lnTo>
                    <a:pt x="223618" y="1449412"/>
                  </a:lnTo>
                  <a:lnTo>
                    <a:pt x="254222" y="1481613"/>
                  </a:lnTo>
                  <a:lnTo>
                    <a:pt x="286423" y="1512217"/>
                  </a:lnTo>
                  <a:lnTo>
                    <a:pt x="320156" y="1541157"/>
                  </a:lnTo>
                  <a:lnTo>
                    <a:pt x="355354" y="1568366"/>
                  </a:lnTo>
                  <a:lnTo>
                    <a:pt x="391951" y="1593780"/>
                  </a:lnTo>
                  <a:lnTo>
                    <a:pt x="429880" y="1617330"/>
                  </a:lnTo>
                  <a:lnTo>
                    <a:pt x="469077" y="1638953"/>
                  </a:lnTo>
                  <a:lnTo>
                    <a:pt x="509474" y="1658580"/>
                  </a:lnTo>
                  <a:lnTo>
                    <a:pt x="551005" y="1676146"/>
                  </a:lnTo>
                  <a:lnTo>
                    <a:pt x="593604" y="1691585"/>
                  </a:lnTo>
                  <a:lnTo>
                    <a:pt x="637204" y="1704830"/>
                  </a:lnTo>
                  <a:lnTo>
                    <a:pt x="681741" y="1715815"/>
                  </a:lnTo>
                  <a:lnTo>
                    <a:pt x="727146" y="1724475"/>
                  </a:lnTo>
                  <a:lnTo>
                    <a:pt x="773355" y="1730742"/>
                  </a:lnTo>
                  <a:lnTo>
                    <a:pt x="820301" y="1734551"/>
                  </a:lnTo>
                  <a:lnTo>
                    <a:pt x="867918" y="1735835"/>
                  </a:lnTo>
                  <a:lnTo>
                    <a:pt x="915534" y="1734551"/>
                  </a:lnTo>
                  <a:lnTo>
                    <a:pt x="962480" y="1730742"/>
                  </a:lnTo>
                  <a:lnTo>
                    <a:pt x="1008689" y="1724475"/>
                  </a:lnTo>
                  <a:lnTo>
                    <a:pt x="1054094" y="1715815"/>
                  </a:lnTo>
                  <a:lnTo>
                    <a:pt x="1098631" y="1704830"/>
                  </a:lnTo>
                  <a:lnTo>
                    <a:pt x="1142231" y="1691585"/>
                  </a:lnTo>
                  <a:lnTo>
                    <a:pt x="1184830" y="1676146"/>
                  </a:lnTo>
                  <a:lnTo>
                    <a:pt x="1226361" y="1658580"/>
                  </a:lnTo>
                  <a:lnTo>
                    <a:pt x="1266758" y="1638953"/>
                  </a:lnTo>
                  <a:lnTo>
                    <a:pt x="1305955" y="1617330"/>
                  </a:lnTo>
                  <a:lnTo>
                    <a:pt x="1343884" y="1593780"/>
                  </a:lnTo>
                  <a:lnTo>
                    <a:pt x="1380481" y="1568366"/>
                  </a:lnTo>
                  <a:lnTo>
                    <a:pt x="1415679" y="1541157"/>
                  </a:lnTo>
                  <a:lnTo>
                    <a:pt x="1449412" y="1512217"/>
                  </a:lnTo>
                  <a:lnTo>
                    <a:pt x="1481613" y="1481613"/>
                  </a:lnTo>
                  <a:lnTo>
                    <a:pt x="1512217" y="1449412"/>
                  </a:lnTo>
                  <a:lnTo>
                    <a:pt x="1541157" y="1415679"/>
                  </a:lnTo>
                  <a:lnTo>
                    <a:pt x="1568366" y="1380481"/>
                  </a:lnTo>
                  <a:lnTo>
                    <a:pt x="1593780" y="1343884"/>
                  </a:lnTo>
                  <a:lnTo>
                    <a:pt x="1617330" y="1305955"/>
                  </a:lnTo>
                  <a:lnTo>
                    <a:pt x="1638953" y="1266758"/>
                  </a:lnTo>
                  <a:lnTo>
                    <a:pt x="1658580" y="1226361"/>
                  </a:lnTo>
                  <a:lnTo>
                    <a:pt x="1676146" y="1184830"/>
                  </a:lnTo>
                  <a:lnTo>
                    <a:pt x="1691585" y="1142231"/>
                  </a:lnTo>
                  <a:lnTo>
                    <a:pt x="1704830" y="1098631"/>
                  </a:lnTo>
                  <a:lnTo>
                    <a:pt x="1715815" y="1054094"/>
                  </a:lnTo>
                  <a:lnTo>
                    <a:pt x="1724475" y="1008689"/>
                  </a:lnTo>
                  <a:lnTo>
                    <a:pt x="1730742" y="962480"/>
                  </a:lnTo>
                  <a:lnTo>
                    <a:pt x="1734551" y="915534"/>
                  </a:lnTo>
                  <a:lnTo>
                    <a:pt x="1735835" y="867917"/>
                  </a:lnTo>
                  <a:lnTo>
                    <a:pt x="1734551" y="820301"/>
                  </a:lnTo>
                  <a:lnTo>
                    <a:pt x="1730742" y="773355"/>
                  </a:lnTo>
                  <a:lnTo>
                    <a:pt x="1724475" y="727146"/>
                  </a:lnTo>
                  <a:lnTo>
                    <a:pt x="1715815" y="681741"/>
                  </a:lnTo>
                  <a:lnTo>
                    <a:pt x="1704830" y="637204"/>
                  </a:lnTo>
                  <a:lnTo>
                    <a:pt x="1691585" y="593604"/>
                  </a:lnTo>
                  <a:lnTo>
                    <a:pt x="1676146" y="551005"/>
                  </a:lnTo>
                  <a:lnTo>
                    <a:pt x="1658580" y="509474"/>
                  </a:lnTo>
                  <a:lnTo>
                    <a:pt x="1638953" y="469077"/>
                  </a:lnTo>
                  <a:lnTo>
                    <a:pt x="1617330" y="429880"/>
                  </a:lnTo>
                  <a:lnTo>
                    <a:pt x="1593780" y="391951"/>
                  </a:lnTo>
                  <a:lnTo>
                    <a:pt x="1568366" y="355354"/>
                  </a:lnTo>
                  <a:lnTo>
                    <a:pt x="1541157" y="320156"/>
                  </a:lnTo>
                  <a:lnTo>
                    <a:pt x="1512217" y="286423"/>
                  </a:lnTo>
                  <a:lnTo>
                    <a:pt x="1481613" y="254222"/>
                  </a:lnTo>
                  <a:lnTo>
                    <a:pt x="1449412" y="223618"/>
                  </a:lnTo>
                  <a:lnTo>
                    <a:pt x="1415679" y="194678"/>
                  </a:lnTo>
                  <a:lnTo>
                    <a:pt x="1380481" y="167469"/>
                  </a:lnTo>
                  <a:lnTo>
                    <a:pt x="1343884" y="142055"/>
                  </a:lnTo>
                  <a:lnTo>
                    <a:pt x="1305955" y="118505"/>
                  </a:lnTo>
                  <a:lnTo>
                    <a:pt x="1266758" y="96882"/>
                  </a:lnTo>
                  <a:lnTo>
                    <a:pt x="1226361" y="77255"/>
                  </a:lnTo>
                  <a:lnTo>
                    <a:pt x="1184830" y="59689"/>
                  </a:lnTo>
                  <a:lnTo>
                    <a:pt x="1142231" y="44250"/>
                  </a:lnTo>
                  <a:lnTo>
                    <a:pt x="1098631" y="31005"/>
                  </a:lnTo>
                  <a:lnTo>
                    <a:pt x="1054094" y="20020"/>
                  </a:lnTo>
                  <a:lnTo>
                    <a:pt x="1008689" y="11360"/>
                  </a:lnTo>
                  <a:lnTo>
                    <a:pt x="962480" y="5093"/>
                  </a:lnTo>
                  <a:lnTo>
                    <a:pt x="915534" y="1284"/>
                  </a:lnTo>
                  <a:lnTo>
                    <a:pt x="8679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44581" y="2614929"/>
              <a:ext cx="554735" cy="54863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21950" y="2614929"/>
              <a:ext cx="1409700" cy="54863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467085" y="3164077"/>
              <a:ext cx="1081900" cy="16763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686542" y="3314953"/>
              <a:ext cx="596010" cy="16763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8714231" y="2409444"/>
              <a:ext cx="1472565" cy="1472565"/>
            </a:xfrm>
            <a:custGeom>
              <a:avLst/>
              <a:gdLst/>
              <a:ahLst/>
              <a:cxnLst/>
              <a:rect l="l" t="t" r="r" b="b"/>
              <a:pathLst>
                <a:path w="1472565" h="1472564">
                  <a:moveTo>
                    <a:pt x="736092" y="0"/>
                  </a:moveTo>
                  <a:lnTo>
                    <a:pt x="687694" y="1565"/>
                  </a:lnTo>
                  <a:lnTo>
                    <a:pt x="640132" y="6198"/>
                  </a:lnTo>
                  <a:lnTo>
                    <a:pt x="593503" y="13800"/>
                  </a:lnTo>
                  <a:lnTo>
                    <a:pt x="547904" y="24275"/>
                  </a:lnTo>
                  <a:lnTo>
                    <a:pt x="503432" y="37526"/>
                  </a:lnTo>
                  <a:lnTo>
                    <a:pt x="460183" y="53456"/>
                  </a:lnTo>
                  <a:lnTo>
                    <a:pt x="418255" y="71968"/>
                  </a:lnTo>
                  <a:lnTo>
                    <a:pt x="377746" y="92965"/>
                  </a:lnTo>
                  <a:lnTo>
                    <a:pt x="338751" y="116349"/>
                  </a:lnTo>
                  <a:lnTo>
                    <a:pt x="301367" y="142024"/>
                  </a:lnTo>
                  <a:lnTo>
                    <a:pt x="265693" y="169893"/>
                  </a:lnTo>
                  <a:lnTo>
                    <a:pt x="231825" y="199859"/>
                  </a:lnTo>
                  <a:lnTo>
                    <a:pt x="199859" y="231825"/>
                  </a:lnTo>
                  <a:lnTo>
                    <a:pt x="169893" y="265693"/>
                  </a:lnTo>
                  <a:lnTo>
                    <a:pt x="142024" y="301367"/>
                  </a:lnTo>
                  <a:lnTo>
                    <a:pt x="116349" y="338751"/>
                  </a:lnTo>
                  <a:lnTo>
                    <a:pt x="92965" y="377746"/>
                  </a:lnTo>
                  <a:lnTo>
                    <a:pt x="71968" y="418255"/>
                  </a:lnTo>
                  <a:lnTo>
                    <a:pt x="53456" y="460183"/>
                  </a:lnTo>
                  <a:lnTo>
                    <a:pt x="37526" y="503432"/>
                  </a:lnTo>
                  <a:lnTo>
                    <a:pt x="24275" y="547904"/>
                  </a:lnTo>
                  <a:lnTo>
                    <a:pt x="13800" y="593503"/>
                  </a:lnTo>
                  <a:lnTo>
                    <a:pt x="6198" y="640132"/>
                  </a:lnTo>
                  <a:lnTo>
                    <a:pt x="1565" y="687694"/>
                  </a:lnTo>
                  <a:lnTo>
                    <a:pt x="0" y="736091"/>
                  </a:lnTo>
                  <a:lnTo>
                    <a:pt x="1565" y="784489"/>
                  </a:lnTo>
                  <a:lnTo>
                    <a:pt x="6198" y="832051"/>
                  </a:lnTo>
                  <a:lnTo>
                    <a:pt x="13800" y="878680"/>
                  </a:lnTo>
                  <a:lnTo>
                    <a:pt x="24275" y="924279"/>
                  </a:lnTo>
                  <a:lnTo>
                    <a:pt x="37526" y="968751"/>
                  </a:lnTo>
                  <a:lnTo>
                    <a:pt x="53456" y="1012000"/>
                  </a:lnTo>
                  <a:lnTo>
                    <a:pt x="71968" y="1053928"/>
                  </a:lnTo>
                  <a:lnTo>
                    <a:pt x="92965" y="1094437"/>
                  </a:lnTo>
                  <a:lnTo>
                    <a:pt x="116349" y="1133432"/>
                  </a:lnTo>
                  <a:lnTo>
                    <a:pt x="142024" y="1170816"/>
                  </a:lnTo>
                  <a:lnTo>
                    <a:pt x="169893" y="1206490"/>
                  </a:lnTo>
                  <a:lnTo>
                    <a:pt x="199859" y="1240358"/>
                  </a:lnTo>
                  <a:lnTo>
                    <a:pt x="231825" y="1272324"/>
                  </a:lnTo>
                  <a:lnTo>
                    <a:pt x="265693" y="1302290"/>
                  </a:lnTo>
                  <a:lnTo>
                    <a:pt x="301367" y="1330159"/>
                  </a:lnTo>
                  <a:lnTo>
                    <a:pt x="338751" y="1355834"/>
                  </a:lnTo>
                  <a:lnTo>
                    <a:pt x="377746" y="1379218"/>
                  </a:lnTo>
                  <a:lnTo>
                    <a:pt x="418255" y="1400215"/>
                  </a:lnTo>
                  <a:lnTo>
                    <a:pt x="460183" y="1418727"/>
                  </a:lnTo>
                  <a:lnTo>
                    <a:pt x="503432" y="1434657"/>
                  </a:lnTo>
                  <a:lnTo>
                    <a:pt x="547904" y="1447908"/>
                  </a:lnTo>
                  <a:lnTo>
                    <a:pt x="593503" y="1458383"/>
                  </a:lnTo>
                  <a:lnTo>
                    <a:pt x="640132" y="1465985"/>
                  </a:lnTo>
                  <a:lnTo>
                    <a:pt x="687694" y="1470618"/>
                  </a:lnTo>
                  <a:lnTo>
                    <a:pt x="736092" y="1472183"/>
                  </a:lnTo>
                  <a:lnTo>
                    <a:pt x="784489" y="1470618"/>
                  </a:lnTo>
                  <a:lnTo>
                    <a:pt x="832051" y="1465985"/>
                  </a:lnTo>
                  <a:lnTo>
                    <a:pt x="878680" y="1458383"/>
                  </a:lnTo>
                  <a:lnTo>
                    <a:pt x="924279" y="1447908"/>
                  </a:lnTo>
                  <a:lnTo>
                    <a:pt x="968751" y="1434657"/>
                  </a:lnTo>
                  <a:lnTo>
                    <a:pt x="1012000" y="1418727"/>
                  </a:lnTo>
                  <a:lnTo>
                    <a:pt x="1053928" y="1400215"/>
                  </a:lnTo>
                  <a:lnTo>
                    <a:pt x="1094437" y="1379218"/>
                  </a:lnTo>
                  <a:lnTo>
                    <a:pt x="1133432" y="1355834"/>
                  </a:lnTo>
                  <a:lnTo>
                    <a:pt x="1170816" y="1330159"/>
                  </a:lnTo>
                  <a:lnTo>
                    <a:pt x="1206490" y="1302290"/>
                  </a:lnTo>
                  <a:lnTo>
                    <a:pt x="1240358" y="1272324"/>
                  </a:lnTo>
                  <a:lnTo>
                    <a:pt x="1272324" y="1240358"/>
                  </a:lnTo>
                  <a:lnTo>
                    <a:pt x="1302290" y="1206490"/>
                  </a:lnTo>
                  <a:lnTo>
                    <a:pt x="1330159" y="1170816"/>
                  </a:lnTo>
                  <a:lnTo>
                    <a:pt x="1355834" y="1133432"/>
                  </a:lnTo>
                  <a:lnTo>
                    <a:pt x="1379218" y="1094437"/>
                  </a:lnTo>
                  <a:lnTo>
                    <a:pt x="1400215" y="1053928"/>
                  </a:lnTo>
                  <a:lnTo>
                    <a:pt x="1418727" y="1012000"/>
                  </a:lnTo>
                  <a:lnTo>
                    <a:pt x="1434657" y="968751"/>
                  </a:lnTo>
                  <a:lnTo>
                    <a:pt x="1447908" y="924279"/>
                  </a:lnTo>
                  <a:lnTo>
                    <a:pt x="1458383" y="878680"/>
                  </a:lnTo>
                  <a:lnTo>
                    <a:pt x="1465985" y="832051"/>
                  </a:lnTo>
                  <a:lnTo>
                    <a:pt x="1470618" y="784489"/>
                  </a:lnTo>
                  <a:lnTo>
                    <a:pt x="1472184" y="736091"/>
                  </a:lnTo>
                  <a:lnTo>
                    <a:pt x="1470618" y="687694"/>
                  </a:lnTo>
                  <a:lnTo>
                    <a:pt x="1465985" y="640132"/>
                  </a:lnTo>
                  <a:lnTo>
                    <a:pt x="1458383" y="593503"/>
                  </a:lnTo>
                  <a:lnTo>
                    <a:pt x="1447908" y="547904"/>
                  </a:lnTo>
                  <a:lnTo>
                    <a:pt x="1434657" y="503432"/>
                  </a:lnTo>
                  <a:lnTo>
                    <a:pt x="1418727" y="460183"/>
                  </a:lnTo>
                  <a:lnTo>
                    <a:pt x="1400215" y="418255"/>
                  </a:lnTo>
                  <a:lnTo>
                    <a:pt x="1379218" y="377746"/>
                  </a:lnTo>
                  <a:lnTo>
                    <a:pt x="1355834" y="338751"/>
                  </a:lnTo>
                  <a:lnTo>
                    <a:pt x="1330159" y="301367"/>
                  </a:lnTo>
                  <a:lnTo>
                    <a:pt x="1302290" y="265693"/>
                  </a:lnTo>
                  <a:lnTo>
                    <a:pt x="1272324" y="231825"/>
                  </a:lnTo>
                  <a:lnTo>
                    <a:pt x="1240358" y="199859"/>
                  </a:lnTo>
                  <a:lnTo>
                    <a:pt x="1206490" y="169893"/>
                  </a:lnTo>
                  <a:lnTo>
                    <a:pt x="1170816" y="142024"/>
                  </a:lnTo>
                  <a:lnTo>
                    <a:pt x="1133432" y="116349"/>
                  </a:lnTo>
                  <a:lnTo>
                    <a:pt x="1094437" y="92965"/>
                  </a:lnTo>
                  <a:lnTo>
                    <a:pt x="1053928" y="71968"/>
                  </a:lnTo>
                  <a:lnTo>
                    <a:pt x="1012000" y="53456"/>
                  </a:lnTo>
                  <a:lnTo>
                    <a:pt x="968751" y="37526"/>
                  </a:lnTo>
                  <a:lnTo>
                    <a:pt x="924279" y="24275"/>
                  </a:lnTo>
                  <a:lnTo>
                    <a:pt x="878680" y="13800"/>
                  </a:lnTo>
                  <a:lnTo>
                    <a:pt x="832051" y="6198"/>
                  </a:lnTo>
                  <a:lnTo>
                    <a:pt x="784489" y="156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0F5F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86393" y="2737739"/>
              <a:ext cx="1089964" cy="36576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60841" y="3164077"/>
              <a:ext cx="1497076" cy="16763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60484" y="3314953"/>
              <a:ext cx="1056957" cy="16763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95204" y="5085588"/>
              <a:ext cx="1360931" cy="1350264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660892" y="6150864"/>
              <a:ext cx="1557655" cy="247015"/>
            </a:xfrm>
            <a:custGeom>
              <a:avLst/>
              <a:gdLst/>
              <a:ahLst/>
              <a:cxnLst/>
              <a:rect l="l" t="t" r="r" b="b"/>
              <a:pathLst>
                <a:path w="1557654" h="247014">
                  <a:moveTo>
                    <a:pt x="1557527" y="0"/>
                  </a:moveTo>
                  <a:lnTo>
                    <a:pt x="0" y="0"/>
                  </a:lnTo>
                  <a:lnTo>
                    <a:pt x="0" y="246888"/>
                  </a:lnTo>
                  <a:lnTo>
                    <a:pt x="1557527" y="246888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05061" y="6198108"/>
              <a:ext cx="1201877" cy="15240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9003918" y="6326060"/>
              <a:ext cx="1141730" cy="6350"/>
            </a:xfrm>
            <a:custGeom>
              <a:avLst/>
              <a:gdLst/>
              <a:ahLst/>
              <a:cxnLst/>
              <a:rect l="l" t="t" r="r" b="b"/>
              <a:pathLst>
                <a:path w="1141729" h="6350">
                  <a:moveTo>
                    <a:pt x="114147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141476" y="6095"/>
                  </a:lnTo>
                  <a:lnTo>
                    <a:pt x="1141476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52855" y="1732788"/>
              <a:ext cx="2199640" cy="2199640"/>
            </a:xfrm>
            <a:custGeom>
              <a:avLst/>
              <a:gdLst/>
              <a:ahLst/>
              <a:cxnLst/>
              <a:rect l="l" t="t" r="r" b="b"/>
              <a:pathLst>
                <a:path w="2199640" h="2199640">
                  <a:moveTo>
                    <a:pt x="1099566" y="0"/>
                  </a:moveTo>
                  <a:lnTo>
                    <a:pt x="1051868" y="1015"/>
                  </a:lnTo>
                  <a:lnTo>
                    <a:pt x="1004690" y="4035"/>
                  </a:lnTo>
                  <a:lnTo>
                    <a:pt x="958073" y="9018"/>
                  </a:lnTo>
                  <a:lnTo>
                    <a:pt x="912056" y="15923"/>
                  </a:lnTo>
                  <a:lnTo>
                    <a:pt x="866683" y="24707"/>
                  </a:lnTo>
                  <a:lnTo>
                    <a:pt x="821994" y="35331"/>
                  </a:lnTo>
                  <a:lnTo>
                    <a:pt x="778030" y="47753"/>
                  </a:lnTo>
                  <a:lnTo>
                    <a:pt x="734832" y="61932"/>
                  </a:lnTo>
                  <a:lnTo>
                    <a:pt x="692443" y="77826"/>
                  </a:lnTo>
                  <a:lnTo>
                    <a:pt x="650902" y="95394"/>
                  </a:lnTo>
                  <a:lnTo>
                    <a:pt x="610252" y="114595"/>
                  </a:lnTo>
                  <a:lnTo>
                    <a:pt x="570534" y="135388"/>
                  </a:lnTo>
                  <a:lnTo>
                    <a:pt x="531788" y="157731"/>
                  </a:lnTo>
                  <a:lnTo>
                    <a:pt x="494056" y="181583"/>
                  </a:lnTo>
                  <a:lnTo>
                    <a:pt x="457380" y="206904"/>
                  </a:lnTo>
                  <a:lnTo>
                    <a:pt x="421800" y="233651"/>
                  </a:lnTo>
                  <a:lnTo>
                    <a:pt x="387359" y="261783"/>
                  </a:lnTo>
                  <a:lnTo>
                    <a:pt x="354096" y="291260"/>
                  </a:lnTo>
                  <a:lnTo>
                    <a:pt x="322054" y="322040"/>
                  </a:lnTo>
                  <a:lnTo>
                    <a:pt x="291274" y="354081"/>
                  </a:lnTo>
                  <a:lnTo>
                    <a:pt x="261796" y="387343"/>
                  </a:lnTo>
                  <a:lnTo>
                    <a:pt x="233662" y="421784"/>
                  </a:lnTo>
                  <a:lnTo>
                    <a:pt x="206914" y="457364"/>
                  </a:lnTo>
                  <a:lnTo>
                    <a:pt x="181593" y="494039"/>
                  </a:lnTo>
                  <a:lnTo>
                    <a:pt x="157740" y="531771"/>
                  </a:lnTo>
                  <a:lnTo>
                    <a:pt x="135396" y="570517"/>
                  </a:lnTo>
                  <a:lnTo>
                    <a:pt x="114602" y="610235"/>
                  </a:lnTo>
                  <a:lnTo>
                    <a:pt x="95400" y="650886"/>
                  </a:lnTo>
                  <a:lnTo>
                    <a:pt x="77831" y="692427"/>
                  </a:lnTo>
                  <a:lnTo>
                    <a:pt x="61936" y="734817"/>
                  </a:lnTo>
                  <a:lnTo>
                    <a:pt x="47756" y="778016"/>
                  </a:lnTo>
                  <a:lnTo>
                    <a:pt x="35334" y="821981"/>
                  </a:lnTo>
                  <a:lnTo>
                    <a:pt x="24709" y="866672"/>
                  </a:lnTo>
                  <a:lnTo>
                    <a:pt x="15924" y="912047"/>
                  </a:lnTo>
                  <a:lnTo>
                    <a:pt x="9019" y="958065"/>
                  </a:lnTo>
                  <a:lnTo>
                    <a:pt x="4036" y="1004685"/>
                  </a:lnTo>
                  <a:lnTo>
                    <a:pt x="1015" y="1051866"/>
                  </a:lnTo>
                  <a:lnTo>
                    <a:pt x="0" y="1099565"/>
                  </a:lnTo>
                  <a:lnTo>
                    <a:pt x="1015" y="1147265"/>
                  </a:lnTo>
                  <a:lnTo>
                    <a:pt x="4036" y="1194446"/>
                  </a:lnTo>
                  <a:lnTo>
                    <a:pt x="9019" y="1241066"/>
                  </a:lnTo>
                  <a:lnTo>
                    <a:pt x="15924" y="1287084"/>
                  </a:lnTo>
                  <a:lnTo>
                    <a:pt x="24709" y="1332459"/>
                  </a:lnTo>
                  <a:lnTo>
                    <a:pt x="35334" y="1377150"/>
                  </a:lnTo>
                  <a:lnTo>
                    <a:pt x="47756" y="1421115"/>
                  </a:lnTo>
                  <a:lnTo>
                    <a:pt x="61936" y="1464314"/>
                  </a:lnTo>
                  <a:lnTo>
                    <a:pt x="77831" y="1506704"/>
                  </a:lnTo>
                  <a:lnTo>
                    <a:pt x="95400" y="1548245"/>
                  </a:lnTo>
                  <a:lnTo>
                    <a:pt x="114602" y="1588896"/>
                  </a:lnTo>
                  <a:lnTo>
                    <a:pt x="135396" y="1628614"/>
                  </a:lnTo>
                  <a:lnTo>
                    <a:pt x="157740" y="1667360"/>
                  </a:lnTo>
                  <a:lnTo>
                    <a:pt x="181593" y="1705092"/>
                  </a:lnTo>
                  <a:lnTo>
                    <a:pt x="206914" y="1741767"/>
                  </a:lnTo>
                  <a:lnTo>
                    <a:pt x="233662" y="1777347"/>
                  </a:lnTo>
                  <a:lnTo>
                    <a:pt x="261796" y="1811788"/>
                  </a:lnTo>
                  <a:lnTo>
                    <a:pt x="291274" y="1845050"/>
                  </a:lnTo>
                  <a:lnTo>
                    <a:pt x="322054" y="1877091"/>
                  </a:lnTo>
                  <a:lnTo>
                    <a:pt x="354096" y="1907871"/>
                  </a:lnTo>
                  <a:lnTo>
                    <a:pt x="387359" y="1937348"/>
                  </a:lnTo>
                  <a:lnTo>
                    <a:pt x="421800" y="1965480"/>
                  </a:lnTo>
                  <a:lnTo>
                    <a:pt x="457380" y="1992227"/>
                  </a:lnTo>
                  <a:lnTo>
                    <a:pt x="494056" y="2017548"/>
                  </a:lnTo>
                  <a:lnTo>
                    <a:pt x="531788" y="2041400"/>
                  </a:lnTo>
                  <a:lnTo>
                    <a:pt x="570534" y="2063743"/>
                  </a:lnTo>
                  <a:lnTo>
                    <a:pt x="610252" y="2084536"/>
                  </a:lnTo>
                  <a:lnTo>
                    <a:pt x="650902" y="2103737"/>
                  </a:lnTo>
                  <a:lnTo>
                    <a:pt x="692443" y="2121305"/>
                  </a:lnTo>
                  <a:lnTo>
                    <a:pt x="734832" y="2137199"/>
                  </a:lnTo>
                  <a:lnTo>
                    <a:pt x="778030" y="2151378"/>
                  </a:lnTo>
                  <a:lnTo>
                    <a:pt x="821994" y="2163800"/>
                  </a:lnTo>
                  <a:lnTo>
                    <a:pt x="866683" y="2174424"/>
                  </a:lnTo>
                  <a:lnTo>
                    <a:pt x="912056" y="2183208"/>
                  </a:lnTo>
                  <a:lnTo>
                    <a:pt x="958073" y="2190113"/>
                  </a:lnTo>
                  <a:lnTo>
                    <a:pt x="1004690" y="2195096"/>
                  </a:lnTo>
                  <a:lnTo>
                    <a:pt x="1051868" y="2198116"/>
                  </a:lnTo>
                  <a:lnTo>
                    <a:pt x="1099566" y="2199132"/>
                  </a:lnTo>
                  <a:lnTo>
                    <a:pt x="1147265" y="2198116"/>
                  </a:lnTo>
                  <a:lnTo>
                    <a:pt x="1194446" y="2195096"/>
                  </a:lnTo>
                  <a:lnTo>
                    <a:pt x="1241066" y="2190113"/>
                  </a:lnTo>
                  <a:lnTo>
                    <a:pt x="1287084" y="2183208"/>
                  </a:lnTo>
                  <a:lnTo>
                    <a:pt x="1332459" y="2174424"/>
                  </a:lnTo>
                  <a:lnTo>
                    <a:pt x="1377150" y="2163800"/>
                  </a:lnTo>
                  <a:lnTo>
                    <a:pt x="1421115" y="2151378"/>
                  </a:lnTo>
                  <a:lnTo>
                    <a:pt x="1464314" y="2137199"/>
                  </a:lnTo>
                  <a:lnTo>
                    <a:pt x="1506704" y="2121305"/>
                  </a:lnTo>
                  <a:lnTo>
                    <a:pt x="1548245" y="2103737"/>
                  </a:lnTo>
                  <a:lnTo>
                    <a:pt x="1588896" y="2084536"/>
                  </a:lnTo>
                  <a:lnTo>
                    <a:pt x="1628614" y="2063743"/>
                  </a:lnTo>
                  <a:lnTo>
                    <a:pt x="1667360" y="2041400"/>
                  </a:lnTo>
                  <a:lnTo>
                    <a:pt x="1705092" y="2017548"/>
                  </a:lnTo>
                  <a:lnTo>
                    <a:pt x="1741767" y="1992227"/>
                  </a:lnTo>
                  <a:lnTo>
                    <a:pt x="1777347" y="1965480"/>
                  </a:lnTo>
                  <a:lnTo>
                    <a:pt x="1811788" y="1937348"/>
                  </a:lnTo>
                  <a:lnTo>
                    <a:pt x="1845050" y="1907871"/>
                  </a:lnTo>
                  <a:lnTo>
                    <a:pt x="1877091" y="1877091"/>
                  </a:lnTo>
                  <a:lnTo>
                    <a:pt x="1907871" y="1845050"/>
                  </a:lnTo>
                  <a:lnTo>
                    <a:pt x="1937348" y="1811788"/>
                  </a:lnTo>
                  <a:lnTo>
                    <a:pt x="1965480" y="1777347"/>
                  </a:lnTo>
                  <a:lnTo>
                    <a:pt x="1992227" y="1741767"/>
                  </a:lnTo>
                  <a:lnTo>
                    <a:pt x="2017548" y="1705092"/>
                  </a:lnTo>
                  <a:lnTo>
                    <a:pt x="2041400" y="1667360"/>
                  </a:lnTo>
                  <a:lnTo>
                    <a:pt x="2063743" y="1628614"/>
                  </a:lnTo>
                  <a:lnTo>
                    <a:pt x="2084536" y="1588896"/>
                  </a:lnTo>
                  <a:lnTo>
                    <a:pt x="2103737" y="1548245"/>
                  </a:lnTo>
                  <a:lnTo>
                    <a:pt x="2121305" y="1506704"/>
                  </a:lnTo>
                  <a:lnTo>
                    <a:pt x="2137199" y="1464314"/>
                  </a:lnTo>
                  <a:lnTo>
                    <a:pt x="2151378" y="1421115"/>
                  </a:lnTo>
                  <a:lnTo>
                    <a:pt x="2163800" y="1377150"/>
                  </a:lnTo>
                  <a:lnTo>
                    <a:pt x="2174424" y="1332459"/>
                  </a:lnTo>
                  <a:lnTo>
                    <a:pt x="2183208" y="1287084"/>
                  </a:lnTo>
                  <a:lnTo>
                    <a:pt x="2190113" y="1241066"/>
                  </a:lnTo>
                  <a:lnTo>
                    <a:pt x="2195096" y="1194446"/>
                  </a:lnTo>
                  <a:lnTo>
                    <a:pt x="2198116" y="1147265"/>
                  </a:lnTo>
                  <a:lnTo>
                    <a:pt x="2199132" y="1099565"/>
                  </a:lnTo>
                  <a:lnTo>
                    <a:pt x="2198116" y="1051866"/>
                  </a:lnTo>
                  <a:lnTo>
                    <a:pt x="2195096" y="1004685"/>
                  </a:lnTo>
                  <a:lnTo>
                    <a:pt x="2190113" y="958065"/>
                  </a:lnTo>
                  <a:lnTo>
                    <a:pt x="2183208" y="912047"/>
                  </a:lnTo>
                  <a:lnTo>
                    <a:pt x="2174424" y="866672"/>
                  </a:lnTo>
                  <a:lnTo>
                    <a:pt x="2163800" y="821981"/>
                  </a:lnTo>
                  <a:lnTo>
                    <a:pt x="2151378" y="778016"/>
                  </a:lnTo>
                  <a:lnTo>
                    <a:pt x="2137199" y="734817"/>
                  </a:lnTo>
                  <a:lnTo>
                    <a:pt x="2121305" y="692427"/>
                  </a:lnTo>
                  <a:lnTo>
                    <a:pt x="2103737" y="650886"/>
                  </a:lnTo>
                  <a:lnTo>
                    <a:pt x="2084536" y="610235"/>
                  </a:lnTo>
                  <a:lnTo>
                    <a:pt x="2063743" y="570517"/>
                  </a:lnTo>
                  <a:lnTo>
                    <a:pt x="2041400" y="531771"/>
                  </a:lnTo>
                  <a:lnTo>
                    <a:pt x="2017548" y="494039"/>
                  </a:lnTo>
                  <a:lnTo>
                    <a:pt x="1992227" y="457364"/>
                  </a:lnTo>
                  <a:lnTo>
                    <a:pt x="1965480" y="421784"/>
                  </a:lnTo>
                  <a:lnTo>
                    <a:pt x="1937348" y="387343"/>
                  </a:lnTo>
                  <a:lnTo>
                    <a:pt x="1907871" y="354081"/>
                  </a:lnTo>
                  <a:lnTo>
                    <a:pt x="1877091" y="322040"/>
                  </a:lnTo>
                  <a:lnTo>
                    <a:pt x="1845050" y="291260"/>
                  </a:lnTo>
                  <a:lnTo>
                    <a:pt x="1811788" y="261783"/>
                  </a:lnTo>
                  <a:lnTo>
                    <a:pt x="1777347" y="233651"/>
                  </a:lnTo>
                  <a:lnTo>
                    <a:pt x="1741767" y="206904"/>
                  </a:lnTo>
                  <a:lnTo>
                    <a:pt x="1705092" y="181583"/>
                  </a:lnTo>
                  <a:lnTo>
                    <a:pt x="1667360" y="157731"/>
                  </a:lnTo>
                  <a:lnTo>
                    <a:pt x="1628614" y="135388"/>
                  </a:lnTo>
                  <a:lnTo>
                    <a:pt x="1588896" y="114595"/>
                  </a:lnTo>
                  <a:lnTo>
                    <a:pt x="1548245" y="95394"/>
                  </a:lnTo>
                  <a:lnTo>
                    <a:pt x="1506704" y="77826"/>
                  </a:lnTo>
                  <a:lnTo>
                    <a:pt x="1464314" y="61932"/>
                  </a:lnTo>
                  <a:lnTo>
                    <a:pt x="1421115" y="47753"/>
                  </a:lnTo>
                  <a:lnTo>
                    <a:pt x="1377150" y="35331"/>
                  </a:lnTo>
                  <a:lnTo>
                    <a:pt x="1332459" y="24707"/>
                  </a:lnTo>
                  <a:lnTo>
                    <a:pt x="1287084" y="15923"/>
                  </a:lnTo>
                  <a:lnTo>
                    <a:pt x="1241066" y="9018"/>
                  </a:lnTo>
                  <a:lnTo>
                    <a:pt x="1194446" y="4035"/>
                  </a:lnTo>
                  <a:lnTo>
                    <a:pt x="1147265" y="1015"/>
                  </a:lnTo>
                  <a:lnTo>
                    <a:pt x="1099566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80490" y="3220466"/>
              <a:ext cx="1472691" cy="16763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57833" y="3371037"/>
              <a:ext cx="924369" cy="16794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6141" y="3522598"/>
              <a:ext cx="517398" cy="16763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16456" y="2093671"/>
              <a:ext cx="1332737" cy="82326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04898" y="2093671"/>
              <a:ext cx="899160" cy="82326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01216" y="2773933"/>
              <a:ext cx="1424177" cy="42672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21889" y="2777947"/>
              <a:ext cx="295656" cy="285292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705100" y="2545079"/>
              <a:ext cx="1358265" cy="1358265"/>
            </a:xfrm>
            <a:custGeom>
              <a:avLst/>
              <a:gdLst/>
              <a:ahLst/>
              <a:cxnLst/>
              <a:rect l="l" t="t" r="r" b="b"/>
              <a:pathLst>
                <a:path w="1358264" h="1358264">
                  <a:moveTo>
                    <a:pt x="678941" y="0"/>
                  </a:moveTo>
                  <a:lnTo>
                    <a:pt x="630447" y="1704"/>
                  </a:lnTo>
                  <a:lnTo>
                    <a:pt x="582874" y="6740"/>
                  </a:lnTo>
                  <a:lnTo>
                    <a:pt x="536337" y="14994"/>
                  </a:lnTo>
                  <a:lnTo>
                    <a:pt x="490951" y="26351"/>
                  </a:lnTo>
                  <a:lnTo>
                    <a:pt x="446831" y="40695"/>
                  </a:lnTo>
                  <a:lnTo>
                    <a:pt x="404091" y="57913"/>
                  </a:lnTo>
                  <a:lnTo>
                    <a:pt x="362848" y="77889"/>
                  </a:lnTo>
                  <a:lnTo>
                    <a:pt x="323214" y="100508"/>
                  </a:lnTo>
                  <a:lnTo>
                    <a:pt x="285305" y="125655"/>
                  </a:lnTo>
                  <a:lnTo>
                    <a:pt x="249236" y="153217"/>
                  </a:lnTo>
                  <a:lnTo>
                    <a:pt x="215122" y="183077"/>
                  </a:lnTo>
                  <a:lnTo>
                    <a:pt x="183077" y="215122"/>
                  </a:lnTo>
                  <a:lnTo>
                    <a:pt x="153217" y="249236"/>
                  </a:lnTo>
                  <a:lnTo>
                    <a:pt x="125655" y="285305"/>
                  </a:lnTo>
                  <a:lnTo>
                    <a:pt x="100508" y="323214"/>
                  </a:lnTo>
                  <a:lnTo>
                    <a:pt x="77889" y="362848"/>
                  </a:lnTo>
                  <a:lnTo>
                    <a:pt x="57913" y="404091"/>
                  </a:lnTo>
                  <a:lnTo>
                    <a:pt x="40695" y="446831"/>
                  </a:lnTo>
                  <a:lnTo>
                    <a:pt x="26351" y="490951"/>
                  </a:lnTo>
                  <a:lnTo>
                    <a:pt x="14994" y="536337"/>
                  </a:lnTo>
                  <a:lnTo>
                    <a:pt x="6740" y="582874"/>
                  </a:lnTo>
                  <a:lnTo>
                    <a:pt x="1704" y="630447"/>
                  </a:lnTo>
                  <a:lnTo>
                    <a:pt x="0" y="678942"/>
                  </a:lnTo>
                  <a:lnTo>
                    <a:pt x="1704" y="727436"/>
                  </a:lnTo>
                  <a:lnTo>
                    <a:pt x="6740" y="775009"/>
                  </a:lnTo>
                  <a:lnTo>
                    <a:pt x="14994" y="821546"/>
                  </a:lnTo>
                  <a:lnTo>
                    <a:pt x="26351" y="866932"/>
                  </a:lnTo>
                  <a:lnTo>
                    <a:pt x="40695" y="911052"/>
                  </a:lnTo>
                  <a:lnTo>
                    <a:pt x="57913" y="953792"/>
                  </a:lnTo>
                  <a:lnTo>
                    <a:pt x="77889" y="995035"/>
                  </a:lnTo>
                  <a:lnTo>
                    <a:pt x="100508" y="1034669"/>
                  </a:lnTo>
                  <a:lnTo>
                    <a:pt x="125655" y="1072578"/>
                  </a:lnTo>
                  <a:lnTo>
                    <a:pt x="153217" y="1108647"/>
                  </a:lnTo>
                  <a:lnTo>
                    <a:pt x="183077" y="1142761"/>
                  </a:lnTo>
                  <a:lnTo>
                    <a:pt x="215122" y="1174806"/>
                  </a:lnTo>
                  <a:lnTo>
                    <a:pt x="249236" y="1204666"/>
                  </a:lnTo>
                  <a:lnTo>
                    <a:pt x="285305" y="1232228"/>
                  </a:lnTo>
                  <a:lnTo>
                    <a:pt x="323214" y="1257375"/>
                  </a:lnTo>
                  <a:lnTo>
                    <a:pt x="362848" y="1279994"/>
                  </a:lnTo>
                  <a:lnTo>
                    <a:pt x="404091" y="1299970"/>
                  </a:lnTo>
                  <a:lnTo>
                    <a:pt x="446831" y="1317188"/>
                  </a:lnTo>
                  <a:lnTo>
                    <a:pt x="490951" y="1331532"/>
                  </a:lnTo>
                  <a:lnTo>
                    <a:pt x="536337" y="1342889"/>
                  </a:lnTo>
                  <a:lnTo>
                    <a:pt x="582874" y="1351143"/>
                  </a:lnTo>
                  <a:lnTo>
                    <a:pt x="630447" y="1356179"/>
                  </a:lnTo>
                  <a:lnTo>
                    <a:pt x="678941" y="1357884"/>
                  </a:lnTo>
                  <a:lnTo>
                    <a:pt x="727436" y="1356179"/>
                  </a:lnTo>
                  <a:lnTo>
                    <a:pt x="775009" y="1351143"/>
                  </a:lnTo>
                  <a:lnTo>
                    <a:pt x="821546" y="1342889"/>
                  </a:lnTo>
                  <a:lnTo>
                    <a:pt x="866932" y="1331532"/>
                  </a:lnTo>
                  <a:lnTo>
                    <a:pt x="911052" y="1317188"/>
                  </a:lnTo>
                  <a:lnTo>
                    <a:pt x="953792" y="1299970"/>
                  </a:lnTo>
                  <a:lnTo>
                    <a:pt x="995035" y="1279994"/>
                  </a:lnTo>
                  <a:lnTo>
                    <a:pt x="1034669" y="1257375"/>
                  </a:lnTo>
                  <a:lnTo>
                    <a:pt x="1072578" y="1232228"/>
                  </a:lnTo>
                  <a:lnTo>
                    <a:pt x="1108647" y="1204666"/>
                  </a:lnTo>
                  <a:lnTo>
                    <a:pt x="1142761" y="1174806"/>
                  </a:lnTo>
                  <a:lnTo>
                    <a:pt x="1174806" y="1142761"/>
                  </a:lnTo>
                  <a:lnTo>
                    <a:pt x="1204666" y="1108647"/>
                  </a:lnTo>
                  <a:lnTo>
                    <a:pt x="1232228" y="1072578"/>
                  </a:lnTo>
                  <a:lnTo>
                    <a:pt x="1257375" y="1034669"/>
                  </a:lnTo>
                  <a:lnTo>
                    <a:pt x="1279994" y="995035"/>
                  </a:lnTo>
                  <a:lnTo>
                    <a:pt x="1299970" y="953792"/>
                  </a:lnTo>
                  <a:lnTo>
                    <a:pt x="1317188" y="911052"/>
                  </a:lnTo>
                  <a:lnTo>
                    <a:pt x="1331532" y="866932"/>
                  </a:lnTo>
                  <a:lnTo>
                    <a:pt x="1342889" y="821546"/>
                  </a:lnTo>
                  <a:lnTo>
                    <a:pt x="1351143" y="775009"/>
                  </a:lnTo>
                  <a:lnTo>
                    <a:pt x="1356179" y="727436"/>
                  </a:lnTo>
                  <a:lnTo>
                    <a:pt x="1357884" y="678942"/>
                  </a:lnTo>
                  <a:lnTo>
                    <a:pt x="1356179" y="630447"/>
                  </a:lnTo>
                  <a:lnTo>
                    <a:pt x="1351143" y="582874"/>
                  </a:lnTo>
                  <a:lnTo>
                    <a:pt x="1342889" y="536337"/>
                  </a:lnTo>
                  <a:lnTo>
                    <a:pt x="1331532" y="490951"/>
                  </a:lnTo>
                  <a:lnTo>
                    <a:pt x="1317188" y="446831"/>
                  </a:lnTo>
                  <a:lnTo>
                    <a:pt x="1299970" y="404091"/>
                  </a:lnTo>
                  <a:lnTo>
                    <a:pt x="1279994" y="362848"/>
                  </a:lnTo>
                  <a:lnTo>
                    <a:pt x="1257375" y="323214"/>
                  </a:lnTo>
                  <a:lnTo>
                    <a:pt x="1232228" y="285305"/>
                  </a:lnTo>
                  <a:lnTo>
                    <a:pt x="1204666" y="249236"/>
                  </a:lnTo>
                  <a:lnTo>
                    <a:pt x="1174806" y="215122"/>
                  </a:lnTo>
                  <a:lnTo>
                    <a:pt x="1142761" y="183077"/>
                  </a:lnTo>
                  <a:lnTo>
                    <a:pt x="1108647" y="153217"/>
                  </a:lnTo>
                  <a:lnTo>
                    <a:pt x="1072578" y="125655"/>
                  </a:lnTo>
                  <a:lnTo>
                    <a:pt x="1034669" y="100508"/>
                  </a:lnTo>
                  <a:lnTo>
                    <a:pt x="995035" y="77889"/>
                  </a:lnTo>
                  <a:lnTo>
                    <a:pt x="953792" y="57913"/>
                  </a:lnTo>
                  <a:lnTo>
                    <a:pt x="911052" y="40695"/>
                  </a:lnTo>
                  <a:lnTo>
                    <a:pt x="866932" y="26351"/>
                  </a:lnTo>
                  <a:lnTo>
                    <a:pt x="821546" y="14994"/>
                  </a:lnTo>
                  <a:lnTo>
                    <a:pt x="775009" y="6740"/>
                  </a:lnTo>
                  <a:lnTo>
                    <a:pt x="727436" y="1704"/>
                  </a:lnTo>
                  <a:lnTo>
                    <a:pt x="67894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99816" y="2790698"/>
              <a:ext cx="521817" cy="48767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60673" y="2790698"/>
              <a:ext cx="533400" cy="48767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53257" y="3315334"/>
              <a:ext cx="968692" cy="21336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3870959" y="2846832"/>
              <a:ext cx="1076325" cy="1079500"/>
            </a:xfrm>
            <a:custGeom>
              <a:avLst/>
              <a:gdLst/>
              <a:ahLst/>
              <a:cxnLst/>
              <a:rect l="l" t="t" r="r" b="b"/>
              <a:pathLst>
                <a:path w="1076325" h="1079500">
                  <a:moveTo>
                    <a:pt x="537972" y="0"/>
                  </a:moveTo>
                  <a:lnTo>
                    <a:pt x="489014" y="2204"/>
                  </a:lnTo>
                  <a:lnTo>
                    <a:pt x="441286" y="8692"/>
                  </a:lnTo>
                  <a:lnTo>
                    <a:pt x="394978" y="19272"/>
                  </a:lnTo>
                  <a:lnTo>
                    <a:pt x="350280" y="33753"/>
                  </a:lnTo>
                  <a:lnTo>
                    <a:pt x="307382" y="51946"/>
                  </a:lnTo>
                  <a:lnTo>
                    <a:pt x="266474" y="73660"/>
                  </a:lnTo>
                  <a:lnTo>
                    <a:pt x="227746" y="98703"/>
                  </a:lnTo>
                  <a:lnTo>
                    <a:pt x="191388" y="126887"/>
                  </a:lnTo>
                  <a:lnTo>
                    <a:pt x="157591" y="158019"/>
                  </a:lnTo>
                  <a:lnTo>
                    <a:pt x="126544" y="191911"/>
                  </a:lnTo>
                  <a:lnTo>
                    <a:pt x="98438" y="228370"/>
                  </a:lnTo>
                  <a:lnTo>
                    <a:pt x="73462" y="267208"/>
                  </a:lnTo>
                  <a:lnTo>
                    <a:pt x="51807" y="308232"/>
                  </a:lnTo>
                  <a:lnTo>
                    <a:pt x="33663" y="351253"/>
                  </a:lnTo>
                  <a:lnTo>
                    <a:pt x="19221" y="396081"/>
                  </a:lnTo>
                  <a:lnTo>
                    <a:pt x="8669" y="442524"/>
                  </a:lnTo>
                  <a:lnTo>
                    <a:pt x="2199" y="490392"/>
                  </a:lnTo>
                  <a:lnTo>
                    <a:pt x="0" y="539495"/>
                  </a:lnTo>
                  <a:lnTo>
                    <a:pt x="2199" y="588599"/>
                  </a:lnTo>
                  <a:lnTo>
                    <a:pt x="8669" y="636467"/>
                  </a:lnTo>
                  <a:lnTo>
                    <a:pt x="19221" y="682910"/>
                  </a:lnTo>
                  <a:lnTo>
                    <a:pt x="33663" y="727738"/>
                  </a:lnTo>
                  <a:lnTo>
                    <a:pt x="51807" y="770759"/>
                  </a:lnTo>
                  <a:lnTo>
                    <a:pt x="73462" y="811784"/>
                  </a:lnTo>
                  <a:lnTo>
                    <a:pt x="98438" y="850621"/>
                  </a:lnTo>
                  <a:lnTo>
                    <a:pt x="126544" y="887080"/>
                  </a:lnTo>
                  <a:lnTo>
                    <a:pt x="157591" y="920972"/>
                  </a:lnTo>
                  <a:lnTo>
                    <a:pt x="191388" y="952104"/>
                  </a:lnTo>
                  <a:lnTo>
                    <a:pt x="227746" y="980288"/>
                  </a:lnTo>
                  <a:lnTo>
                    <a:pt x="266474" y="1005332"/>
                  </a:lnTo>
                  <a:lnTo>
                    <a:pt x="307382" y="1027045"/>
                  </a:lnTo>
                  <a:lnTo>
                    <a:pt x="350280" y="1045238"/>
                  </a:lnTo>
                  <a:lnTo>
                    <a:pt x="394978" y="1059719"/>
                  </a:lnTo>
                  <a:lnTo>
                    <a:pt x="441286" y="1070299"/>
                  </a:lnTo>
                  <a:lnTo>
                    <a:pt x="489014" y="1076787"/>
                  </a:lnTo>
                  <a:lnTo>
                    <a:pt x="537972" y="1078991"/>
                  </a:lnTo>
                  <a:lnTo>
                    <a:pt x="586929" y="1076787"/>
                  </a:lnTo>
                  <a:lnTo>
                    <a:pt x="634657" y="1070299"/>
                  </a:lnTo>
                  <a:lnTo>
                    <a:pt x="680965" y="1059719"/>
                  </a:lnTo>
                  <a:lnTo>
                    <a:pt x="725663" y="1045238"/>
                  </a:lnTo>
                  <a:lnTo>
                    <a:pt x="768561" y="1027045"/>
                  </a:lnTo>
                  <a:lnTo>
                    <a:pt x="809469" y="1005331"/>
                  </a:lnTo>
                  <a:lnTo>
                    <a:pt x="848197" y="980288"/>
                  </a:lnTo>
                  <a:lnTo>
                    <a:pt x="884555" y="952104"/>
                  </a:lnTo>
                  <a:lnTo>
                    <a:pt x="918352" y="920972"/>
                  </a:lnTo>
                  <a:lnTo>
                    <a:pt x="949399" y="887080"/>
                  </a:lnTo>
                  <a:lnTo>
                    <a:pt x="977505" y="850621"/>
                  </a:lnTo>
                  <a:lnTo>
                    <a:pt x="1002481" y="811783"/>
                  </a:lnTo>
                  <a:lnTo>
                    <a:pt x="1024136" y="770759"/>
                  </a:lnTo>
                  <a:lnTo>
                    <a:pt x="1042280" y="727738"/>
                  </a:lnTo>
                  <a:lnTo>
                    <a:pt x="1056722" y="682910"/>
                  </a:lnTo>
                  <a:lnTo>
                    <a:pt x="1067274" y="636467"/>
                  </a:lnTo>
                  <a:lnTo>
                    <a:pt x="1073744" y="588599"/>
                  </a:lnTo>
                  <a:lnTo>
                    <a:pt x="1075943" y="539495"/>
                  </a:lnTo>
                  <a:lnTo>
                    <a:pt x="1073744" y="490392"/>
                  </a:lnTo>
                  <a:lnTo>
                    <a:pt x="1067274" y="442524"/>
                  </a:lnTo>
                  <a:lnTo>
                    <a:pt x="1056722" y="396081"/>
                  </a:lnTo>
                  <a:lnTo>
                    <a:pt x="1042280" y="351253"/>
                  </a:lnTo>
                  <a:lnTo>
                    <a:pt x="1024136" y="308232"/>
                  </a:lnTo>
                  <a:lnTo>
                    <a:pt x="1002481" y="267207"/>
                  </a:lnTo>
                  <a:lnTo>
                    <a:pt x="977505" y="228370"/>
                  </a:lnTo>
                  <a:lnTo>
                    <a:pt x="949399" y="191911"/>
                  </a:lnTo>
                  <a:lnTo>
                    <a:pt x="918352" y="158019"/>
                  </a:lnTo>
                  <a:lnTo>
                    <a:pt x="884555" y="126887"/>
                  </a:lnTo>
                  <a:lnTo>
                    <a:pt x="848197" y="98703"/>
                  </a:lnTo>
                  <a:lnTo>
                    <a:pt x="809469" y="73660"/>
                  </a:lnTo>
                  <a:lnTo>
                    <a:pt x="768561" y="51946"/>
                  </a:lnTo>
                  <a:lnTo>
                    <a:pt x="725663" y="33753"/>
                  </a:lnTo>
                  <a:lnTo>
                    <a:pt x="680965" y="19272"/>
                  </a:lnTo>
                  <a:lnTo>
                    <a:pt x="634657" y="8692"/>
                  </a:lnTo>
                  <a:lnTo>
                    <a:pt x="586929" y="2204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0800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25111" y="2890392"/>
              <a:ext cx="493775" cy="48767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38300" y="208788"/>
              <a:ext cx="1725168" cy="47244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51046" y="3343655"/>
              <a:ext cx="814730" cy="16154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05326" y="3488131"/>
              <a:ext cx="907745" cy="16184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91856" y="4372355"/>
              <a:ext cx="3777996" cy="60198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205469" y="4526915"/>
              <a:ext cx="451484" cy="24383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66657" y="4526915"/>
              <a:ext cx="3228213" cy="243839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11849100" y="4372355"/>
              <a:ext cx="132715" cy="601980"/>
            </a:xfrm>
            <a:custGeom>
              <a:avLst/>
              <a:gdLst/>
              <a:ahLst/>
              <a:cxnLst/>
              <a:rect l="l" t="t" r="r" b="b"/>
              <a:pathLst>
                <a:path w="132715" h="601979">
                  <a:moveTo>
                    <a:pt x="132588" y="0"/>
                  </a:moveTo>
                  <a:lnTo>
                    <a:pt x="0" y="0"/>
                  </a:lnTo>
                  <a:lnTo>
                    <a:pt x="0" y="601980"/>
                  </a:lnTo>
                  <a:lnTo>
                    <a:pt x="132588" y="601980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2060935" y="4372355"/>
              <a:ext cx="131445" cy="601980"/>
            </a:xfrm>
            <a:custGeom>
              <a:avLst/>
              <a:gdLst/>
              <a:ahLst/>
              <a:cxnLst/>
              <a:rect l="l" t="t" r="r" b="b"/>
              <a:pathLst>
                <a:path w="131445" h="601979">
                  <a:moveTo>
                    <a:pt x="131064" y="0"/>
                  </a:moveTo>
                  <a:lnTo>
                    <a:pt x="0" y="0"/>
                  </a:lnTo>
                  <a:lnTo>
                    <a:pt x="0" y="601980"/>
                  </a:lnTo>
                  <a:lnTo>
                    <a:pt x="131064" y="601980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592067" y="4876800"/>
              <a:ext cx="1521460" cy="1521460"/>
            </a:xfrm>
            <a:custGeom>
              <a:avLst/>
              <a:gdLst/>
              <a:ahLst/>
              <a:cxnLst/>
              <a:rect l="l" t="t" r="r" b="b"/>
              <a:pathLst>
                <a:path w="1521460" h="1521460">
                  <a:moveTo>
                    <a:pt x="760476" y="0"/>
                  </a:moveTo>
                  <a:lnTo>
                    <a:pt x="712383" y="1496"/>
                  </a:lnTo>
                  <a:lnTo>
                    <a:pt x="665085" y="5925"/>
                  </a:lnTo>
                  <a:lnTo>
                    <a:pt x="618671" y="13198"/>
                  </a:lnTo>
                  <a:lnTo>
                    <a:pt x="573230" y="23226"/>
                  </a:lnTo>
                  <a:lnTo>
                    <a:pt x="528851" y="35919"/>
                  </a:lnTo>
                  <a:lnTo>
                    <a:pt x="485623" y="51189"/>
                  </a:lnTo>
                  <a:lnTo>
                    <a:pt x="443635" y="68947"/>
                  </a:lnTo>
                  <a:lnTo>
                    <a:pt x="402976" y="89103"/>
                  </a:lnTo>
                  <a:lnTo>
                    <a:pt x="363736" y="111569"/>
                  </a:lnTo>
                  <a:lnTo>
                    <a:pt x="326004" y="136254"/>
                  </a:lnTo>
                  <a:lnTo>
                    <a:pt x="289868" y="163071"/>
                  </a:lnTo>
                  <a:lnTo>
                    <a:pt x="255417" y="191930"/>
                  </a:lnTo>
                  <a:lnTo>
                    <a:pt x="222742" y="222742"/>
                  </a:lnTo>
                  <a:lnTo>
                    <a:pt x="191930" y="255417"/>
                  </a:lnTo>
                  <a:lnTo>
                    <a:pt x="163071" y="289868"/>
                  </a:lnTo>
                  <a:lnTo>
                    <a:pt x="136254" y="326004"/>
                  </a:lnTo>
                  <a:lnTo>
                    <a:pt x="111569" y="363736"/>
                  </a:lnTo>
                  <a:lnTo>
                    <a:pt x="89103" y="402976"/>
                  </a:lnTo>
                  <a:lnTo>
                    <a:pt x="68947" y="443635"/>
                  </a:lnTo>
                  <a:lnTo>
                    <a:pt x="51189" y="485623"/>
                  </a:lnTo>
                  <a:lnTo>
                    <a:pt x="35919" y="528851"/>
                  </a:lnTo>
                  <a:lnTo>
                    <a:pt x="23226" y="573230"/>
                  </a:lnTo>
                  <a:lnTo>
                    <a:pt x="13198" y="618671"/>
                  </a:lnTo>
                  <a:lnTo>
                    <a:pt x="5925" y="665085"/>
                  </a:lnTo>
                  <a:lnTo>
                    <a:pt x="1496" y="712383"/>
                  </a:lnTo>
                  <a:lnTo>
                    <a:pt x="0" y="760476"/>
                  </a:lnTo>
                  <a:lnTo>
                    <a:pt x="1496" y="808569"/>
                  </a:lnTo>
                  <a:lnTo>
                    <a:pt x="5925" y="855868"/>
                  </a:lnTo>
                  <a:lnTo>
                    <a:pt x="13198" y="902283"/>
                  </a:lnTo>
                  <a:lnTo>
                    <a:pt x="23226" y="947725"/>
                  </a:lnTo>
                  <a:lnTo>
                    <a:pt x="35919" y="992105"/>
                  </a:lnTo>
                  <a:lnTo>
                    <a:pt x="51189" y="1035333"/>
                  </a:lnTo>
                  <a:lnTo>
                    <a:pt x="68947" y="1077322"/>
                  </a:lnTo>
                  <a:lnTo>
                    <a:pt x="89103" y="1117980"/>
                  </a:lnTo>
                  <a:lnTo>
                    <a:pt x="111569" y="1157220"/>
                  </a:lnTo>
                  <a:lnTo>
                    <a:pt x="136254" y="1194953"/>
                  </a:lnTo>
                  <a:lnTo>
                    <a:pt x="163071" y="1231089"/>
                  </a:lnTo>
                  <a:lnTo>
                    <a:pt x="191930" y="1265539"/>
                  </a:lnTo>
                  <a:lnTo>
                    <a:pt x="222742" y="1298214"/>
                  </a:lnTo>
                  <a:lnTo>
                    <a:pt x="255417" y="1329026"/>
                  </a:lnTo>
                  <a:lnTo>
                    <a:pt x="289868" y="1357884"/>
                  </a:lnTo>
                  <a:lnTo>
                    <a:pt x="326004" y="1384700"/>
                  </a:lnTo>
                  <a:lnTo>
                    <a:pt x="363736" y="1409385"/>
                  </a:lnTo>
                  <a:lnTo>
                    <a:pt x="402976" y="1431850"/>
                  </a:lnTo>
                  <a:lnTo>
                    <a:pt x="443635" y="1452006"/>
                  </a:lnTo>
                  <a:lnTo>
                    <a:pt x="485623" y="1469763"/>
                  </a:lnTo>
                  <a:lnTo>
                    <a:pt x="528851" y="1485033"/>
                  </a:lnTo>
                  <a:lnTo>
                    <a:pt x="573230" y="1497726"/>
                  </a:lnTo>
                  <a:lnTo>
                    <a:pt x="618671" y="1507754"/>
                  </a:lnTo>
                  <a:lnTo>
                    <a:pt x="665085" y="1515026"/>
                  </a:lnTo>
                  <a:lnTo>
                    <a:pt x="712383" y="1519455"/>
                  </a:lnTo>
                  <a:lnTo>
                    <a:pt x="760476" y="1520952"/>
                  </a:lnTo>
                  <a:lnTo>
                    <a:pt x="808568" y="1519455"/>
                  </a:lnTo>
                  <a:lnTo>
                    <a:pt x="855866" y="1515026"/>
                  </a:lnTo>
                  <a:lnTo>
                    <a:pt x="902280" y="1507754"/>
                  </a:lnTo>
                  <a:lnTo>
                    <a:pt x="947721" y="1497726"/>
                  </a:lnTo>
                  <a:lnTo>
                    <a:pt x="992100" y="1485033"/>
                  </a:lnTo>
                  <a:lnTo>
                    <a:pt x="1035328" y="1469763"/>
                  </a:lnTo>
                  <a:lnTo>
                    <a:pt x="1077316" y="1452006"/>
                  </a:lnTo>
                  <a:lnTo>
                    <a:pt x="1117975" y="1431850"/>
                  </a:lnTo>
                  <a:lnTo>
                    <a:pt x="1157215" y="1409385"/>
                  </a:lnTo>
                  <a:lnTo>
                    <a:pt x="1194947" y="1384700"/>
                  </a:lnTo>
                  <a:lnTo>
                    <a:pt x="1231083" y="1357884"/>
                  </a:lnTo>
                  <a:lnTo>
                    <a:pt x="1265534" y="1329026"/>
                  </a:lnTo>
                  <a:lnTo>
                    <a:pt x="1298209" y="1298214"/>
                  </a:lnTo>
                  <a:lnTo>
                    <a:pt x="1329021" y="1265539"/>
                  </a:lnTo>
                  <a:lnTo>
                    <a:pt x="1357880" y="1231089"/>
                  </a:lnTo>
                  <a:lnTo>
                    <a:pt x="1384697" y="1194953"/>
                  </a:lnTo>
                  <a:lnTo>
                    <a:pt x="1409382" y="1157220"/>
                  </a:lnTo>
                  <a:lnTo>
                    <a:pt x="1431848" y="1117980"/>
                  </a:lnTo>
                  <a:lnTo>
                    <a:pt x="1452004" y="1077322"/>
                  </a:lnTo>
                  <a:lnTo>
                    <a:pt x="1469762" y="1035333"/>
                  </a:lnTo>
                  <a:lnTo>
                    <a:pt x="1485032" y="992105"/>
                  </a:lnTo>
                  <a:lnTo>
                    <a:pt x="1497725" y="947725"/>
                  </a:lnTo>
                  <a:lnTo>
                    <a:pt x="1507753" y="902283"/>
                  </a:lnTo>
                  <a:lnTo>
                    <a:pt x="1515026" y="855868"/>
                  </a:lnTo>
                  <a:lnTo>
                    <a:pt x="1519455" y="808569"/>
                  </a:lnTo>
                  <a:lnTo>
                    <a:pt x="1520952" y="760476"/>
                  </a:lnTo>
                  <a:lnTo>
                    <a:pt x="1519455" y="712383"/>
                  </a:lnTo>
                  <a:lnTo>
                    <a:pt x="1515026" y="665085"/>
                  </a:lnTo>
                  <a:lnTo>
                    <a:pt x="1507753" y="618671"/>
                  </a:lnTo>
                  <a:lnTo>
                    <a:pt x="1497725" y="573230"/>
                  </a:lnTo>
                  <a:lnTo>
                    <a:pt x="1485032" y="528851"/>
                  </a:lnTo>
                  <a:lnTo>
                    <a:pt x="1469762" y="485623"/>
                  </a:lnTo>
                  <a:lnTo>
                    <a:pt x="1452004" y="443635"/>
                  </a:lnTo>
                  <a:lnTo>
                    <a:pt x="1431848" y="402976"/>
                  </a:lnTo>
                  <a:lnTo>
                    <a:pt x="1409382" y="363736"/>
                  </a:lnTo>
                  <a:lnTo>
                    <a:pt x="1384697" y="326004"/>
                  </a:lnTo>
                  <a:lnTo>
                    <a:pt x="1357880" y="289868"/>
                  </a:lnTo>
                  <a:lnTo>
                    <a:pt x="1329021" y="255417"/>
                  </a:lnTo>
                  <a:lnTo>
                    <a:pt x="1298209" y="222742"/>
                  </a:lnTo>
                  <a:lnTo>
                    <a:pt x="1265534" y="191930"/>
                  </a:lnTo>
                  <a:lnTo>
                    <a:pt x="1231083" y="163071"/>
                  </a:lnTo>
                  <a:lnTo>
                    <a:pt x="1194947" y="136254"/>
                  </a:lnTo>
                  <a:lnTo>
                    <a:pt x="1157215" y="111569"/>
                  </a:lnTo>
                  <a:lnTo>
                    <a:pt x="1117975" y="89103"/>
                  </a:lnTo>
                  <a:lnTo>
                    <a:pt x="1077316" y="68947"/>
                  </a:lnTo>
                  <a:lnTo>
                    <a:pt x="1035328" y="51189"/>
                  </a:lnTo>
                  <a:lnTo>
                    <a:pt x="992100" y="35919"/>
                  </a:lnTo>
                  <a:lnTo>
                    <a:pt x="947721" y="23226"/>
                  </a:lnTo>
                  <a:lnTo>
                    <a:pt x="902280" y="13198"/>
                  </a:lnTo>
                  <a:lnTo>
                    <a:pt x="855866" y="5925"/>
                  </a:lnTo>
                  <a:lnTo>
                    <a:pt x="808568" y="1496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56659" y="5273649"/>
              <a:ext cx="1430147" cy="48768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900170" y="5778093"/>
              <a:ext cx="946353" cy="16764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973321" y="5928969"/>
              <a:ext cx="757262" cy="167640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340864" y="5059679"/>
              <a:ext cx="1361440" cy="1361440"/>
            </a:xfrm>
            <a:custGeom>
              <a:avLst/>
              <a:gdLst/>
              <a:ahLst/>
              <a:cxnLst/>
              <a:rect l="l" t="t" r="r" b="b"/>
              <a:pathLst>
                <a:path w="1361439" h="1361439">
                  <a:moveTo>
                    <a:pt x="680466" y="0"/>
                  </a:moveTo>
                  <a:lnTo>
                    <a:pt x="631872" y="1708"/>
                  </a:lnTo>
                  <a:lnTo>
                    <a:pt x="584199" y="6757"/>
                  </a:lnTo>
                  <a:lnTo>
                    <a:pt x="537564" y="15032"/>
                  </a:lnTo>
                  <a:lnTo>
                    <a:pt x="492081" y="26416"/>
                  </a:lnTo>
                  <a:lnTo>
                    <a:pt x="447866" y="40796"/>
                  </a:lnTo>
                  <a:lnTo>
                    <a:pt x="405033" y="58055"/>
                  </a:lnTo>
                  <a:lnTo>
                    <a:pt x="363697" y="78079"/>
                  </a:lnTo>
                  <a:lnTo>
                    <a:pt x="323975" y="100752"/>
                  </a:lnTo>
                  <a:lnTo>
                    <a:pt x="285980" y="125960"/>
                  </a:lnTo>
                  <a:lnTo>
                    <a:pt x="249829" y="153586"/>
                  </a:lnTo>
                  <a:lnTo>
                    <a:pt x="215636" y="183517"/>
                  </a:lnTo>
                  <a:lnTo>
                    <a:pt x="183517" y="215636"/>
                  </a:lnTo>
                  <a:lnTo>
                    <a:pt x="153586" y="249829"/>
                  </a:lnTo>
                  <a:lnTo>
                    <a:pt x="125960" y="285980"/>
                  </a:lnTo>
                  <a:lnTo>
                    <a:pt x="100752" y="323975"/>
                  </a:lnTo>
                  <a:lnTo>
                    <a:pt x="78079" y="363697"/>
                  </a:lnTo>
                  <a:lnTo>
                    <a:pt x="58055" y="405033"/>
                  </a:lnTo>
                  <a:lnTo>
                    <a:pt x="40796" y="447866"/>
                  </a:lnTo>
                  <a:lnTo>
                    <a:pt x="26416" y="492081"/>
                  </a:lnTo>
                  <a:lnTo>
                    <a:pt x="15032" y="537564"/>
                  </a:lnTo>
                  <a:lnTo>
                    <a:pt x="6757" y="584199"/>
                  </a:lnTo>
                  <a:lnTo>
                    <a:pt x="1708" y="631872"/>
                  </a:lnTo>
                  <a:lnTo>
                    <a:pt x="0" y="680466"/>
                  </a:lnTo>
                  <a:lnTo>
                    <a:pt x="1708" y="729061"/>
                  </a:lnTo>
                  <a:lnTo>
                    <a:pt x="6757" y="776734"/>
                  </a:lnTo>
                  <a:lnTo>
                    <a:pt x="15032" y="823370"/>
                  </a:lnTo>
                  <a:lnTo>
                    <a:pt x="26416" y="868854"/>
                  </a:lnTo>
                  <a:lnTo>
                    <a:pt x="40796" y="913070"/>
                  </a:lnTo>
                  <a:lnTo>
                    <a:pt x="58055" y="955904"/>
                  </a:lnTo>
                  <a:lnTo>
                    <a:pt x="78079" y="997239"/>
                  </a:lnTo>
                  <a:lnTo>
                    <a:pt x="100752" y="1036962"/>
                  </a:lnTo>
                  <a:lnTo>
                    <a:pt x="125960" y="1074956"/>
                  </a:lnTo>
                  <a:lnTo>
                    <a:pt x="153586" y="1111107"/>
                  </a:lnTo>
                  <a:lnTo>
                    <a:pt x="183517" y="1145300"/>
                  </a:lnTo>
                  <a:lnTo>
                    <a:pt x="215636" y="1177419"/>
                  </a:lnTo>
                  <a:lnTo>
                    <a:pt x="249829" y="1207349"/>
                  </a:lnTo>
                  <a:lnTo>
                    <a:pt x="285980" y="1234975"/>
                  </a:lnTo>
                  <a:lnTo>
                    <a:pt x="323975" y="1260182"/>
                  </a:lnTo>
                  <a:lnTo>
                    <a:pt x="363697" y="1282855"/>
                  </a:lnTo>
                  <a:lnTo>
                    <a:pt x="405033" y="1302878"/>
                  </a:lnTo>
                  <a:lnTo>
                    <a:pt x="447866" y="1320137"/>
                  </a:lnTo>
                  <a:lnTo>
                    <a:pt x="492081" y="1334516"/>
                  </a:lnTo>
                  <a:lnTo>
                    <a:pt x="537564" y="1345900"/>
                  </a:lnTo>
                  <a:lnTo>
                    <a:pt x="584199" y="1354174"/>
                  </a:lnTo>
                  <a:lnTo>
                    <a:pt x="631872" y="1359223"/>
                  </a:lnTo>
                  <a:lnTo>
                    <a:pt x="680466" y="1360932"/>
                  </a:lnTo>
                  <a:lnTo>
                    <a:pt x="729059" y="1359223"/>
                  </a:lnTo>
                  <a:lnTo>
                    <a:pt x="776732" y="1354174"/>
                  </a:lnTo>
                  <a:lnTo>
                    <a:pt x="823367" y="1345900"/>
                  </a:lnTo>
                  <a:lnTo>
                    <a:pt x="868850" y="1334516"/>
                  </a:lnTo>
                  <a:lnTo>
                    <a:pt x="913065" y="1320137"/>
                  </a:lnTo>
                  <a:lnTo>
                    <a:pt x="955898" y="1302878"/>
                  </a:lnTo>
                  <a:lnTo>
                    <a:pt x="997234" y="1282855"/>
                  </a:lnTo>
                  <a:lnTo>
                    <a:pt x="1036956" y="1260182"/>
                  </a:lnTo>
                  <a:lnTo>
                    <a:pt x="1074951" y="1234975"/>
                  </a:lnTo>
                  <a:lnTo>
                    <a:pt x="1111102" y="1207349"/>
                  </a:lnTo>
                  <a:lnTo>
                    <a:pt x="1145295" y="1177419"/>
                  </a:lnTo>
                  <a:lnTo>
                    <a:pt x="1177414" y="1145300"/>
                  </a:lnTo>
                  <a:lnTo>
                    <a:pt x="1207345" y="1111107"/>
                  </a:lnTo>
                  <a:lnTo>
                    <a:pt x="1234971" y="1074956"/>
                  </a:lnTo>
                  <a:lnTo>
                    <a:pt x="1260179" y="1036962"/>
                  </a:lnTo>
                  <a:lnTo>
                    <a:pt x="1282852" y="997239"/>
                  </a:lnTo>
                  <a:lnTo>
                    <a:pt x="1302876" y="955904"/>
                  </a:lnTo>
                  <a:lnTo>
                    <a:pt x="1320135" y="913070"/>
                  </a:lnTo>
                  <a:lnTo>
                    <a:pt x="1334515" y="868854"/>
                  </a:lnTo>
                  <a:lnTo>
                    <a:pt x="1345899" y="823370"/>
                  </a:lnTo>
                  <a:lnTo>
                    <a:pt x="1354174" y="776734"/>
                  </a:lnTo>
                  <a:lnTo>
                    <a:pt x="1359223" y="729061"/>
                  </a:lnTo>
                  <a:lnTo>
                    <a:pt x="1360932" y="680466"/>
                  </a:lnTo>
                  <a:lnTo>
                    <a:pt x="1359223" y="631872"/>
                  </a:lnTo>
                  <a:lnTo>
                    <a:pt x="1354174" y="584199"/>
                  </a:lnTo>
                  <a:lnTo>
                    <a:pt x="1345899" y="537564"/>
                  </a:lnTo>
                  <a:lnTo>
                    <a:pt x="1334515" y="492081"/>
                  </a:lnTo>
                  <a:lnTo>
                    <a:pt x="1320135" y="447866"/>
                  </a:lnTo>
                  <a:lnTo>
                    <a:pt x="1302876" y="405033"/>
                  </a:lnTo>
                  <a:lnTo>
                    <a:pt x="1282852" y="363697"/>
                  </a:lnTo>
                  <a:lnTo>
                    <a:pt x="1260179" y="323975"/>
                  </a:lnTo>
                  <a:lnTo>
                    <a:pt x="1234971" y="285980"/>
                  </a:lnTo>
                  <a:lnTo>
                    <a:pt x="1207345" y="249829"/>
                  </a:lnTo>
                  <a:lnTo>
                    <a:pt x="1177414" y="215636"/>
                  </a:lnTo>
                  <a:lnTo>
                    <a:pt x="1145295" y="183517"/>
                  </a:lnTo>
                  <a:lnTo>
                    <a:pt x="1111102" y="153586"/>
                  </a:lnTo>
                  <a:lnTo>
                    <a:pt x="1074951" y="125960"/>
                  </a:lnTo>
                  <a:lnTo>
                    <a:pt x="1036956" y="100752"/>
                  </a:lnTo>
                  <a:lnTo>
                    <a:pt x="997234" y="78079"/>
                  </a:lnTo>
                  <a:lnTo>
                    <a:pt x="955898" y="58055"/>
                  </a:lnTo>
                  <a:lnTo>
                    <a:pt x="913065" y="40796"/>
                  </a:lnTo>
                  <a:lnTo>
                    <a:pt x="868850" y="26416"/>
                  </a:lnTo>
                  <a:lnTo>
                    <a:pt x="823367" y="15032"/>
                  </a:lnTo>
                  <a:lnTo>
                    <a:pt x="776732" y="6757"/>
                  </a:lnTo>
                  <a:lnTo>
                    <a:pt x="729059" y="1708"/>
                  </a:lnTo>
                  <a:lnTo>
                    <a:pt x="680466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92958" y="5330952"/>
              <a:ext cx="1156716" cy="487680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78302" y="5834481"/>
              <a:ext cx="856538" cy="16764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44775" y="5985357"/>
              <a:ext cx="836853" cy="16764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41375" y="0"/>
              <a:ext cx="1077468" cy="72237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7418" y="682664"/>
              <a:ext cx="824960" cy="15374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719448" y="270713"/>
              <a:ext cx="466344" cy="427024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52621" y="270713"/>
              <a:ext cx="1977136" cy="427024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825997" y="270713"/>
              <a:ext cx="6019546" cy="427024"/>
            </a:xfrm>
            <a:prstGeom prst="rect">
              <a:avLst/>
            </a:prstGeom>
          </p:spPr>
        </p:pic>
      </p:grpSp>
      <p:sp>
        <p:nvSpPr>
          <p:cNvPr id="80" name="object 8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18630" y="6196888"/>
            <a:ext cx="4699635" cy="348615"/>
            <a:chOff x="6818630" y="6196888"/>
            <a:chExt cx="4699635" cy="3486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8630" y="6196888"/>
              <a:ext cx="4699254" cy="18318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4098" y="6362090"/>
              <a:ext cx="4334383" cy="182880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2891917" y="270713"/>
            <a:ext cx="9060180" cy="854075"/>
            <a:chOff x="2891917" y="270713"/>
            <a:chExt cx="9060180" cy="85407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4537" y="270713"/>
              <a:ext cx="7147306" cy="4270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1917" y="697992"/>
              <a:ext cx="8949817" cy="42672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4244340" y="3875532"/>
            <a:ext cx="3729990" cy="2070735"/>
            <a:chOff x="4244340" y="3875532"/>
            <a:chExt cx="3729990" cy="207073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0248" y="3901440"/>
              <a:ext cx="3704082" cy="20444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340" y="3875532"/>
              <a:ext cx="3703319" cy="2043683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8037576" y="3883152"/>
            <a:ext cx="3729990" cy="2070735"/>
            <a:chOff x="8037576" y="3883152"/>
            <a:chExt cx="3729990" cy="207073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3484" y="3909060"/>
              <a:ext cx="3704081" cy="204444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7576" y="3883152"/>
              <a:ext cx="3703320" cy="2043683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449580" y="3880103"/>
            <a:ext cx="3736340" cy="2072005"/>
            <a:chOff x="449580" y="3880103"/>
            <a:chExt cx="3736340" cy="207200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60" y="3906011"/>
              <a:ext cx="3705605" cy="204597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152" y="3880103"/>
              <a:ext cx="3704844" cy="204520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49580" y="3986783"/>
              <a:ext cx="3710940" cy="277495"/>
            </a:xfrm>
            <a:custGeom>
              <a:avLst/>
              <a:gdLst/>
              <a:ahLst/>
              <a:cxnLst/>
              <a:rect l="l" t="t" r="r" b="b"/>
              <a:pathLst>
                <a:path w="3710940" h="277495">
                  <a:moveTo>
                    <a:pt x="3710940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3710940" y="277368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4577" y="4033392"/>
              <a:ext cx="2069211" cy="182880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4241291" y="3989832"/>
            <a:ext cx="3710940" cy="277495"/>
            <a:chOff x="4241291" y="3989832"/>
            <a:chExt cx="3710940" cy="277495"/>
          </a:xfrm>
        </p:grpSpPr>
        <p:sp>
          <p:nvSpPr>
            <p:cNvPr id="20" name="object 20" descr=""/>
            <p:cNvSpPr/>
            <p:nvPr/>
          </p:nvSpPr>
          <p:spPr>
            <a:xfrm>
              <a:off x="4241291" y="3989832"/>
              <a:ext cx="3710940" cy="277495"/>
            </a:xfrm>
            <a:custGeom>
              <a:avLst/>
              <a:gdLst/>
              <a:ahLst/>
              <a:cxnLst/>
              <a:rect l="l" t="t" r="r" b="b"/>
              <a:pathLst>
                <a:path w="3710940" h="277495">
                  <a:moveTo>
                    <a:pt x="3710940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3710940" y="277368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4214" y="4037076"/>
              <a:ext cx="715848" cy="182880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8031480" y="3986784"/>
            <a:ext cx="3710940" cy="277495"/>
            <a:chOff x="8031480" y="3986784"/>
            <a:chExt cx="3710940" cy="277495"/>
          </a:xfrm>
        </p:grpSpPr>
        <p:sp>
          <p:nvSpPr>
            <p:cNvPr id="23" name="object 23" descr=""/>
            <p:cNvSpPr/>
            <p:nvPr/>
          </p:nvSpPr>
          <p:spPr>
            <a:xfrm>
              <a:off x="8031480" y="3986784"/>
              <a:ext cx="3710940" cy="277495"/>
            </a:xfrm>
            <a:custGeom>
              <a:avLst/>
              <a:gdLst/>
              <a:ahLst/>
              <a:cxnLst/>
              <a:rect l="l" t="t" r="r" b="b"/>
              <a:pathLst>
                <a:path w="3710940" h="277495">
                  <a:moveTo>
                    <a:pt x="3710939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3710939" y="277368"/>
                  </a:lnTo>
                  <a:lnTo>
                    <a:pt x="3710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1193" y="4033393"/>
              <a:ext cx="1285367" cy="182880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635508" y="3828313"/>
            <a:ext cx="584200" cy="584200"/>
            <a:chOff x="635508" y="3828313"/>
            <a:chExt cx="584200" cy="584200"/>
          </a:xfrm>
        </p:grpSpPr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508" y="3828313"/>
              <a:ext cx="583666" cy="58366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05612" y="3898391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224028" y="0"/>
                  </a:moveTo>
                  <a:lnTo>
                    <a:pt x="178879" y="4552"/>
                  </a:lnTo>
                  <a:lnTo>
                    <a:pt x="136827" y="17609"/>
                  </a:lnTo>
                  <a:lnTo>
                    <a:pt x="98773" y="38268"/>
                  </a:lnTo>
                  <a:lnTo>
                    <a:pt x="65617" y="65627"/>
                  </a:lnTo>
                  <a:lnTo>
                    <a:pt x="38261" y="98784"/>
                  </a:lnTo>
                  <a:lnTo>
                    <a:pt x="17605" y="136838"/>
                  </a:lnTo>
                  <a:lnTo>
                    <a:pt x="4551" y="178886"/>
                  </a:lnTo>
                  <a:lnTo>
                    <a:pt x="0" y="224027"/>
                  </a:lnTo>
                  <a:lnTo>
                    <a:pt x="4551" y="269169"/>
                  </a:lnTo>
                  <a:lnTo>
                    <a:pt x="17605" y="311217"/>
                  </a:lnTo>
                  <a:lnTo>
                    <a:pt x="38261" y="349271"/>
                  </a:lnTo>
                  <a:lnTo>
                    <a:pt x="65617" y="382428"/>
                  </a:lnTo>
                  <a:lnTo>
                    <a:pt x="98773" y="409787"/>
                  </a:lnTo>
                  <a:lnTo>
                    <a:pt x="136827" y="430446"/>
                  </a:lnTo>
                  <a:lnTo>
                    <a:pt x="178879" y="443503"/>
                  </a:lnTo>
                  <a:lnTo>
                    <a:pt x="224028" y="448055"/>
                  </a:lnTo>
                  <a:lnTo>
                    <a:pt x="269176" y="443503"/>
                  </a:lnTo>
                  <a:lnTo>
                    <a:pt x="311228" y="430446"/>
                  </a:lnTo>
                  <a:lnTo>
                    <a:pt x="349282" y="409787"/>
                  </a:lnTo>
                  <a:lnTo>
                    <a:pt x="382438" y="382428"/>
                  </a:lnTo>
                  <a:lnTo>
                    <a:pt x="409794" y="349271"/>
                  </a:lnTo>
                  <a:lnTo>
                    <a:pt x="430450" y="311217"/>
                  </a:lnTo>
                  <a:lnTo>
                    <a:pt x="443504" y="269169"/>
                  </a:lnTo>
                  <a:lnTo>
                    <a:pt x="448056" y="224027"/>
                  </a:lnTo>
                  <a:lnTo>
                    <a:pt x="443504" y="178886"/>
                  </a:lnTo>
                  <a:lnTo>
                    <a:pt x="430450" y="136838"/>
                  </a:lnTo>
                  <a:lnTo>
                    <a:pt x="409794" y="98784"/>
                  </a:lnTo>
                  <a:lnTo>
                    <a:pt x="382438" y="65627"/>
                  </a:lnTo>
                  <a:lnTo>
                    <a:pt x="349282" y="38268"/>
                  </a:lnTo>
                  <a:lnTo>
                    <a:pt x="311228" y="17609"/>
                  </a:lnTo>
                  <a:lnTo>
                    <a:pt x="269176" y="455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5716" y="3968495"/>
              <a:ext cx="307847" cy="307848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8424671" y="3822217"/>
            <a:ext cx="584200" cy="584200"/>
            <a:chOff x="8424671" y="3822217"/>
            <a:chExt cx="584200" cy="584200"/>
          </a:xfrm>
        </p:grpSpPr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24671" y="3822217"/>
              <a:ext cx="583666" cy="58366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494775" y="3892296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224027" y="0"/>
                  </a:moveTo>
                  <a:lnTo>
                    <a:pt x="178886" y="4552"/>
                  </a:lnTo>
                  <a:lnTo>
                    <a:pt x="136838" y="17609"/>
                  </a:lnTo>
                  <a:lnTo>
                    <a:pt x="98784" y="38268"/>
                  </a:lnTo>
                  <a:lnTo>
                    <a:pt x="65627" y="65627"/>
                  </a:lnTo>
                  <a:lnTo>
                    <a:pt x="38268" y="98784"/>
                  </a:lnTo>
                  <a:lnTo>
                    <a:pt x="17609" y="136838"/>
                  </a:lnTo>
                  <a:lnTo>
                    <a:pt x="4552" y="178886"/>
                  </a:lnTo>
                  <a:lnTo>
                    <a:pt x="0" y="224027"/>
                  </a:lnTo>
                  <a:lnTo>
                    <a:pt x="4552" y="269169"/>
                  </a:lnTo>
                  <a:lnTo>
                    <a:pt x="17609" y="311217"/>
                  </a:lnTo>
                  <a:lnTo>
                    <a:pt x="38268" y="349271"/>
                  </a:lnTo>
                  <a:lnTo>
                    <a:pt x="65627" y="382428"/>
                  </a:lnTo>
                  <a:lnTo>
                    <a:pt x="98784" y="409787"/>
                  </a:lnTo>
                  <a:lnTo>
                    <a:pt x="136838" y="430446"/>
                  </a:lnTo>
                  <a:lnTo>
                    <a:pt x="178886" y="443503"/>
                  </a:lnTo>
                  <a:lnTo>
                    <a:pt x="224027" y="448055"/>
                  </a:lnTo>
                  <a:lnTo>
                    <a:pt x="269169" y="443503"/>
                  </a:lnTo>
                  <a:lnTo>
                    <a:pt x="311217" y="430446"/>
                  </a:lnTo>
                  <a:lnTo>
                    <a:pt x="349271" y="409787"/>
                  </a:lnTo>
                  <a:lnTo>
                    <a:pt x="382428" y="382428"/>
                  </a:lnTo>
                  <a:lnTo>
                    <a:pt x="409787" y="349271"/>
                  </a:lnTo>
                  <a:lnTo>
                    <a:pt x="430446" y="311217"/>
                  </a:lnTo>
                  <a:lnTo>
                    <a:pt x="443503" y="269169"/>
                  </a:lnTo>
                  <a:lnTo>
                    <a:pt x="448055" y="224027"/>
                  </a:lnTo>
                  <a:lnTo>
                    <a:pt x="443503" y="178886"/>
                  </a:lnTo>
                  <a:lnTo>
                    <a:pt x="430446" y="136838"/>
                  </a:lnTo>
                  <a:lnTo>
                    <a:pt x="409787" y="98784"/>
                  </a:lnTo>
                  <a:lnTo>
                    <a:pt x="382428" y="65627"/>
                  </a:lnTo>
                  <a:lnTo>
                    <a:pt x="349271" y="38268"/>
                  </a:lnTo>
                  <a:lnTo>
                    <a:pt x="311217" y="17609"/>
                  </a:lnTo>
                  <a:lnTo>
                    <a:pt x="269169" y="4552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77071" y="3968496"/>
              <a:ext cx="283464" cy="283463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4863084" y="3828313"/>
            <a:ext cx="584200" cy="584200"/>
            <a:chOff x="4863084" y="3828313"/>
            <a:chExt cx="584200" cy="584200"/>
          </a:xfrm>
        </p:grpSpPr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63084" y="3828313"/>
              <a:ext cx="583666" cy="583666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933188" y="3898391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224027" y="0"/>
                  </a:moveTo>
                  <a:lnTo>
                    <a:pt x="178886" y="4552"/>
                  </a:lnTo>
                  <a:lnTo>
                    <a:pt x="136838" y="17609"/>
                  </a:lnTo>
                  <a:lnTo>
                    <a:pt x="98784" y="38268"/>
                  </a:lnTo>
                  <a:lnTo>
                    <a:pt x="65627" y="65627"/>
                  </a:lnTo>
                  <a:lnTo>
                    <a:pt x="38268" y="98784"/>
                  </a:lnTo>
                  <a:lnTo>
                    <a:pt x="17609" y="136838"/>
                  </a:lnTo>
                  <a:lnTo>
                    <a:pt x="4552" y="178886"/>
                  </a:lnTo>
                  <a:lnTo>
                    <a:pt x="0" y="224027"/>
                  </a:lnTo>
                  <a:lnTo>
                    <a:pt x="4552" y="269169"/>
                  </a:lnTo>
                  <a:lnTo>
                    <a:pt x="17609" y="311217"/>
                  </a:lnTo>
                  <a:lnTo>
                    <a:pt x="38268" y="349271"/>
                  </a:lnTo>
                  <a:lnTo>
                    <a:pt x="65627" y="382428"/>
                  </a:lnTo>
                  <a:lnTo>
                    <a:pt x="98784" y="409787"/>
                  </a:lnTo>
                  <a:lnTo>
                    <a:pt x="136838" y="430446"/>
                  </a:lnTo>
                  <a:lnTo>
                    <a:pt x="178886" y="443503"/>
                  </a:lnTo>
                  <a:lnTo>
                    <a:pt x="224027" y="448055"/>
                  </a:lnTo>
                  <a:lnTo>
                    <a:pt x="269169" y="443503"/>
                  </a:lnTo>
                  <a:lnTo>
                    <a:pt x="311217" y="430446"/>
                  </a:lnTo>
                  <a:lnTo>
                    <a:pt x="349271" y="409787"/>
                  </a:lnTo>
                  <a:lnTo>
                    <a:pt x="382428" y="382428"/>
                  </a:lnTo>
                  <a:lnTo>
                    <a:pt x="409787" y="349271"/>
                  </a:lnTo>
                  <a:lnTo>
                    <a:pt x="430446" y="311217"/>
                  </a:lnTo>
                  <a:lnTo>
                    <a:pt x="443503" y="269169"/>
                  </a:lnTo>
                  <a:lnTo>
                    <a:pt x="448056" y="224027"/>
                  </a:lnTo>
                  <a:lnTo>
                    <a:pt x="443503" y="178886"/>
                  </a:lnTo>
                  <a:lnTo>
                    <a:pt x="430446" y="136838"/>
                  </a:lnTo>
                  <a:lnTo>
                    <a:pt x="409787" y="98784"/>
                  </a:lnTo>
                  <a:lnTo>
                    <a:pt x="382428" y="65627"/>
                  </a:lnTo>
                  <a:lnTo>
                    <a:pt x="349271" y="38268"/>
                  </a:lnTo>
                  <a:lnTo>
                    <a:pt x="311217" y="17609"/>
                  </a:lnTo>
                  <a:lnTo>
                    <a:pt x="269169" y="4552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98720" y="3962399"/>
              <a:ext cx="313944" cy="313944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9785604" y="4110228"/>
            <a:ext cx="1784985" cy="1126490"/>
            <a:chOff x="9785604" y="4110228"/>
            <a:chExt cx="1784985" cy="1126490"/>
          </a:xfrm>
        </p:grpSpPr>
        <p:sp>
          <p:nvSpPr>
            <p:cNvPr id="38" name="object 38" descr=""/>
            <p:cNvSpPr/>
            <p:nvPr/>
          </p:nvSpPr>
          <p:spPr>
            <a:xfrm>
              <a:off x="10443972" y="4110228"/>
              <a:ext cx="1126490" cy="1126490"/>
            </a:xfrm>
            <a:custGeom>
              <a:avLst/>
              <a:gdLst/>
              <a:ahLst/>
              <a:cxnLst/>
              <a:rect l="l" t="t" r="r" b="b"/>
              <a:pathLst>
                <a:path w="1126490" h="1126489">
                  <a:moveTo>
                    <a:pt x="563118" y="0"/>
                  </a:moveTo>
                  <a:lnTo>
                    <a:pt x="514526" y="2066"/>
                  </a:lnTo>
                  <a:lnTo>
                    <a:pt x="467084" y="8154"/>
                  </a:lnTo>
                  <a:lnTo>
                    <a:pt x="420959" y="18094"/>
                  </a:lnTo>
                  <a:lnTo>
                    <a:pt x="376320" y="31717"/>
                  </a:lnTo>
                  <a:lnTo>
                    <a:pt x="333336" y="48853"/>
                  </a:lnTo>
                  <a:lnTo>
                    <a:pt x="292177" y="69335"/>
                  </a:lnTo>
                  <a:lnTo>
                    <a:pt x="253011" y="92993"/>
                  </a:lnTo>
                  <a:lnTo>
                    <a:pt x="216007" y="119658"/>
                  </a:lnTo>
                  <a:lnTo>
                    <a:pt x="181334" y="149162"/>
                  </a:lnTo>
                  <a:lnTo>
                    <a:pt x="149162" y="181334"/>
                  </a:lnTo>
                  <a:lnTo>
                    <a:pt x="119658" y="216007"/>
                  </a:lnTo>
                  <a:lnTo>
                    <a:pt x="92993" y="253011"/>
                  </a:lnTo>
                  <a:lnTo>
                    <a:pt x="69335" y="292177"/>
                  </a:lnTo>
                  <a:lnTo>
                    <a:pt x="48853" y="333336"/>
                  </a:lnTo>
                  <a:lnTo>
                    <a:pt x="31717" y="376320"/>
                  </a:lnTo>
                  <a:lnTo>
                    <a:pt x="18094" y="420959"/>
                  </a:lnTo>
                  <a:lnTo>
                    <a:pt x="8154" y="467084"/>
                  </a:lnTo>
                  <a:lnTo>
                    <a:pt x="2066" y="514526"/>
                  </a:lnTo>
                  <a:lnTo>
                    <a:pt x="0" y="563118"/>
                  </a:lnTo>
                  <a:lnTo>
                    <a:pt x="2066" y="611709"/>
                  </a:lnTo>
                  <a:lnTo>
                    <a:pt x="8154" y="659151"/>
                  </a:lnTo>
                  <a:lnTo>
                    <a:pt x="18094" y="705276"/>
                  </a:lnTo>
                  <a:lnTo>
                    <a:pt x="31717" y="749915"/>
                  </a:lnTo>
                  <a:lnTo>
                    <a:pt x="48853" y="792899"/>
                  </a:lnTo>
                  <a:lnTo>
                    <a:pt x="69335" y="834058"/>
                  </a:lnTo>
                  <a:lnTo>
                    <a:pt x="92993" y="873224"/>
                  </a:lnTo>
                  <a:lnTo>
                    <a:pt x="119658" y="910228"/>
                  </a:lnTo>
                  <a:lnTo>
                    <a:pt x="149162" y="944901"/>
                  </a:lnTo>
                  <a:lnTo>
                    <a:pt x="181334" y="977073"/>
                  </a:lnTo>
                  <a:lnTo>
                    <a:pt x="216007" y="1006577"/>
                  </a:lnTo>
                  <a:lnTo>
                    <a:pt x="253011" y="1033242"/>
                  </a:lnTo>
                  <a:lnTo>
                    <a:pt x="292177" y="1056900"/>
                  </a:lnTo>
                  <a:lnTo>
                    <a:pt x="333336" y="1077382"/>
                  </a:lnTo>
                  <a:lnTo>
                    <a:pt x="376320" y="1094518"/>
                  </a:lnTo>
                  <a:lnTo>
                    <a:pt x="420959" y="1108141"/>
                  </a:lnTo>
                  <a:lnTo>
                    <a:pt x="467084" y="1118081"/>
                  </a:lnTo>
                  <a:lnTo>
                    <a:pt x="514526" y="1124169"/>
                  </a:lnTo>
                  <a:lnTo>
                    <a:pt x="563118" y="1126236"/>
                  </a:lnTo>
                  <a:lnTo>
                    <a:pt x="611709" y="1124169"/>
                  </a:lnTo>
                  <a:lnTo>
                    <a:pt x="659151" y="1118081"/>
                  </a:lnTo>
                  <a:lnTo>
                    <a:pt x="705276" y="1108141"/>
                  </a:lnTo>
                  <a:lnTo>
                    <a:pt x="749915" y="1094518"/>
                  </a:lnTo>
                  <a:lnTo>
                    <a:pt x="792899" y="1077382"/>
                  </a:lnTo>
                  <a:lnTo>
                    <a:pt x="834058" y="1056900"/>
                  </a:lnTo>
                  <a:lnTo>
                    <a:pt x="873224" y="1033242"/>
                  </a:lnTo>
                  <a:lnTo>
                    <a:pt x="910228" y="1006577"/>
                  </a:lnTo>
                  <a:lnTo>
                    <a:pt x="944901" y="977073"/>
                  </a:lnTo>
                  <a:lnTo>
                    <a:pt x="977073" y="944901"/>
                  </a:lnTo>
                  <a:lnTo>
                    <a:pt x="1006577" y="910228"/>
                  </a:lnTo>
                  <a:lnTo>
                    <a:pt x="1033242" y="873224"/>
                  </a:lnTo>
                  <a:lnTo>
                    <a:pt x="1056900" y="834058"/>
                  </a:lnTo>
                  <a:lnTo>
                    <a:pt x="1077382" y="792899"/>
                  </a:lnTo>
                  <a:lnTo>
                    <a:pt x="1094518" y="749915"/>
                  </a:lnTo>
                  <a:lnTo>
                    <a:pt x="1108141" y="705276"/>
                  </a:lnTo>
                  <a:lnTo>
                    <a:pt x="1118081" y="659151"/>
                  </a:lnTo>
                  <a:lnTo>
                    <a:pt x="1124169" y="611709"/>
                  </a:lnTo>
                  <a:lnTo>
                    <a:pt x="1126235" y="563118"/>
                  </a:lnTo>
                  <a:lnTo>
                    <a:pt x="1124169" y="514526"/>
                  </a:lnTo>
                  <a:lnTo>
                    <a:pt x="1118081" y="467084"/>
                  </a:lnTo>
                  <a:lnTo>
                    <a:pt x="1108141" y="420959"/>
                  </a:lnTo>
                  <a:lnTo>
                    <a:pt x="1094518" y="376320"/>
                  </a:lnTo>
                  <a:lnTo>
                    <a:pt x="1077382" y="333336"/>
                  </a:lnTo>
                  <a:lnTo>
                    <a:pt x="1056900" y="292177"/>
                  </a:lnTo>
                  <a:lnTo>
                    <a:pt x="1033242" y="253011"/>
                  </a:lnTo>
                  <a:lnTo>
                    <a:pt x="1006577" y="216007"/>
                  </a:lnTo>
                  <a:lnTo>
                    <a:pt x="977073" y="181334"/>
                  </a:lnTo>
                  <a:lnTo>
                    <a:pt x="944901" y="149162"/>
                  </a:lnTo>
                  <a:lnTo>
                    <a:pt x="910228" y="119658"/>
                  </a:lnTo>
                  <a:lnTo>
                    <a:pt x="873224" y="92993"/>
                  </a:lnTo>
                  <a:lnTo>
                    <a:pt x="834058" y="69335"/>
                  </a:lnTo>
                  <a:lnTo>
                    <a:pt x="792899" y="48853"/>
                  </a:lnTo>
                  <a:lnTo>
                    <a:pt x="749915" y="31717"/>
                  </a:lnTo>
                  <a:lnTo>
                    <a:pt x="705276" y="18094"/>
                  </a:lnTo>
                  <a:lnTo>
                    <a:pt x="659151" y="8154"/>
                  </a:lnTo>
                  <a:lnTo>
                    <a:pt x="611709" y="2066"/>
                  </a:lnTo>
                  <a:lnTo>
                    <a:pt x="563118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60634" y="4889627"/>
              <a:ext cx="762876" cy="10668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71886" y="4985639"/>
              <a:ext cx="502920" cy="10668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27182" y="4237609"/>
              <a:ext cx="751840" cy="42671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79938" y="4583557"/>
              <a:ext cx="766318" cy="24383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785604" y="4326636"/>
              <a:ext cx="822960" cy="824865"/>
            </a:xfrm>
            <a:custGeom>
              <a:avLst/>
              <a:gdLst/>
              <a:ahLst/>
              <a:cxnLst/>
              <a:rect l="l" t="t" r="r" b="b"/>
              <a:pathLst>
                <a:path w="822959" h="824864">
                  <a:moveTo>
                    <a:pt x="411479" y="0"/>
                  </a:moveTo>
                  <a:lnTo>
                    <a:pt x="363502" y="2772"/>
                  </a:lnTo>
                  <a:lnTo>
                    <a:pt x="317147" y="10885"/>
                  </a:lnTo>
                  <a:lnTo>
                    <a:pt x="272725" y="24029"/>
                  </a:lnTo>
                  <a:lnTo>
                    <a:pt x="230543" y="41894"/>
                  </a:lnTo>
                  <a:lnTo>
                    <a:pt x="190913" y="64172"/>
                  </a:lnTo>
                  <a:lnTo>
                    <a:pt x="154141" y="90553"/>
                  </a:lnTo>
                  <a:lnTo>
                    <a:pt x="120538" y="120729"/>
                  </a:lnTo>
                  <a:lnTo>
                    <a:pt x="90413" y="154390"/>
                  </a:lnTo>
                  <a:lnTo>
                    <a:pt x="64075" y="191227"/>
                  </a:lnTo>
                  <a:lnTo>
                    <a:pt x="41832" y="230932"/>
                  </a:lnTo>
                  <a:lnTo>
                    <a:pt x="23994" y="273195"/>
                  </a:lnTo>
                  <a:lnTo>
                    <a:pt x="10870" y="317707"/>
                  </a:lnTo>
                  <a:lnTo>
                    <a:pt x="2769" y="364159"/>
                  </a:lnTo>
                  <a:lnTo>
                    <a:pt x="0" y="412241"/>
                  </a:lnTo>
                  <a:lnTo>
                    <a:pt x="2769" y="460324"/>
                  </a:lnTo>
                  <a:lnTo>
                    <a:pt x="10870" y="506776"/>
                  </a:lnTo>
                  <a:lnTo>
                    <a:pt x="23994" y="551288"/>
                  </a:lnTo>
                  <a:lnTo>
                    <a:pt x="41832" y="593551"/>
                  </a:lnTo>
                  <a:lnTo>
                    <a:pt x="64075" y="633256"/>
                  </a:lnTo>
                  <a:lnTo>
                    <a:pt x="90413" y="670093"/>
                  </a:lnTo>
                  <a:lnTo>
                    <a:pt x="120538" y="703754"/>
                  </a:lnTo>
                  <a:lnTo>
                    <a:pt x="154141" y="733930"/>
                  </a:lnTo>
                  <a:lnTo>
                    <a:pt x="190913" y="760311"/>
                  </a:lnTo>
                  <a:lnTo>
                    <a:pt x="230543" y="782589"/>
                  </a:lnTo>
                  <a:lnTo>
                    <a:pt x="272725" y="800454"/>
                  </a:lnTo>
                  <a:lnTo>
                    <a:pt x="317147" y="813598"/>
                  </a:lnTo>
                  <a:lnTo>
                    <a:pt x="363502" y="821711"/>
                  </a:lnTo>
                  <a:lnTo>
                    <a:pt x="411479" y="824483"/>
                  </a:lnTo>
                  <a:lnTo>
                    <a:pt x="459457" y="821711"/>
                  </a:lnTo>
                  <a:lnTo>
                    <a:pt x="505812" y="813598"/>
                  </a:lnTo>
                  <a:lnTo>
                    <a:pt x="550234" y="800454"/>
                  </a:lnTo>
                  <a:lnTo>
                    <a:pt x="592416" y="782589"/>
                  </a:lnTo>
                  <a:lnTo>
                    <a:pt x="632046" y="760311"/>
                  </a:lnTo>
                  <a:lnTo>
                    <a:pt x="668818" y="733930"/>
                  </a:lnTo>
                  <a:lnTo>
                    <a:pt x="702421" y="703754"/>
                  </a:lnTo>
                  <a:lnTo>
                    <a:pt x="732546" y="670093"/>
                  </a:lnTo>
                  <a:lnTo>
                    <a:pt x="758884" y="633256"/>
                  </a:lnTo>
                  <a:lnTo>
                    <a:pt x="781127" y="593551"/>
                  </a:lnTo>
                  <a:lnTo>
                    <a:pt x="798965" y="551288"/>
                  </a:lnTo>
                  <a:lnTo>
                    <a:pt x="812089" y="506776"/>
                  </a:lnTo>
                  <a:lnTo>
                    <a:pt x="820190" y="460324"/>
                  </a:lnTo>
                  <a:lnTo>
                    <a:pt x="822960" y="412241"/>
                  </a:lnTo>
                  <a:lnTo>
                    <a:pt x="820190" y="364159"/>
                  </a:lnTo>
                  <a:lnTo>
                    <a:pt x="812089" y="317707"/>
                  </a:lnTo>
                  <a:lnTo>
                    <a:pt x="798965" y="273195"/>
                  </a:lnTo>
                  <a:lnTo>
                    <a:pt x="781127" y="230932"/>
                  </a:lnTo>
                  <a:lnTo>
                    <a:pt x="758884" y="191227"/>
                  </a:lnTo>
                  <a:lnTo>
                    <a:pt x="732546" y="154390"/>
                  </a:lnTo>
                  <a:lnTo>
                    <a:pt x="702421" y="120729"/>
                  </a:lnTo>
                  <a:lnTo>
                    <a:pt x="668818" y="90553"/>
                  </a:lnTo>
                  <a:lnTo>
                    <a:pt x="632046" y="64172"/>
                  </a:lnTo>
                  <a:lnTo>
                    <a:pt x="592416" y="41894"/>
                  </a:lnTo>
                  <a:lnTo>
                    <a:pt x="550234" y="24029"/>
                  </a:lnTo>
                  <a:lnTo>
                    <a:pt x="505812" y="10885"/>
                  </a:lnTo>
                  <a:lnTo>
                    <a:pt x="459457" y="2772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48672" y="4451553"/>
              <a:ext cx="228600" cy="30510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62972" y="4451553"/>
              <a:ext cx="536448" cy="30510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54717" y="4777740"/>
              <a:ext cx="392620" cy="10668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25761" y="4873752"/>
              <a:ext cx="462915" cy="10668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95865" y="4969459"/>
              <a:ext cx="285292" cy="106984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5980176" y="4104132"/>
            <a:ext cx="1816735" cy="1126490"/>
            <a:chOff x="5980176" y="4104132"/>
            <a:chExt cx="1816735" cy="1126490"/>
          </a:xfrm>
        </p:grpSpPr>
        <p:sp>
          <p:nvSpPr>
            <p:cNvPr id="50" name="object 50" descr=""/>
            <p:cNvSpPr/>
            <p:nvPr/>
          </p:nvSpPr>
          <p:spPr>
            <a:xfrm>
              <a:off x="6667500" y="4104132"/>
              <a:ext cx="1126490" cy="1126490"/>
            </a:xfrm>
            <a:custGeom>
              <a:avLst/>
              <a:gdLst/>
              <a:ahLst/>
              <a:cxnLst/>
              <a:rect l="l" t="t" r="r" b="b"/>
              <a:pathLst>
                <a:path w="1126490" h="1126489">
                  <a:moveTo>
                    <a:pt x="563118" y="0"/>
                  </a:moveTo>
                  <a:lnTo>
                    <a:pt x="514526" y="2066"/>
                  </a:lnTo>
                  <a:lnTo>
                    <a:pt x="467084" y="8154"/>
                  </a:lnTo>
                  <a:lnTo>
                    <a:pt x="420959" y="18094"/>
                  </a:lnTo>
                  <a:lnTo>
                    <a:pt x="376320" y="31717"/>
                  </a:lnTo>
                  <a:lnTo>
                    <a:pt x="333336" y="48853"/>
                  </a:lnTo>
                  <a:lnTo>
                    <a:pt x="292177" y="69335"/>
                  </a:lnTo>
                  <a:lnTo>
                    <a:pt x="253011" y="92993"/>
                  </a:lnTo>
                  <a:lnTo>
                    <a:pt x="216007" y="119658"/>
                  </a:lnTo>
                  <a:lnTo>
                    <a:pt x="181334" y="149162"/>
                  </a:lnTo>
                  <a:lnTo>
                    <a:pt x="149162" y="181334"/>
                  </a:lnTo>
                  <a:lnTo>
                    <a:pt x="119658" y="216007"/>
                  </a:lnTo>
                  <a:lnTo>
                    <a:pt x="92993" y="253011"/>
                  </a:lnTo>
                  <a:lnTo>
                    <a:pt x="69335" y="292177"/>
                  </a:lnTo>
                  <a:lnTo>
                    <a:pt x="48853" y="333336"/>
                  </a:lnTo>
                  <a:lnTo>
                    <a:pt x="31717" y="376320"/>
                  </a:lnTo>
                  <a:lnTo>
                    <a:pt x="18094" y="420959"/>
                  </a:lnTo>
                  <a:lnTo>
                    <a:pt x="8154" y="467084"/>
                  </a:lnTo>
                  <a:lnTo>
                    <a:pt x="2066" y="514526"/>
                  </a:lnTo>
                  <a:lnTo>
                    <a:pt x="0" y="563118"/>
                  </a:lnTo>
                  <a:lnTo>
                    <a:pt x="2066" y="611709"/>
                  </a:lnTo>
                  <a:lnTo>
                    <a:pt x="8154" y="659151"/>
                  </a:lnTo>
                  <a:lnTo>
                    <a:pt x="18094" y="705276"/>
                  </a:lnTo>
                  <a:lnTo>
                    <a:pt x="31717" y="749915"/>
                  </a:lnTo>
                  <a:lnTo>
                    <a:pt x="48853" y="792899"/>
                  </a:lnTo>
                  <a:lnTo>
                    <a:pt x="69335" y="834058"/>
                  </a:lnTo>
                  <a:lnTo>
                    <a:pt x="92993" y="873224"/>
                  </a:lnTo>
                  <a:lnTo>
                    <a:pt x="119658" y="910228"/>
                  </a:lnTo>
                  <a:lnTo>
                    <a:pt x="149162" y="944901"/>
                  </a:lnTo>
                  <a:lnTo>
                    <a:pt x="181334" y="977073"/>
                  </a:lnTo>
                  <a:lnTo>
                    <a:pt x="216007" y="1006577"/>
                  </a:lnTo>
                  <a:lnTo>
                    <a:pt x="253011" y="1033242"/>
                  </a:lnTo>
                  <a:lnTo>
                    <a:pt x="292177" y="1056900"/>
                  </a:lnTo>
                  <a:lnTo>
                    <a:pt x="333336" y="1077382"/>
                  </a:lnTo>
                  <a:lnTo>
                    <a:pt x="376320" y="1094518"/>
                  </a:lnTo>
                  <a:lnTo>
                    <a:pt x="420959" y="1108141"/>
                  </a:lnTo>
                  <a:lnTo>
                    <a:pt x="467084" y="1118081"/>
                  </a:lnTo>
                  <a:lnTo>
                    <a:pt x="514526" y="1124169"/>
                  </a:lnTo>
                  <a:lnTo>
                    <a:pt x="563118" y="1126236"/>
                  </a:lnTo>
                  <a:lnTo>
                    <a:pt x="611709" y="1124169"/>
                  </a:lnTo>
                  <a:lnTo>
                    <a:pt x="659151" y="1118081"/>
                  </a:lnTo>
                  <a:lnTo>
                    <a:pt x="705276" y="1108141"/>
                  </a:lnTo>
                  <a:lnTo>
                    <a:pt x="749915" y="1094518"/>
                  </a:lnTo>
                  <a:lnTo>
                    <a:pt x="792899" y="1077382"/>
                  </a:lnTo>
                  <a:lnTo>
                    <a:pt x="834058" y="1056900"/>
                  </a:lnTo>
                  <a:lnTo>
                    <a:pt x="873224" y="1033242"/>
                  </a:lnTo>
                  <a:lnTo>
                    <a:pt x="910228" y="1006577"/>
                  </a:lnTo>
                  <a:lnTo>
                    <a:pt x="944901" y="977073"/>
                  </a:lnTo>
                  <a:lnTo>
                    <a:pt x="977073" y="944901"/>
                  </a:lnTo>
                  <a:lnTo>
                    <a:pt x="1006577" y="910228"/>
                  </a:lnTo>
                  <a:lnTo>
                    <a:pt x="1033242" y="873224"/>
                  </a:lnTo>
                  <a:lnTo>
                    <a:pt x="1056900" y="834058"/>
                  </a:lnTo>
                  <a:lnTo>
                    <a:pt x="1077382" y="792899"/>
                  </a:lnTo>
                  <a:lnTo>
                    <a:pt x="1094518" y="749915"/>
                  </a:lnTo>
                  <a:lnTo>
                    <a:pt x="1108141" y="705276"/>
                  </a:lnTo>
                  <a:lnTo>
                    <a:pt x="1118081" y="659151"/>
                  </a:lnTo>
                  <a:lnTo>
                    <a:pt x="1124169" y="611709"/>
                  </a:lnTo>
                  <a:lnTo>
                    <a:pt x="1126235" y="563118"/>
                  </a:lnTo>
                  <a:lnTo>
                    <a:pt x="1124169" y="514526"/>
                  </a:lnTo>
                  <a:lnTo>
                    <a:pt x="1118081" y="467084"/>
                  </a:lnTo>
                  <a:lnTo>
                    <a:pt x="1108141" y="420959"/>
                  </a:lnTo>
                  <a:lnTo>
                    <a:pt x="1094518" y="376320"/>
                  </a:lnTo>
                  <a:lnTo>
                    <a:pt x="1077382" y="333336"/>
                  </a:lnTo>
                  <a:lnTo>
                    <a:pt x="1056900" y="292177"/>
                  </a:lnTo>
                  <a:lnTo>
                    <a:pt x="1033242" y="253011"/>
                  </a:lnTo>
                  <a:lnTo>
                    <a:pt x="1006577" y="216007"/>
                  </a:lnTo>
                  <a:lnTo>
                    <a:pt x="977073" y="181334"/>
                  </a:lnTo>
                  <a:lnTo>
                    <a:pt x="944901" y="149162"/>
                  </a:lnTo>
                  <a:lnTo>
                    <a:pt x="910228" y="119658"/>
                  </a:lnTo>
                  <a:lnTo>
                    <a:pt x="873224" y="92993"/>
                  </a:lnTo>
                  <a:lnTo>
                    <a:pt x="834058" y="69335"/>
                  </a:lnTo>
                  <a:lnTo>
                    <a:pt x="792899" y="48853"/>
                  </a:lnTo>
                  <a:lnTo>
                    <a:pt x="749915" y="31717"/>
                  </a:lnTo>
                  <a:lnTo>
                    <a:pt x="705276" y="18094"/>
                  </a:lnTo>
                  <a:lnTo>
                    <a:pt x="659151" y="8154"/>
                  </a:lnTo>
                  <a:lnTo>
                    <a:pt x="611709" y="2066"/>
                  </a:lnTo>
                  <a:lnTo>
                    <a:pt x="563118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83654" y="4884166"/>
              <a:ext cx="762546" cy="10668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93382" y="4980178"/>
              <a:ext cx="506272" cy="10668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61302" y="4232148"/>
              <a:ext cx="466953" cy="42671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94855" y="4232148"/>
              <a:ext cx="228600" cy="42671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09155" y="4232148"/>
              <a:ext cx="587501" cy="42671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02450" y="4578096"/>
              <a:ext cx="766673" cy="243839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5980176" y="4326636"/>
              <a:ext cx="832485" cy="832485"/>
            </a:xfrm>
            <a:custGeom>
              <a:avLst/>
              <a:gdLst/>
              <a:ahLst/>
              <a:cxnLst/>
              <a:rect l="l" t="t" r="r" b="b"/>
              <a:pathLst>
                <a:path w="832484" h="832485">
                  <a:moveTo>
                    <a:pt x="416051" y="0"/>
                  </a:moveTo>
                  <a:lnTo>
                    <a:pt x="367538" y="2799"/>
                  </a:lnTo>
                  <a:lnTo>
                    <a:pt x="320666" y="10990"/>
                  </a:lnTo>
                  <a:lnTo>
                    <a:pt x="275749" y="24259"/>
                  </a:lnTo>
                  <a:lnTo>
                    <a:pt x="233098" y="42294"/>
                  </a:lnTo>
                  <a:lnTo>
                    <a:pt x="193027" y="64783"/>
                  </a:lnTo>
                  <a:lnTo>
                    <a:pt x="155847" y="91413"/>
                  </a:lnTo>
                  <a:lnTo>
                    <a:pt x="121872" y="121872"/>
                  </a:lnTo>
                  <a:lnTo>
                    <a:pt x="91413" y="155847"/>
                  </a:lnTo>
                  <a:lnTo>
                    <a:pt x="64783" y="193027"/>
                  </a:lnTo>
                  <a:lnTo>
                    <a:pt x="42294" y="233098"/>
                  </a:lnTo>
                  <a:lnTo>
                    <a:pt x="24259" y="275749"/>
                  </a:lnTo>
                  <a:lnTo>
                    <a:pt x="10990" y="320666"/>
                  </a:lnTo>
                  <a:lnTo>
                    <a:pt x="2799" y="367538"/>
                  </a:lnTo>
                  <a:lnTo>
                    <a:pt x="0" y="416051"/>
                  </a:lnTo>
                  <a:lnTo>
                    <a:pt x="2799" y="464565"/>
                  </a:lnTo>
                  <a:lnTo>
                    <a:pt x="10990" y="511437"/>
                  </a:lnTo>
                  <a:lnTo>
                    <a:pt x="24259" y="556354"/>
                  </a:lnTo>
                  <a:lnTo>
                    <a:pt x="42294" y="599005"/>
                  </a:lnTo>
                  <a:lnTo>
                    <a:pt x="64783" y="639076"/>
                  </a:lnTo>
                  <a:lnTo>
                    <a:pt x="91413" y="676256"/>
                  </a:lnTo>
                  <a:lnTo>
                    <a:pt x="121872" y="710231"/>
                  </a:lnTo>
                  <a:lnTo>
                    <a:pt x="155847" y="740690"/>
                  </a:lnTo>
                  <a:lnTo>
                    <a:pt x="193027" y="767320"/>
                  </a:lnTo>
                  <a:lnTo>
                    <a:pt x="233098" y="789809"/>
                  </a:lnTo>
                  <a:lnTo>
                    <a:pt x="275749" y="807844"/>
                  </a:lnTo>
                  <a:lnTo>
                    <a:pt x="320666" y="821113"/>
                  </a:lnTo>
                  <a:lnTo>
                    <a:pt x="367538" y="829304"/>
                  </a:lnTo>
                  <a:lnTo>
                    <a:pt x="416051" y="832103"/>
                  </a:lnTo>
                  <a:lnTo>
                    <a:pt x="464565" y="829304"/>
                  </a:lnTo>
                  <a:lnTo>
                    <a:pt x="511437" y="821113"/>
                  </a:lnTo>
                  <a:lnTo>
                    <a:pt x="556354" y="807844"/>
                  </a:lnTo>
                  <a:lnTo>
                    <a:pt x="599005" y="789809"/>
                  </a:lnTo>
                  <a:lnTo>
                    <a:pt x="639076" y="767320"/>
                  </a:lnTo>
                  <a:lnTo>
                    <a:pt x="676256" y="740690"/>
                  </a:lnTo>
                  <a:lnTo>
                    <a:pt x="710231" y="710231"/>
                  </a:lnTo>
                  <a:lnTo>
                    <a:pt x="740690" y="676256"/>
                  </a:lnTo>
                  <a:lnTo>
                    <a:pt x="767320" y="639076"/>
                  </a:lnTo>
                  <a:lnTo>
                    <a:pt x="789809" y="599005"/>
                  </a:lnTo>
                  <a:lnTo>
                    <a:pt x="807844" y="556354"/>
                  </a:lnTo>
                  <a:lnTo>
                    <a:pt x="821113" y="511437"/>
                  </a:lnTo>
                  <a:lnTo>
                    <a:pt x="829304" y="464565"/>
                  </a:lnTo>
                  <a:lnTo>
                    <a:pt x="832103" y="416051"/>
                  </a:lnTo>
                  <a:lnTo>
                    <a:pt x="829304" y="367538"/>
                  </a:lnTo>
                  <a:lnTo>
                    <a:pt x="821113" y="320666"/>
                  </a:lnTo>
                  <a:lnTo>
                    <a:pt x="807844" y="275749"/>
                  </a:lnTo>
                  <a:lnTo>
                    <a:pt x="789809" y="233098"/>
                  </a:lnTo>
                  <a:lnTo>
                    <a:pt x="767320" y="193027"/>
                  </a:lnTo>
                  <a:lnTo>
                    <a:pt x="740690" y="155847"/>
                  </a:lnTo>
                  <a:lnTo>
                    <a:pt x="710231" y="121872"/>
                  </a:lnTo>
                  <a:lnTo>
                    <a:pt x="676256" y="91413"/>
                  </a:lnTo>
                  <a:lnTo>
                    <a:pt x="639076" y="64783"/>
                  </a:lnTo>
                  <a:lnTo>
                    <a:pt x="599005" y="42294"/>
                  </a:lnTo>
                  <a:lnTo>
                    <a:pt x="556354" y="24259"/>
                  </a:lnTo>
                  <a:lnTo>
                    <a:pt x="511437" y="10990"/>
                  </a:lnTo>
                  <a:lnTo>
                    <a:pt x="464565" y="2799"/>
                  </a:lnTo>
                  <a:lnTo>
                    <a:pt x="416051" y="0"/>
                  </a:lnTo>
                  <a:close/>
                </a:path>
              </a:pathLst>
            </a:custGeom>
            <a:solidFill>
              <a:srgbClr val="1C5A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17590" y="4387596"/>
              <a:ext cx="723900" cy="3048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56274" y="4637532"/>
              <a:ext cx="377190" cy="16763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56909" y="4783201"/>
              <a:ext cx="350265" cy="10668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60897" y="4879213"/>
              <a:ext cx="538670" cy="10668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2149" y="4975225"/>
              <a:ext cx="287121" cy="106680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2156460" y="4210811"/>
            <a:ext cx="1899285" cy="1125220"/>
            <a:chOff x="2156460" y="4210811"/>
            <a:chExt cx="1899285" cy="1125220"/>
          </a:xfrm>
        </p:grpSpPr>
        <p:sp>
          <p:nvSpPr>
            <p:cNvPr id="64" name="object 64" descr=""/>
            <p:cNvSpPr/>
            <p:nvPr/>
          </p:nvSpPr>
          <p:spPr>
            <a:xfrm>
              <a:off x="2918460" y="4210811"/>
              <a:ext cx="1126490" cy="1125220"/>
            </a:xfrm>
            <a:custGeom>
              <a:avLst/>
              <a:gdLst/>
              <a:ahLst/>
              <a:cxnLst/>
              <a:rect l="l" t="t" r="r" b="b"/>
              <a:pathLst>
                <a:path w="1126489" h="1125220">
                  <a:moveTo>
                    <a:pt x="563117" y="0"/>
                  </a:moveTo>
                  <a:lnTo>
                    <a:pt x="514526" y="2063"/>
                  </a:lnTo>
                  <a:lnTo>
                    <a:pt x="467084" y="8142"/>
                  </a:lnTo>
                  <a:lnTo>
                    <a:pt x="420959" y="18067"/>
                  </a:lnTo>
                  <a:lnTo>
                    <a:pt x="376320" y="31670"/>
                  </a:lnTo>
                  <a:lnTo>
                    <a:pt x="333336" y="48781"/>
                  </a:lnTo>
                  <a:lnTo>
                    <a:pt x="292177" y="69233"/>
                  </a:lnTo>
                  <a:lnTo>
                    <a:pt x="253011" y="92857"/>
                  </a:lnTo>
                  <a:lnTo>
                    <a:pt x="216007" y="119484"/>
                  </a:lnTo>
                  <a:lnTo>
                    <a:pt x="181334" y="148946"/>
                  </a:lnTo>
                  <a:lnTo>
                    <a:pt x="149162" y="181073"/>
                  </a:lnTo>
                  <a:lnTo>
                    <a:pt x="119658" y="215698"/>
                  </a:lnTo>
                  <a:lnTo>
                    <a:pt x="92993" y="252651"/>
                  </a:lnTo>
                  <a:lnTo>
                    <a:pt x="69335" y="291764"/>
                  </a:lnTo>
                  <a:lnTo>
                    <a:pt x="48853" y="332868"/>
                  </a:lnTo>
                  <a:lnTo>
                    <a:pt x="31717" y="375795"/>
                  </a:lnTo>
                  <a:lnTo>
                    <a:pt x="18094" y="420376"/>
                  </a:lnTo>
                  <a:lnTo>
                    <a:pt x="8154" y="466442"/>
                  </a:lnTo>
                  <a:lnTo>
                    <a:pt x="2066" y="513825"/>
                  </a:lnTo>
                  <a:lnTo>
                    <a:pt x="0" y="562356"/>
                  </a:lnTo>
                  <a:lnTo>
                    <a:pt x="2066" y="610886"/>
                  </a:lnTo>
                  <a:lnTo>
                    <a:pt x="8154" y="658269"/>
                  </a:lnTo>
                  <a:lnTo>
                    <a:pt x="18094" y="704335"/>
                  </a:lnTo>
                  <a:lnTo>
                    <a:pt x="31717" y="748916"/>
                  </a:lnTo>
                  <a:lnTo>
                    <a:pt x="48853" y="791843"/>
                  </a:lnTo>
                  <a:lnTo>
                    <a:pt x="69335" y="832947"/>
                  </a:lnTo>
                  <a:lnTo>
                    <a:pt x="92993" y="872060"/>
                  </a:lnTo>
                  <a:lnTo>
                    <a:pt x="119658" y="909013"/>
                  </a:lnTo>
                  <a:lnTo>
                    <a:pt x="149162" y="943638"/>
                  </a:lnTo>
                  <a:lnTo>
                    <a:pt x="181334" y="975765"/>
                  </a:lnTo>
                  <a:lnTo>
                    <a:pt x="216007" y="1005227"/>
                  </a:lnTo>
                  <a:lnTo>
                    <a:pt x="253011" y="1031854"/>
                  </a:lnTo>
                  <a:lnTo>
                    <a:pt x="292177" y="1055478"/>
                  </a:lnTo>
                  <a:lnTo>
                    <a:pt x="333336" y="1075930"/>
                  </a:lnTo>
                  <a:lnTo>
                    <a:pt x="376320" y="1093041"/>
                  </a:lnTo>
                  <a:lnTo>
                    <a:pt x="420959" y="1106644"/>
                  </a:lnTo>
                  <a:lnTo>
                    <a:pt x="467084" y="1116569"/>
                  </a:lnTo>
                  <a:lnTo>
                    <a:pt x="514526" y="1122648"/>
                  </a:lnTo>
                  <a:lnTo>
                    <a:pt x="563117" y="1124712"/>
                  </a:lnTo>
                  <a:lnTo>
                    <a:pt x="611709" y="1122648"/>
                  </a:lnTo>
                  <a:lnTo>
                    <a:pt x="659151" y="1116569"/>
                  </a:lnTo>
                  <a:lnTo>
                    <a:pt x="705276" y="1106644"/>
                  </a:lnTo>
                  <a:lnTo>
                    <a:pt x="749915" y="1093041"/>
                  </a:lnTo>
                  <a:lnTo>
                    <a:pt x="792899" y="1075930"/>
                  </a:lnTo>
                  <a:lnTo>
                    <a:pt x="834058" y="1055478"/>
                  </a:lnTo>
                  <a:lnTo>
                    <a:pt x="873224" y="1031854"/>
                  </a:lnTo>
                  <a:lnTo>
                    <a:pt x="910228" y="1005227"/>
                  </a:lnTo>
                  <a:lnTo>
                    <a:pt x="944901" y="975765"/>
                  </a:lnTo>
                  <a:lnTo>
                    <a:pt x="977073" y="943638"/>
                  </a:lnTo>
                  <a:lnTo>
                    <a:pt x="1006577" y="909013"/>
                  </a:lnTo>
                  <a:lnTo>
                    <a:pt x="1033242" y="872060"/>
                  </a:lnTo>
                  <a:lnTo>
                    <a:pt x="1056900" y="832947"/>
                  </a:lnTo>
                  <a:lnTo>
                    <a:pt x="1077382" y="791843"/>
                  </a:lnTo>
                  <a:lnTo>
                    <a:pt x="1094518" y="748916"/>
                  </a:lnTo>
                  <a:lnTo>
                    <a:pt x="1108141" y="704335"/>
                  </a:lnTo>
                  <a:lnTo>
                    <a:pt x="1118081" y="658269"/>
                  </a:lnTo>
                  <a:lnTo>
                    <a:pt x="1124169" y="610886"/>
                  </a:lnTo>
                  <a:lnTo>
                    <a:pt x="1126236" y="562356"/>
                  </a:lnTo>
                  <a:lnTo>
                    <a:pt x="1124169" y="513825"/>
                  </a:lnTo>
                  <a:lnTo>
                    <a:pt x="1118081" y="466442"/>
                  </a:lnTo>
                  <a:lnTo>
                    <a:pt x="1108141" y="420376"/>
                  </a:lnTo>
                  <a:lnTo>
                    <a:pt x="1094518" y="375795"/>
                  </a:lnTo>
                  <a:lnTo>
                    <a:pt x="1077382" y="332868"/>
                  </a:lnTo>
                  <a:lnTo>
                    <a:pt x="1056900" y="291764"/>
                  </a:lnTo>
                  <a:lnTo>
                    <a:pt x="1033242" y="252651"/>
                  </a:lnTo>
                  <a:lnTo>
                    <a:pt x="1006577" y="215698"/>
                  </a:lnTo>
                  <a:lnTo>
                    <a:pt x="977073" y="181073"/>
                  </a:lnTo>
                  <a:lnTo>
                    <a:pt x="944901" y="148946"/>
                  </a:lnTo>
                  <a:lnTo>
                    <a:pt x="910228" y="119484"/>
                  </a:lnTo>
                  <a:lnTo>
                    <a:pt x="873224" y="92857"/>
                  </a:lnTo>
                  <a:lnTo>
                    <a:pt x="834058" y="69233"/>
                  </a:lnTo>
                  <a:lnTo>
                    <a:pt x="792899" y="48781"/>
                  </a:lnTo>
                  <a:lnTo>
                    <a:pt x="749915" y="31670"/>
                  </a:lnTo>
                  <a:lnTo>
                    <a:pt x="705276" y="18067"/>
                  </a:lnTo>
                  <a:lnTo>
                    <a:pt x="659151" y="8142"/>
                  </a:lnTo>
                  <a:lnTo>
                    <a:pt x="611709" y="2063"/>
                  </a:lnTo>
                  <a:lnTo>
                    <a:pt x="563117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40963" y="4978272"/>
              <a:ext cx="762876" cy="10668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39084" y="5074284"/>
              <a:ext cx="332841" cy="10668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67558" y="4489449"/>
              <a:ext cx="404621" cy="30480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13506" y="4489449"/>
              <a:ext cx="642112" cy="30480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59582" y="4734813"/>
              <a:ext cx="519175" cy="182880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156460" y="4354067"/>
              <a:ext cx="855344" cy="855344"/>
            </a:xfrm>
            <a:custGeom>
              <a:avLst/>
              <a:gdLst/>
              <a:ahLst/>
              <a:cxnLst/>
              <a:rect l="l" t="t" r="r" b="b"/>
              <a:pathLst>
                <a:path w="855344" h="855345">
                  <a:moveTo>
                    <a:pt x="427481" y="0"/>
                  </a:moveTo>
                  <a:lnTo>
                    <a:pt x="380902" y="2508"/>
                  </a:lnTo>
                  <a:lnTo>
                    <a:pt x="335776" y="9859"/>
                  </a:lnTo>
                  <a:lnTo>
                    <a:pt x="292364" y="21793"/>
                  </a:lnTo>
                  <a:lnTo>
                    <a:pt x="250926" y="38048"/>
                  </a:lnTo>
                  <a:lnTo>
                    <a:pt x="211723" y="58363"/>
                  </a:lnTo>
                  <a:lnTo>
                    <a:pt x="175016" y="82478"/>
                  </a:lnTo>
                  <a:lnTo>
                    <a:pt x="141065" y="110133"/>
                  </a:lnTo>
                  <a:lnTo>
                    <a:pt x="110133" y="141065"/>
                  </a:lnTo>
                  <a:lnTo>
                    <a:pt x="82478" y="175016"/>
                  </a:lnTo>
                  <a:lnTo>
                    <a:pt x="58363" y="211723"/>
                  </a:lnTo>
                  <a:lnTo>
                    <a:pt x="38048" y="250926"/>
                  </a:lnTo>
                  <a:lnTo>
                    <a:pt x="21793" y="292364"/>
                  </a:lnTo>
                  <a:lnTo>
                    <a:pt x="9859" y="335776"/>
                  </a:lnTo>
                  <a:lnTo>
                    <a:pt x="2508" y="380902"/>
                  </a:lnTo>
                  <a:lnTo>
                    <a:pt x="0" y="427481"/>
                  </a:lnTo>
                  <a:lnTo>
                    <a:pt x="2508" y="474061"/>
                  </a:lnTo>
                  <a:lnTo>
                    <a:pt x="9859" y="519187"/>
                  </a:lnTo>
                  <a:lnTo>
                    <a:pt x="21793" y="562599"/>
                  </a:lnTo>
                  <a:lnTo>
                    <a:pt x="38048" y="604037"/>
                  </a:lnTo>
                  <a:lnTo>
                    <a:pt x="58363" y="643240"/>
                  </a:lnTo>
                  <a:lnTo>
                    <a:pt x="82478" y="679947"/>
                  </a:lnTo>
                  <a:lnTo>
                    <a:pt x="110133" y="713898"/>
                  </a:lnTo>
                  <a:lnTo>
                    <a:pt x="141065" y="744830"/>
                  </a:lnTo>
                  <a:lnTo>
                    <a:pt x="175016" y="772485"/>
                  </a:lnTo>
                  <a:lnTo>
                    <a:pt x="211723" y="796600"/>
                  </a:lnTo>
                  <a:lnTo>
                    <a:pt x="250926" y="816915"/>
                  </a:lnTo>
                  <a:lnTo>
                    <a:pt x="292364" y="833170"/>
                  </a:lnTo>
                  <a:lnTo>
                    <a:pt x="335776" y="845104"/>
                  </a:lnTo>
                  <a:lnTo>
                    <a:pt x="380902" y="852455"/>
                  </a:lnTo>
                  <a:lnTo>
                    <a:pt x="427481" y="854963"/>
                  </a:lnTo>
                  <a:lnTo>
                    <a:pt x="474061" y="852455"/>
                  </a:lnTo>
                  <a:lnTo>
                    <a:pt x="519187" y="845104"/>
                  </a:lnTo>
                  <a:lnTo>
                    <a:pt x="562599" y="833170"/>
                  </a:lnTo>
                  <a:lnTo>
                    <a:pt x="604037" y="816915"/>
                  </a:lnTo>
                  <a:lnTo>
                    <a:pt x="643240" y="796600"/>
                  </a:lnTo>
                  <a:lnTo>
                    <a:pt x="679947" y="772485"/>
                  </a:lnTo>
                  <a:lnTo>
                    <a:pt x="713898" y="744830"/>
                  </a:lnTo>
                  <a:lnTo>
                    <a:pt x="744830" y="713898"/>
                  </a:lnTo>
                  <a:lnTo>
                    <a:pt x="772485" y="679947"/>
                  </a:lnTo>
                  <a:lnTo>
                    <a:pt x="796600" y="643240"/>
                  </a:lnTo>
                  <a:lnTo>
                    <a:pt x="816915" y="604037"/>
                  </a:lnTo>
                  <a:lnTo>
                    <a:pt x="833170" y="562599"/>
                  </a:lnTo>
                  <a:lnTo>
                    <a:pt x="845104" y="519187"/>
                  </a:lnTo>
                  <a:lnTo>
                    <a:pt x="852455" y="474061"/>
                  </a:lnTo>
                  <a:lnTo>
                    <a:pt x="854963" y="427481"/>
                  </a:lnTo>
                  <a:lnTo>
                    <a:pt x="852455" y="380902"/>
                  </a:lnTo>
                  <a:lnTo>
                    <a:pt x="845104" y="335776"/>
                  </a:lnTo>
                  <a:lnTo>
                    <a:pt x="833170" y="292364"/>
                  </a:lnTo>
                  <a:lnTo>
                    <a:pt x="816915" y="250926"/>
                  </a:lnTo>
                  <a:lnTo>
                    <a:pt x="796600" y="211723"/>
                  </a:lnTo>
                  <a:lnTo>
                    <a:pt x="772485" y="175016"/>
                  </a:lnTo>
                  <a:lnTo>
                    <a:pt x="744830" y="141065"/>
                  </a:lnTo>
                  <a:lnTo>
                    <a:pt x="713898" y="110133"/>
                  </a:lnTo>
                  <a:lnTo>
                    <a:pt x="679947" y="82478"/>
                  </a:lnTo>
                  <a:lnTo>
                    <a:pt x="643240" y="58363"/>
                  </a:lnTo>
                  <a:lnTo>
                    <a:pt x="604037" y="38048"/>
                  </a:lnTo>
                  <a:lnTo>
                    <a:pt x="562599" y="21793"/>
                  </a:lnTo>
                  <a:lnTo>
                    <a:pt x="519187" y="9859"/>
                  </a:lnTo>
                  <a:lnTo>
                    <a:pt x="474061" y="2508"/>
                  </a:lnTo>
                  <a:lnTo>
                    <a:pt x="427481" y="0"/>
                  </a:lnTo>
                  <a:close/>
                </a:path>
              </a:pathLst>
            </a:custGeom>
            <a:solidFill>
              <a:srgbClr val="007D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00605" y="4504689"/>
              <a:ext cx="354330" cy="18288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84069" y="4504689"/>
              <a:ext cx="417194" cy="182880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82901" y="4637277"/>
              <a:ext cx="476504" cy="16763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46909" y="4815839"/>
              <a:ext cx="355955" cy="10668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60981" y="4911851"/>
              <a:ext cx="722045" cy="10668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40813" y="5007863"/>
              <a:ext cx="332841" cy="106680"/>
            </a:xfrm>
            <a:prstGeom prst="rect">
              <a:avLst/>
            </a:prstGeom>
          </p:spPr>
        </p:pic>
      </p:grpSp>
      <p:pic>
        <p:nvPicPr>
          <p:cNvPr id="77" name="object 77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033004" y="1623060"/>
            <a:ext cx="3695700" cy="2039112"/>
          </a:xfrm>
          <a:prstGeom prst="rect">
            <a:avLst/>
          </a:prstGeom>
        </p:spPr>
      </p:pic>
      <p:grpSp>
        <p:nvGrpSpPr>
          <p:cNvPr id="78" name="object 78" descr=""/>
          <p:cNvGrpSpPr/>
          <p:nvPr/>
        </p:nvGrpSpPr>
        <p:grpSpPr>
          <a:xfrm>
            <a:off x="454151" y="1610867"/>
            <a:ext cx="3729990" cy="2070735"/>
            <a:chOff x="454151" y="1610867"/>
            <a:chExt cx="3729990" cy="2070735"/>
          </a:xfrm>
        </p:grpSpPr>
        <p:pic>
          <p:nvPicPr>
            <p:cNvPr id="79" name="object 7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59" y="1636775"/>
              <a:ext cx="3704082" cy="2044446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4151" y="1610867"/>
              <a:ext cx="3703320" cy="2043683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4239767" y="1609344"/>
            <a:ext cx="3729990" cy="2072005"/>
            <a:chOff x="4239767" y="1609344"/>
            <a:chExt cx="3729990" cy="2072005"/>
          </a:xfrm>
        </p:grpSpPr>
        <p:pic>
          <p:nvPicPr>
            <p:cNvPr id="82" name="object 8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5675" y="1635252"/>
              <a:ext cx="3704081" cy="204597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239767" y="1609344"/>
              <a:ext cx="3703320" cy="2045207"/>
            </a:xfrm>
            <a:prstGeom prst="rect">
              <a:avLst/>
            </a:prstGeom>
          </p:spPr>
        </p:pic>
      </p:grpSp>
      <p:grpSp>
        <p:nvGrpSpPr>
          <p:cNvPr id="84" name="object 84" descr=""/>
          <p:cNvGrpSpPr/>
          <p:nvPr/>
        </p:nvGrpSpPr>
        <p:grpSpPr>
          <a:xfrm>
            <a:off x="446531" y="1708404"/>
            <a:ext cx="3710940" cy="277495"/>
            <a:chOff x="446531" y="1708404"/>
            <a:chExt cx="3710940" cy="277495"/>
          </a:xfrm>
        </p:grpSpPr>
        <p:sp>
          <p:nvSpPr>
            <p:cNvPr id="85" name="object 85" descr=""/>
            <p:cNvSpPr/>
            <p:nvPr/>
          </p:nvSpPr>
          <p:spPr>
            <a:xfrm>
              <a:off x="446531" y="1708404"/>
              <a:ext cx="3710940" cy="277495"/>
            </a:xfrm>
            <a:custGeom>
              <a:avLst/>
              <a:gdLst/>
              <a:ahLst/>
              <a:cxnLst/>
              <a:rect l="l" t="t" r="r" b="b"/>
              <a:pathLst>
                <a:path w="3710940" h="277494">
                  <a:moveTo>
                    <a:pt x="371094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710940" y="277367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65045" y="1754378"/>
              <a:ext cx="1155420" cy="182879"/>
            </a:xfrm>
            <a:prstGeom prst="rect">
              <a:avLst/>
            </a:prstGeom>
          </p:spPr>
        </p:pic>
      </p:grpSp>
      <p:grpSp>
        <p:nvGrpSpPr>
          <p:cNvPr id="87" name="object 87" descr=""/>
          <p:cNvGrpSpPr/>
          <p:nvPr/>
        </p:nvGrpSpPr>
        <p:grpSpPr>
          <a:xfrm>
            <a:off x="4236720" y="1708404"/>
            <a:ext cx="3710940" cy="277495"/>
            <a:chOff x="4236720" y="1708404"/>
            <a:chExt cx="3710940" cy="277495"/>
          </a:xfrm>
        </p:grpSpPr>
        <p:sp>
          <p:nvSpPr>
            <p:cNvPr id="88" name="object 88" descr=""/>
            <p:cNvSpPr/>
            <p:nvPr/>
          </p:nvSpPr>
          <p:spPr>
            <a:xfrm>
              <a:off x="4236720" y="1708404"/>
              <a:ext cx="3710940" cy="277495"/>
            </a:xfrm>
            <a:custGeom>
              <a:avLst/>
              <a:gdLst/>
              <a:ahLst/>
              <a:cxnLst/>
              <a:rect l="l" t="t" r="r" b="b"/>
              <a:pathLst>
                <a:path w="3710940" h="277494">
                  <a:moveTo>
                    <a:pt x="3710939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710939" y="277367"/>
                  </a:lnTo>
                  <a:lnTo>
                    <a:pt x="3710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72912" y="1754378"/>
              <a:ext cx="733259" cy="182879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8026907" y="1549933"/>
            <a:ext cx="3710940" cy="584200"/>
            <a:chOff x="8026907" y="1549933"/>
            <a:chExt cx="3710940" cy="584200"/>
          </a:xfrm>
        </p:grpSpPr>
        <p:sp>
          <p:nvSpPr>
            <p:cNvPr id="91" name="object 91" descr=""/>
            <p:cNvSpPr/>
            <p:nvPr/>
          </p:nvSpPr>
          <p:spPr>
            <a:xfrm>
              <a:off x="8026907" y="1708403"/>
              <a:ext cx="3710940" cy="277495"/>
            </a:xfrm>
            <a:custGeom>
              <a:avLst/>
              <a:gdLst/>
              <a:ahLst/>
              <a:cxnLst/>
              <a:rect l="l" t="t" r="r" b="b"/>
              <a:pathLst>
                <a:path w="3710940" h="277494">
                  <a:moveTo>
                    <a:pt x="371094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710940" y="277367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159493" y="1754377"/>
              <a:ext cx="1528572" cy="182879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21623" y="1549933"/>
              <a:ext cx="582155" cy="583666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8491727" y="1620011"/>
              <a:ext cx="447040" cy="448309"/>
            </a:xfrm>
            <a:custGeom>
              <a:avLst/>
              <a:gdLst/>
              <a:ahLst/>
              <a:cxnLst/>
              <a:rect l="l" t="t" r="r" b="b"/>
              <a:pathLst>
                <a:path w="447040" h="448310">
                  <a:moveTo>
                    <a:pt x="223266" y="0"/>
                  </a:moveTo>
                  <a:lnTo>
                    <a:pt x="178267" y="4552"/>
                  </a:lnTo>
                  <a:lnTo>
                    <a:pt x="136356" y="17609"/>
                  </a:lnTo>
                  <a:lnTo>
                    <a:pt x="98431" y="38268"/>
                  </a:lnTo>
                  <a:lnTo>
                    <a:pt x="65389" y="65627"/>
                  </a:lnTo>
                  <a:lnTo>
                    <a:pt x="38127" y="98784"/>
                  </a:lnTo>
                  <a:lnTo>
                    <a:pt x="17543" y="136838"/>
                  </a:lnTo>
                  <a:lnTo>
                    <a:pt x="4535" y="178886"/>
                  </a:lnTo>
                  <a:lnTo>
                    <a:pt x="0" y="224027"/>
                  </a:lnTo>
                  <a:lnTo>
                    <a:pt x="4535" y="269169"/>
                  </a:lnTo>
                  <a:lnTo>
                    <a:pt x="17543" y="311217"/>
                  </a:lnTo>
                  <a:lnTo>
                    <a:pt x="38127" y="349271"/>
                  </a:lnTo>
                  <a:lnTo>
                    <a:pt x="65389" y="382428"/>
                  </a:lnTo>
                  <a:lnTo>
                    <a:pt x="98431" y="409787"/>
                  </a:lnTo>
                  <a:lnTo>
                    <a:pt x="136356" y="430446"/>
                  </a:lnTo>
                  <a:lnTo>
                    <a:pt x="178267" y="443503"/>
                  </a:lnTo>
                  <a:lnTo>
                    <a:pt x="223266" y="448055"/>
                  </a:lnTo>
                  <a:lnTo>
                    <a:pt x="268264" y="443503"/>
                  </a:lnTo>
                  <a:lnTo>
                    <a:pt x="310175" y="430446"/>
                  </a:lnTo>
                  <a:lnTo>
                    <a:pt x="348100" y="409787"/>
                  </a:lnTo>
                  <a:lnTo>
                    <a:pt x="381142" y="382428"/>
                  </a:lnTo>
                  <a:lnTo>
                    <a:pt x="408404" y="349271"/>
                  </a:lnTo>
                  <a:lnTo>
                    <a:pt x="428988" y="311217"/>
                  </a:lnTo>
                  <a:lnTo>
                    <a:pt x="441996" y="269169"/>
                  </a:lnTo>
                  <a:lnTo>
                    <a:pt x="446531" y="224027"/>
                  </a:lnTo>
                  <a:lnTo>
                    <a:pt x="441996" y="178886"/>
                  </a:lnTo>
                  <a:lnTo>
                    <a:pt x="428988" y="136838"/>
                  </a:lnTo>
                  <a:lnTo>
                    <a:pt x="408404" y="98784"/>
                  </a:lnTo>
                  <a:lnTo>
                    <a:pt x="381142" y="65627"/>
                  </a:lnTo>
                  <a:lnTo>
                    <a:pt x="348100" y="38268"/>
                  </a:lnTo>
                  <a:lnTo>
                    <a:pt x="310175" y="17609"/>
                  </a:lnTo>
                  <a:lnTo>
                    <a:pt x="268264" y="4552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5" name="object 95" descr=""/>
          <p:cNvGrpSpPr/>
          <p:nvPr/>
        </p:nvGrpSpPr>
        <p:grpSpPr>
          <a:xfrm>
            <a:off x="4850891" y="1549933"/>
            <a:ext cx="584200" cy="584200"/>
            <a:chOff x="4850891" y="1549933"/>
            <a:chExt cx="584200" cy="584200"/>
          </a:xfrm>
        </p:grpSpPr>
        <p:pic>
          <p:nvPicPr>
            <p:cNvPr id="96" name="object 9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0891" y="1549933"/>
              <a:ext cx="583666" cy="583666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20995" y="1620011"/>
              <a:ext cx="448055" cy="448055"/>
            </a:xfrm>
            <a:prstGeom prst="rect">
              <a:avLst/>
            </a:prstGeom>
          </p:spPr>
        </p:pic>
      </p:grpSp>
      <p:grpSp>
        <p:nvGrpSpPr>
          <p:cNvPr id="98" name="object 98" descr=""/>
          <p:cNvGrpSpPr/>
          <p:nvPr/>
        </p:nvGrpSpPr>
        <p:grpSpPr>
          <a:xfrm>
            <a:off x="998219" y="1549933"/>
            <a:ext cx="584200" cy="584200"/>
            <a:chOff x="998219" y="1549933"/>
            <a:chExt cx="584200" cy="584200"/>
          </a:xfrm>
        </p:grpSpPr>
        <p:pic>
          <p:nvPicPr>
            <p:cNvPr id="99" name="object 9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8219" y="1549933"/>
              <a:ext cx="583666" cy="583666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1068323" y="1620011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224028" y="0"/>
                  </a:moveTo>
                  <a:lnTo>
                    <a:pt x="178879" y="4552"/>
                  </a:lnTo>
                  <a:lnTo>
                    <a:pt x="136827" y="17609"/>
                  </a:lnTo>
                  <a:lnTo>
                    <a:pt x="98773" y="38268"/>
                  </a:lnTo>
                  <a:lnTo>
                    <a:pt x="65617" y="65627"/>
                  </a:lnTo>
                  <a:lnTo>
                    <a:pt x="38261" y="98784"/>
                  </a:lnTo>
                  <a:lnTo>
                    <a:pt x="17605" y="136838"/>
                  </a:lnTo>
                  <a:lnTo>
                    <a:pt x="4551" y="178886"/>
                  </a:lnTo>
                  <a:lnTo>
                    <a:pt x="0" y="224027"/>
                  </a:lnTo>
                  <a:lnTo>
                    <a:pt x="4551" y="269169"/>
                  </a:lnTo>
                  <a:lnTo>
                    <a:pt x="17605" y="311217"/>
                  </a:lnTo>
                  <a:lnTo>
                    <a:pt x="38261" y="349271"/>
                  </a:lnTo>
                  <a:lnTo>
                    <a:pt x="65617" y="382428"/>
                  </a:lnTo>
                  <a:lnTo>
                    <a:pt x="98773" y="409787"/>
                  </a:lnTo>
                  <a:lnTo>
                    <a:pt x="136827" y="430446"/>
                  </a:lnTo>
                  <a:lnTo>
                    <a:pt x="178879" y="443503"/>
                  </a:lnTo>
                  <a:lnTo>
                    <a:pt x="224028" y="448055"/>
                  </a:lnTo>
                  <a:lnTo>
                    <a:pt x="269169" y="443503"/>
                  </a:lnTo>
                  <a:lnTo>
                    <a:pt x="311217" y="430446"/>
                  </a:lnTo>
                  <a:lnTo>
                    <a:pt x="349271" y="409787"/>
                  </a:lnTo>
                  <a:lnTo>
                    <a:pt x="382428" y="382428"/>
                  </a:lnTo>
                  <a:lnTo>
                    <a:pt x="409787" y="349271"/>
                  </a:lnTo>
                  <a:lnTo>
                    <a:pt x="430446" y="311217"/>
                  </a:lnTo>
                  <a:lnTo>
                    <a:pt x="443503" y="269169"/>
                  </a:lnTo>
                  <a:lnTo>
                    <a:pt x="448056" y="224027"/>
                  </a:lnTo>
                  <a:lnTo>
                    <a:pt x="443503" y="178886"/>
                  </a:lnTo>
                  <a:lnTo>
                    <a:pt x="430446" y="136838"/>
                  </a:lnTo>
                  <a:lnTo>
                    <a:pt x="409787" y="98784"/>
                  </a:lnTo>
                  <a:lnTo>
                    <a:pt x="382428" y="65627"/>
                  </a:lnTo>
                  <a:lnTo>
                    <a:pt x="349271" y="38268"/>
                  </a:lnTo>
                  <a:lnTo>
                    <a:pt x="311217" y="17609"/>
                  </a:lnTo>
                  <a:lnTo>
                    <a:pt x="269169" y="455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64335" y="1703831"/>
              <a:ext cx="280416" cy="281939"/>
            </a:xfrm>
            <a:prstGeom prst="rect">
              <a:avLst/>
            </a:prstGeom>
          </p:spPr>
        </p:pic>
      </p:grpSp>
      <p:grpSp>
        <p:nvGrpSpPr>
          <p:cNvPr id="102" name="object 102" descr=""/>
          <p:cNvGrpSpPr/>
          <p:nvPr/>
        </p:nvGrpSpPr>
        <p:grpSpPr>
          <a:xfrm>
            <a:off x="2168651" y="1866900"/>
            <a:ext cx="1850389" cy="1042669"/>
            <a:chOff x="2168651" y="1866900"/>
            <a:chExt cx="1850389" cy="1042669"/>
          </a:xfrm>
        </p:grpSpPr>
        <p:sp>
          <p:nvSpPr>
            <p:cNvPr id="103" name="object 103" descr=""/>
            <p:cNvSpPr/>
            <p:nvPr/>
          </p:nvSpPr>
          <p:spPr>
            <a:xfrm>
              <a:off x="2977895" y="1866900"/>
              <a:ext cx="1041400" cy="1042669"/>
            </a:xfrm>
            <a:custGeom>
              <a:avLst/>
              <a:gdLst/>
              <a:ahLst/>
              <a:cxnLst/>
              <a:rect l="l" t="t" r="r" b="b"/>
              <a:pathLst>
                <a:path w="1041400" h="1042669">
                  <a:moveTo>
                    <a:pt x="520445" y="0"/>
                  </a:moveTo>
                  <a:lnTo>
                    <a:pt x="473079" y="2129"/>
                  </a:lnTo>
                  <a:lnTo>
                    <a:pt x="426903" y="8395"/>
                  </a:lnTo>
                  <a:lnTo>
                    <a:pt x="382102" y="18614"/>
                  </a:lnTo>
                  <a:lnTo>
                    <a:pt x="338858" y="32601"/>
                  </a:lnTo>
                  <a:lnTo>
                    <a:pt x="297357" y="50174"/>
                  </a:lnTo>
                  <a:lnTo>
                    <a:pt x="257781" y="71148"/>
                  </a:lnTo>
                  <a:lnTo>
                    <a:pt x="220315" y="95339"/>
                  </a:lnTo>
                  <a:lnTo>
                    <a:pt x="185143" y="122563"/>
                  </a:lnTo>
                  <a:lnTo>
                    <a:pt x="152447" y="152638"/>
                  </a:lnTo>
                  <a:lnTo>
                    <a:pt x="122413" y="185378"/>
                  </a:lnTo>
                  <a:lnTo>
                    <a:pt x="95224" y="220600"/>
                  </a:lnTo>
                  <a:lnTo>
                    <a:pt x="71063" y="258120"/>
                  </a:lnTo>
                  <a:lnTo>
                    <a:pt x="50115" y="297754"/>
                  </a:lnTo>
                  <a:lnTo>
                    <a:pt x="32564" y="339319"/>
                  </a:lnTo>
                  <a:lnTo>
                    <a:pt x="18593" y="382631"/>
                  </a:lnTo>
                  <a:lnTo>
                    <a:pt x="8386" y="427506"/>
                  </a:lnTo>
                  <a:lnTo>
                    <a:pt x="2127" y="473759"/>
                  </a:lnTo>
                  <a:lnTo>
                    <a:pt x="0" y="521208"/>
                  </a:lnTo>
                  <a:lnTo>
                    <a:pt x="2127" y="568656"/>
                  </a:lnTo>
                  <a:lnTo>
                    <a:pt x="8386" y="614909"/>
                  </a:lnTo>
                  <a:lnTo>
                    <a:pt x="18593" y="659784"/>
                  </a:lnTo>
                  <a:lnTo>
                    <a:pt x="32564" y="703096"/>
                  </a:lnTo>
                  <a:lnTo>
                    <a:pt x="50115" y="744661"/>
                  </a:lnTo>
                  <a:lnTo>
                    <a:pt x="71063" y="784295"/>
                  </a:lnTo>
                  <a:lnTo>
                    <a:pt x="95224" y="821815"/>
                  </a:lnTo>
                  <a:lnTo>
                    <a:pt x="122413" y="857037"/>
                  </a:lnTo>
                  <a:lnTo>
                    <a:pt x="152447" y="889777"/>
                  </a:lnTo>
                  <a:lnTo>
                    <a:pt x="185143" y="919852"/>
                  </a:lnTo>
                  <a:lnTo>
                    <a:pt x="220315" y="947076"/>
                  </a:lnTo>
                  <a:lnTo>
                    <a:pt x="257781" y="971267"/>
                  </a:lnTo>
                  <a:lnTo>
                    <a:pt x="297357" y="992241"/>
                  </a:lnTo>
                  <a:lnTo>
                    <a:pt x="338858" y="1009814"/>
                  </a:lnTo>
                  <a:lnTo>
                    <a:pt x="382102" y="1023801"/>
                  </a:lnTo>
                  <a:lnTo>
                    <a:pt x="426903" y="1034020"/>
                  </a:lnTo>
                  <a:lnTo>
                    <a:pt x="473079" y="1040286"/>
                  </a:lnTo>
                  <a:lnTo>
                    <a:pt x="520445" y="1042415"/>
                  </a:lnTo>
                  <a:lnTo>
                    <a:pt x="567812" y="1040286"/>
                  </a:lnTo>
                  <a:lnTo>
                    <a:pt x="613988" y="1034020"/>
                  </a:lnTo>
                  <a:lnTo>
                    <a:pt x="658789" y="1023801"/>
                  </a:lnTo>
                  <a:lnTo>
                    <a:pt x="702033" y="1009814"/>
                  </a:lnTo>
                  <a:lnTo>
                    <a:pt x="743534" y="992241"/>
                  </a:lnTo>
                  <a:lnTo>
                    <a:pt x="783110" y="971267"/>
                  </a:lnTo>
                  <a:lnTo>
                    <a:pt x="820576" y="947076"/>
                  </a:lnTo>
                  <a:lnTo>
                    <a:pt x="855748" y="919852"/>
                  </a:lnTo>
                  <a:lnTo>
                    <a:pt x="888444" y="889777"/>
                  </a:lnTo>
                  <a:lnTo>
                    <a:pt x="918478" y="857037"/>
                  </a:lnTo>
                  <a:lnTo>
                    <a:pt x="945667" y="821815"/>
                  </a:lnTo>
                  <a:lnTo>
                    <a:pt x="969828" y="784295"/>
                  </a:lnTo>
                  <a:lnTo>
                    <a:pt x="990776" y="744661"/>
                  </a:lnTo>
                  <a:lnTo>
                    <a:pt x="1008327" y="703096"/>
                  </a:lnTo>
                  <a:lnTo>
                    <a:pt x="1022298" y="659784"/>
                  </a:lnTo>
                  <a:lnTo>
                    <a:pt x="1032505" y="614909"/>
                  </a:lnTo>
                  <a:lnTo>
                    <a:pt x="1038764" y="568656"/>
                  </a:lnTo>
                  <a:lnTo>
                    <a:pt x="1040892" y="521208"/>
                  </a:lnTo>
                  <a:lnTo>
                    <a:pt x="1038764" y="473759"/>
                  </a:lnTo>
                  <a:lnTo>
                    <a:pt x="1032505" y="427506"/>
                  </a:lnTo>
                  <a:lnTo>
                    <a:pt x="1022298" y="382631"/>
                  </a:lnTo>
                  <a:lnTo>
                    <a:pt x="1008327" y="339319"/>
                  </a:lnTo>
                  <a:lnTo>
                    <a:pt x="990776" y="297754"/>
                  </a:lnTo>
                  <a:lnTo>
                    <a:pt x="969828" y="258120"/>
                  </a:lnTo>
                  <a:lnTo>
                    <a:pt x="945667" y="220600"/>
                  </a:lnTo>
                  <a:lnTo>
                    <a:pt x="918478" y="185378"/>
                  </a:lnTo>
                  <a:lnTo>
                    <a:pt x="888444" y="152638"/>
                  </a:lnTo>
                  <a:lnTo>
                    <a:pt x="855748" y="122563"/>
                  </a:lnTo>
                  <a:lnTo>
                    <a:pt x="820576" y="95339"/>
                  </a:lnTo>
                  <a:lnTo>
                    <a:pt x="783110" y="71148"/>
                  </a:lnTo>
                  <a:lnTo>
                    <a:pt x="743534" y="50174"/>
                  </a:lnTo>
                  <a:lnTo>
                    <a:pt x="702033" y="32601"/>
                  </a:lnTo>
                  <a:lnTo>
                    <a:pt x="658789" y="18614"/>
                  </a:lnTo>
                  <a:lnTo>
                    <a:pt x="613988" y="8395"/>
                  </a:lnTo>
                  <a:lnTo>
                    <a:pt x="567812" y="2129"/>
                  </a:lnTo>
                  <a:lnTo>
                    <a:pt x="520445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74491" y="2565526"/>
              <a:ext cx="721766" cy="106679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03091" y="2661538"/>
              <a:ext cx="238125" cy="106679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175126" y="2024456"/>
              <a:ext cx="573024" cy="366064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04894" y="2024456"/>
              <a:ext cx="371855" cy="366064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303142" y="2321636"/>
              <a:ext cx="449579" cy="213664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2168651" y="2004060"/>
              <a:ext cx="901065" cy="899160"/>
            </a:xfrm>
            <a:custGeom>
              <a:avLst/>
              <a:gdLst/>
              <a:ahLst/>
              <a:cxnLst/>
              <a:rect l="l" t="t" r="r" b="b"/>
              <a:pathLst>
                <a:path w="901064" h="899160">
                  <a:moveTo>
                    <a:pt x="450342" y="0"/>
                  </a:moveTo>
                  <a:lnTo>
                    <a:pt x="401281" y="2638"/>
                  </a:lnTo>
                  <a:lnTo>
                    <a:pt x="353748" y="10369"/>
                  </a:lnTo>
                  <a:lnTo>
                    <a:pt x="308018" y="22920"/>
                  </a:lnTo>
                  <a:lnTo>
                    <a:pt x="264367" y="40016"/>
                  </a:lnTo>
                  <a:lnTo>
                    <a:pt x="223068" y="61383"/>
                  </a:lnTo>
                  <a:lnTo>
                    <a:pt x="184397" y="86746"/>
                  </a:lnTo>
                  <a:lnTo>
                    <a:pt x="148630" y="115830"/>
                  </a:lnTo>
                  <a:lnTo>
                    <a:pt x="116040" y="148363"/>
                  </a:lnTo>
                  <a:lnTo>
                    <a:pt x="86904" y="184068"/>
                  </a:lnTo>
                  <a:lnTo>
                    <a:pt x="61496" y="222673"/>
                  </a:lnTo>
                  <a:lnTo>
                    <a:pt x="40090" y="263902"/>
                  </a:lnTo>
                  <a:lnTo>
                    <a:pt x="22963" y="307482"/>
                  </a:lnTo>
                  <a:lnTo>
                    <a:pt x="10389" y="353137"/>
                  </a:lnTo>
                  <a:lnTo>
                    <a:pt x="2643" y="400595"/>
                  </a:lnTo>
                  <a:lnTo>
                    <a:pt x="0" y="449579"/>
                  </a:lnTo>
                  <a:lnTo>
                    <a:pt x="2643" y="498564"/>
                  </a:lnTo>
                  <a:lnTo>
                    <a:pt x="10389" y="546022"/>
                  </a:lnTo>
                  <a:lnTo>
                    <a:pt x="22963" y="591677"/>
                  </a:lnTo>
                  <a:lnTo>
                    <a:pt x="40090" y="635257"/>
                  </a:lnTo>
                  <a:lnTo>
                    <a:pt x="61496" y="676486"/>
                  </a:lnTo>
                  <a:lnTo>
                    <a:pt x="86904" y="715091"/>
                  </a:lnTo>
                  <a:lnTo>
                    <a:pt x="116040" y="750796"/>
                  </a:lnTo>
                  <a:lnTo>
                    <a:pt x="148630" y="783329"/>
                  </a:lnTo>
                  <a:lnTo>
                    <a:pt x="184397" y="812413"/>
                  </a:lnTo>
                  <a:lnTo>
                    <a:pt x="223068" y="837776"/>
                  </a:lnTo>
                  <a:lnTo>
                    <a:pt x="264367" y="859143"/>
                  </a:lnTo>
                  <a:lnTo>
                    <a:pt x="308018" y="876239"/>
                  </a:lnTo>
                  <a:lnTo>
                    <a:pt x="353748" y="888790"/>
                  </a:lnTo>
                  <a:lnTo>
                    <a:pt x="401281" y="896521"/>
                  </a:lnTo>
                  <a:lnTo>
                    <a:pt x="450342" y="899160"/>
                  </a:lnTo>
                  <a:lnTo>
                    <a:pt x="499402" y="896521"/>
                  </a:lnTo>
                  <a:lnTo>
                    <a:pt x="546935" y="888790"/>
                  </a:lnTo>
                  <a:lnTo>
                    <a:pt x="592665" y="876239"/>
                  </a:lnTo>
                  <a:lnTo>
                    <a:pt x="636316" y="859143"/>
                  </a:lnTo>
                  <a:lnTo>
                    <a:pt x="677615" y="837776"/>
                  </a:lnTo>
                  <a:lnTo>
                    <a:pt x="716286" y="812413"/>
                  </a:lnTo>
                  <a:lnTo>
                    <a:pt x="752053" y="783329"/>
                  </a:lnTo>
                  <a:lnTo>
                    <a:pt x="784643" y="750796"/>
                  </a:lnTo>
                  <a:lnTo>
                    <a:pt x="813779" y="715091"/>
                  </a:lnTo>
                  <a:lnTo>
                    <a:pt x="839187" y="676486"/>
                  </a:lnTo>
                  <a:lnTo>
                    <a:pt x="860593" y="635257"/>
                  </a:lnTo>
                  <a:lnTo>
                    <a:pt x="877720" y="591677"/>
                  </a:lnTo>
                  <a:lnTo>
                    <a:pt x="890294" y="546022"/>
                  </a:lnTo>
                  <a:lnTo>
                    <a:pt x="898040" y="498564"/>
                  </a:lnTo>
                  <a:lnTo>
                    <a:pt x="900684" y="449579"/>
                  </a:lnTo>
                  <a:lnTo>
                    <a:pt x="898040" y="400595"/>
                  </a:lnTo>
                  <a:lnTo>
                    <a:pt x="890294" y="353137"/>
                  </a:lnTo>
                  <a:lnTo>
                    <a:pt x="877720" y="307482"/>
                  </a:lnTo>
                  <a:lnTo>
                    <a:pt x="860593" y="263902"/>
                  </a:lnTo>
                  <a:lnTo>
                    <a:pt x="839187" y="222673"/>
                  </a:lnTo>
                  <a:lnTo>
                    <a:pt x="813779" y="184068"/>
                  </a:lnTo>
                  <a:lnTo>
                    <a:pt x="784643" y="148363"/>
                  </a:lnTo>
                  <a:lnTo>
                    <a:pt x="752053" y="115830"/>
                  </a:lnTo>
                  <a:lnTo>
                    <a:pt x="716286" y="86746"/>
                  </a:lnTo>
                  <a:lnTo>
                    <a:pt x="677615" y="61383"/>
                  </a:lnTo>
                  <a:lnTo>
                    <a:pt x="636316" y="40016"/>
                  </a:lnTo>
                  <a:lnTo>
                    <a:pt x="592665" y="22920"/>
                  </a:lnTo>
                  <a:lnTo>
                    <a:pt x="546935" y="10369"/>
                  </a:lnTo>
                  <a:lnTo>
                    <a:pt x="499402" y="2638"/>
                  </a:lnTo>
                  <a:lnTo>
                    <a:pt x="450342" y="0"/>
                  </a:lnTo>
                  <a:close/>
                </a:path>
              </a:pathLst>
            </a:custGeom>
            <a:solidFill>
              <a:srgbClr val="5D0E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39288" y="2098293"/>
              <a:ext cx="440055" cy="182879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88996" y="2230881"/>
              <a:ext cx="515543" cy="161544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33192" y="2372613"/>
              <a:ext cx="458114" cy="106679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16784" y="2468626"/>
              <a:ext cx="888301" cy="106679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323464" y="2564637"/>
              <a:ext cx="642048" cy="106679"/>
            </a:xfrm>
            <a:prstGeom prst="rect">
              <a:avLst/>
            </a:prstGeom>
          </p:spPr>
        </p:pic>
      </p:grpSp>
      <p:grpSp>
        <p:nvGrpSpPr>
          <p:cNvPr id="115" name="object 115" descr=""/>
          <p:cNvGrpSpPr/>
          <p:nvPr/>
        </p:nvGrpSpPr>
        <p:grpSpPr>
          <a:xfrm>
            <a:off x="6016752" y="1869948"/>
            <a:ext cx="1777364" cy="1126490"/>
            <a:chOff x="6016752" y="1869948"/>
            <a:chExt cx="1777364" cy="1126490"/>
          </a:xfrm>
        </p:grpSpPr>
        <p:sp>
          <p:nvSpPr>
            <p:cNvPr id="116" name="object 116" descr=""/>
            <p:cNvSpPr/>
            <p:nvPr/>
          </p:nvSpPr>
          <p:spPr>
            <a:xfrm>
              <a:off x="6669024" y="1869948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89">
                  <a:moveTo>
                    <a:pt x="562355" y="0"/>
                  </a:moveTo>
                  <a:lnTo>
                    <a:pt x="513825" y="2066"/>
                  </a:lnTo>
                  <a:lnTo>
                    <a:pt x="466442" y="8154"/>
                  </a:lnTo>
                  <a:lnTo>
                    <a:pt x="420376" y="18094"/>
                  </a:lnTo>
                  <a:lnTo>
                    <a:pt x="375795" y="31717"/>
                  </a:lnTo>
                  <a:lnTo>
                    <a:pt x="332868" y="48853"/>
                  </a:lnTo>
                  <a:lnTo>
                    <a:pt x="291764" y="69335"/>
                  </a:lnTo>
                  <a:lnTo>
                    <a:pt x="252651" y="92993"/>
                  </a:lnTo>
                  <a:lnTo>
                    <a:pt x="215698" y="119658"/>
                  </a:lnTo>
                  <a:lnTo>
                    <a:pt x="181073" y="149162"/>
                  </a:lnTo>
                  <a:lnTo>
                    <a:pt x="148946" y="181334"/>
                  </a:lnTo>
                  <a:lnTo>
                    <a:pt x="119484" y="216007"/>
                  </a:lnTo>
                  <a:lnTo>
                    <a:pt x="92857" y="253011"/>
                  </a:lnTo>
                  <a:lnTo>
                    <a:pt x="69233" y="292177"/>
                  </a:lnTo>
                  <a:lnTo>
                    <a:pt x="48781" y="333336"/>
                  </a:lnTo>
                  <a:lnTo>
                    <a:pt x="31670" y="376320"/>
                  </a:lnTo>
                  <a:lnTo>
                    <a:pt x="18067" y="420959"/>
                  </a:lnTo>
                  <a:lnTo>
                    <a:pt x="8142" y="467084"/>
                  </a:lnTo>
                  <a:lnTo>
                    <a:pt x="2063" y="514526"/>
                  </a:lnTo>
                  <a:lnTo>
                    <a:pt x="0" y="563117"/>
                  </a:lnTo>
                  <a:lnTo>
                    <a:pt x="2063" y="611709"/>
                  </a:lnTo>
                  <a:lnTo>
                    <a:pt x="8142" y="659151"/>
                  </a:lnTo>
                  <a:lnTo>
                    <a:pt x="18067" y="705276"/>
                  </a:lnTo>
                  <a:lnTo>
                    <a:pt x="31670" y="749915"/>
                  </a:lnTo>
                  <a:lnTo>
                    <a:pt x="48781" y="792899"/>
                  </a:lnTo>
                  <a:lnTo>
                    <a:pt x="69233" y="834058"/>
                  </a:lnTo>
                  <a:lnTo>
                    <a:pt x="92857" y="873224"/>
                  </a:lnTo>
                  <a:lnTo>
                    <a:pt x="119484" y="910228"/>
                  </a:lnTo>
                  <a:lnTo>
                    <a:pt x="148946" y="944901"/>
                  </a:lnTo>
                  <a:lnTo>
                    <a:pt x="181073" y="977073"/>
                  </a:lnTo>
                  <a:lnTo>
                    <a:pt x="215698" y="1006577"/>
                  </a:lnTo>
                  <a:lnTo>
                    <a:pt x="252651" y="1033242"/>
                  </a:lnTo>
                  <a:lnTo>
                    <a:pt x="291764" y="1056900"/>
                  </a:lnTo>
                  <a:lnTo>
                    <a:pt x="332868" y="1077382"/>
                  </a:lnTo>
                  <a:lnTo>
                    <a:pt x="375795" y="1094518"/>
                  </a:lnTo>
                  <a:lnTo>
                    <a:pt x="420376" y="1108141"/>
                  </a:lnTo>
                  <a:lnTo>
                    <a:pt x="466442" y="1118081"/>
                  </a:lnTo>
                  <a:lnTo>
                    <a:pt x="513825" y="1124169"/>
                  </a:lnTo>
                  <a:lnTo>
                    <a:pt x="562355" y="1126236"/>
                  </a:lnTo>
                  <a:lnTo>
                    <a:pt x="610886" y="1124169"/>
                  </a:lnTo>
                  <a:lnTo>
                    <a:pt x="658269" y="1118081"/>
                  </a:lnTo>
                  <a:lnTo>
                    <a:pt x="704335" y="1108141"/>
                  </a:lnTo>
                  <a:lnTo>
                    <a:pt x="748916" y="1094518"/>
                  </a:lnTo>
                  <a:lnTo>
                    <a:pt x="791843" y="1077382"/>
                  </a:lnTo>
                  <a:lnTo>
                    <a:pt x="832947" y="1056900"/>
                  </a:lnTo>
                  <a:lnTo>
                    <a:pt x="872060" y="1033242"/>
                  </a:lnTo>
                  <a:lnTo>
                    <a:pt x="909013" y="1006577"/>
                  </a:lnTo>
                  <a:lnTo>
                    <a:pt x="943638" y="977073"/>
                  </a:lnTo>
                  <a:lnTo>
                    <a:pt x="975765" y="944901"/>
                  </a:lnTo>
                  <a:lnTo>
                    <a:pt x="1005227" y="910228"/>
                  </a:lnTo>
                  <a:lnTo>
                    <a:pt x="1031854" y="873224"/>
                  </a:lnTo>
                  <a:lnTo>
                    <a:pt x="1055478" y="834058"/>
                  </a:lnTo>
                  <a:lnTo>
                    <a:pt x="1075930" y="792899"/>
                  </a:lnTo>
                  <a:lnTo>
                    <a:pt x="1093041" y="749915"/>
                  </a:lnTo>
                  <a:lnTo>
                    <a:pt x="1106644" y="705276"/>
                  </a:lnTo>
                  <a:lnTo>
                    <a:pt x="1116569" y="659151"/>
                  </a:lnTo>
                  <a:lnTo>
                    <a:pt x="1122648" y="611709"/>
                  </a:lnTo>
                  <a:lnTo>
                    <a:pt x="1124711" y="563117"/>
                  </a:lnTo>
                  <a:lnTo>
                    <a:pt x="1122648" y="514526"/>
                  </a:lnTo>
                  <a:lnTo>
                    <a:pt x="1116569" y="467084"/>
                  </a:lnTo>
                  <a:lnTo>
                    <a:pt x="1106644" y="420959"/>
                  </a:lnTo>
                  <a:lnTo>
                    <a:pt x="1093041" y="376320"/>
                  </a:lnTo>
                  <a:lnTo>
                    <a:pt x="1075930" y="333336"/>
                  </a:lnTo>
                  <a:lnTo>
                    <a:pt x="1055478" y="292177"/>
                  </a:lnTo>
                  <a:lnTo>
                    <a:pt x="1031854" y="253011"/>
                  </a:lnTo>
                  <a:lnTo>
                    <a:pt x="1005227" y="216007"/>
                  </a:lnTo>
                  <a:lnTo>
                    <a:pt x="975765" y="181334"/>
                  </a:lnTo>
                  <a:lnTo>
                    <a:pt x="943638" y="149162"/>
                  </a:lnTo>
                  <a:lnTo>
                    <a:pt x="909013" y="119658"/>
                  </a:lnTo>
                  <a:lnTo>
                    <a:pt x="872060" y="92993"/>
                  </a:lnTo>
                  <a:lnTo>
                    <a:pt x="832947" y="69335"/>
                  </a:lnTo>
                  <a:lnTo>
                    <a:pt x="791843" y="48853"/>
                  </a:lnTo>
                  <a:lnTo>
                    <a:pt x="748916" y="31717"/>
                  </a:lnTo>
                  <a:lnTo>
                    <a:pt x="704335" y="18094"/>
                  </a:lnTo>
                  <a:lnTo>
                    <a:pt x="658269" y="8154"/>
                  </a:lnTo>
                  <a:lnTo>
                    <a:pt x="610886" y="2066"/>
                  </a:lnTo>
                  <a:lnTo>
                    <a:pt x="562355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97370" y="2611882"/>
              <a:ext cx="762546" cy="106679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930898" y="2707894"/>
              <a:ext cx="659777" cy="106679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886702" y="2056841"/>
              <a:ext cx="853440" cy="366064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872986" y="2345436"/>
              <a:ext cx="809891" cy="243839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6016752" y="2045208"/>
              <a:ext cx="795655" cy="794385"/>
            </a:xfrm>
            <a:custGeom>
              <a:avLst/>
              <a:gdLst/>
              <a:ahLst/>
              <a:cxnLst/>
              <a:rect l="l" t="t" r="r" b="b"/>
              <a:pathLst>
                <a:path w="795654" h="794385">
                  <a:moveTo>
                    <a:pt x="397763" y="0"/>
                  </a:moveTo>
                  <a:lnTo>
                    <a:pt x="351370" y="2671"/>
                  </a:lnTo>
                  <a:lnTo>
                    <a:pt x="306550" y="10488"/>
                  </a:lnTo>
                  <a:lnTo>
                    <a:pt x="263602" y="23150"/>
                  </a:lnTo>
                  <a:lnTo>
                    <a:pt x="222823" y="40361"/>
                  </a:lnTo>
                  <a:lnTo>
                    <a:pt x="184513" y="61822"/>
                  </a:lnTo>
                  <a:lnTo>
                    <a:pt x="148969" y="87234"/>
                  </a:lnTo>
                  <a:lnTo>
                    <a:pt x="116490" y="116300"/>
                  </a:lnTo>
                  <a:lnTo>
                    <a:pt x="87374" y="148721"/>
                  </a:lnTo>
                  <a:lnTo>
                    <a:pt x="61919" y="184198"/>
                  </a:lnTo>
                  <a:lnTo>
                    <a:pt x="40423" y="222435"/>
                  </a:lnTo>
                  <a:lnTo>
                    <a:pt x="23185" y="263131"/>
                  </a:lnTo>
                  <a:lnTo>
                    <a:pt x="10503" y="305990"/>
                  </a:lnTo>
                  <a:lnTo>
                    <a:pt x="2675" y="350713"/>
                  </a:lnTo>
                  <a:lnTo>
                    <a:pt x="0" y="397001"/>
                  </a:lnTo>
                  <a:lnTo>
                    <a:pt x="2675" y="443290"/>
                  </a:lnTo>
                  <a:lnTo>
                    <a:pt x="10503" y="488013"/>
                  </a:lnTo>
                  <a:lnTo>
                    <a:pt x="23185" y="530872"/>
                  </a:lnTo>
                  <a:lnTo>
                    <a:pt x="40423" y="571568"/>
                  </a:lnTo>
                  <a:lnTo>
                    <a:pt x="61919" y="609805"/>
                  </a:lnTo>
                  <a:lnTo>
                    <a:pt x="87374" y="645282"/>
                  </a:lnTo>
                  <a:lnTo>
                    <a:pt x="116490" y="677703"/>
                  </a:lnTo>
                  <a:lnTo>
                    <a:pt x="148969" y="706769"/>
                  </a:lnTo>
                  <a:lnTo>
                    <a:pt x="184513" y="732181"/>
                  </a:lnTo>
                  <a:lnTo>
                    <a:pt x="222823" y="753642"/>
                  </a:lnTo>
                  <a:lnTo>
                    <a:pt x="263602" y="770853"/>
                  </a:lnTo>
                  <a:lnTo>
                    <a:pt x="306550" y="783515"/>
                  </a:lnTo>
                  <a:lnTo>
                    <a:pt x="351370" y="791332"/>
                  </a:lnTo>
                  <a:lnTo>
                    <a:pt x="397763" y="794003"/>
                  </a:lnTo>
                  <a:lnTo>
                    <a:pt x="444157" y="791332"/>
                  </a:lnTo>
                  <a:lnTo>
                    <a:pt x="488977" y="783515"/>
                  </a:lnTo>
                  <a:lnTo>
                    <a:pt x="531925" y="770853"/>
                  </a:lnTo>
                  <a:lnTo>
                    <a:pt x="572704" y="753642"/>
                  </a:lnTo>
                  <a:lnTo>
                    <a:pt x="611014" y="732181"/>
                  </a:lnTo>
                  <a:lnTo>
                    <a:pt x="646558" y="706769"/>
                  </a:lnTo>
                  <a:lnTo>
                    <a:pt x="679037" y="677703"/>
                  </a:lnTo>
                  <a:lnTo>
                    <a:pt x="708153" y="645282"/>
                  </a:lnTo>
                  <a:lnTo>
                    <a:pt x="733608" y="609805"/>
                  </a:lnTo>
                  <a:lnTo>
                    <a:pt x="755104" y="571568"/>
                  </a:lnTo>
                  <a:lnTo>
                    <a:pt x="772342" y="530872"/>
                  </a:lnTo>
                  <a:lnTo>
                    <a:pt x="785024" y="488013"/>
                  </a:lnTo>
                  <a:lnTo>
                    <a:pt x="792852" y="443290"/>
                  </a:lnTo>
                  <a:lnTo>
                    <a:pt x="795527" y="397001"/>
                  </a:lnTo>
                  <a:lnTo>
                    <a:pt x="792852" y="350713"/>
                  </a:lnTo>
                  <a:lnTo>
                    <a:pt x="785024" y="305990"/>
                  </a:lnTo>
                  <a:lnTo>
                    <a:pt x="772342" y="263131"/>
                  </a:lnTo>
                  <a:lnTo>
                    <a:pt x="755104" y="222435"/>
                  </a:lnTo>
                  <a:lnTo>
                    <a:pt x="733608" y="184198"/>
                  </a:lnTo>
                  <a:lnTo>
                    <a:pt x="708153" y="148721"/>
                  </a:lnTo>
                  <a:lnTo>
                    <a:pt x="679037" y="116300"/>
                  </a:lnTo>
                  <a:lnTo>
                    <a:pt x="646558" y="87234"/>
                  </a:lnTo>
                  <a:lnTo>
                    <a:pt x="611014" y="61822"/>
                  </a:lnTo>
                  <a:lnTo>
                    <a:pt x="572704" y="40361"/>
                  </a:lnTo>
                  <a:lnTo>
                    <a:pt x="531925" y="23150"/>
                  </a:lnTo>
                  <a:lnTo>
                    <a:pt x="488977" y="10488"/>
                  </a:lnTo>
                  <a:lnTo>
                    <a:pt x="444157" y="2671"/>
                  </a:lnTo>
                  <a:lnTo>
                    <a:pt x="397763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64580" y="2161032"/>
              <a:ext cx="265175" cy="243839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97168" y="2161032"/>
              <a:ext cx="259080" cy="243839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470904" y="2209800"/>
              <a:ext cx="249174" cy="182879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243193" y="2413381"/>
              <a:ext cx="418338" cy="106679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226429" y="2509393"/>
              <a:ext cx="458114" cy="106679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240145" y="2605405"/>
              <a:ext cx="398856" cy="106679"/>
            </a:xfrm>
            <a:prstGeom prst="rect">
              <a:avLst/>
            </a:prstGeom>
          </p:spPr>
        </p:pic>
      </p:grpSp>
      <p:grpSp>
        <p:nvGrpSpPr>
          <p:cNvPr id="128" name="object 128" descr=""/>
          <p:cNvGrpSpPr/>
          <p:nvPr/>
        </p:nvGrpSpPr>
        <p:grpSpPr>
          <a:xfrm>
            <a:off x="10424159" y="1866900"/>
            <a:ext cx="1125220" cy="1126490"/>
            <a:chOff x="10424159" y="1866900"/>
            <a:chExt cx="1125220" cy="1126490"/>
          </a:xfrm>
        </p:grpSpPr>
        <p:sp>
          <p:nvSpPr>
            <p:cNvPr id="129" name="object 129" descr=""/>
            <p:cNvSpPr/>
            <p:nvPr/>
          </p:nvSpPr>
          <p:spPr>
            <a:xfrm>
              <a:off x="10424159" y="1866900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89">
                  <a:moveTo>
                    <a:pt x="562356" y="0"/>
                  </a:moveTo>
                  <a:lnTo>
                    <a:pt x="513825" y="2066"/>
                  </a:lnTo>
                  <a:lnTo>
                    <a:pt x="466442" y="8154"/>
                  </a:lnTo>
                  <a:lnTo>
                    <a:pt x="420376" y="18094"/>
                  </a:lnTo>
                  <a:lnTo>
                    <a:pt x="375795" y="31717"/>
                  </a:lnTo>
                  <a:lnTo>
                    <a:pt x="332868" y="48853"/>
                  </a:lnTo>
                  <a:lnTo>
                    <a:pt x="291764" y="69335"/>
                  </a:lnTo>
                  <a:lnTo>
                    <a:pt x="252651" y="92993"/>
                  </a:lnTo>
                  <a:lnTo>
                    <a:pt x="215698" y="119658"/>
                  </a:lnTo>
                  <a:lnTo>
                    <a:pt x="181073" y="149162"/>
                  </a:lnTo>
                  <a:lnTo>
                    <a:pt x="148946" y="181334"/>
                  </a:lnTo>
                  <a:lnTo>
                    <a:pt x="119484" y="216007"/>
                  </a:lnTo>
                  <a:lnTo>
                    <a:pt x="92857" y="253011"/>
                  </a:lnTo>
                  <a:lnTo>
                    <a:pt x="69233" y="292177"/>
                  </a:lnTo>
                  <a:lnTo>
                    <a:pt x="48781" y="333336"/>
                  </a:lnTo>
                  <a:lnTo>
                    <a:pt x="31670" y="376320"/>
                  </a:lnTo>
                  <a:lnTo>
                    <a:pt x="18067" y="420959"/>
                  </a:lnTo>
                  <a:lnTo>
                    <a:pt x="8142" y="467084"/>
                  </a:lnTo>
                  <a:lnTo>
                    <a:pt x="2063" y="514526"/>
                  </a:lnTo>
                  <a:lnTo>
                    <a:pt x="0" y="563117"/>
                  </a:lnTo>
                  <a:lnTo>
                    <a:pt x="2063" y="611709"/>
                  </a:lnTo>
                  <a:lnTo>
                    <a:pt x="8142" y="659151"/>
                  </a:lnTo>
                  <a:lnTo>
                    <a:pt x="18067" y="705276"/>
                  </a:lnTo>
                  <a:lnTo>
                    <a:pt x="31670" y="749915"/>
                  </a:lnTo>
                  <a:lnTo>
                    <a:pt x="48781" y="792899"/>
                  </a:lnTo>
                  <a:lnTo>
                    <a:pt x="69233" y="834058"/>
                  </a:lnTo>
                  <a:lnTo>
                    <a:pt x="92857" y="873224"/>
                  </a:lnTo>
                  <a:lnTo>
                    <a:pt x="119484" y="910228"/>
                  </a:lnTo>
                  <a:lnTo>
                    <a:pt x="148946" y="944901"/>
                  </a:lnTo>
                  <a:lnTo>
                    <a:pt x="181073" y="977073"/>
                  </a:lnTo>
                  <a:lnTo>
                    <a:pt x="215698" y="1006577"/>
                  </a:lnTo>
                  <a:lnTo>
                    <a:pt x="252651" y="1033242"/>
                  </a:lnTo>
                  <a:lnTo>
                    <a:pt x="291764" y="1056900"/>
                  </a:lnTo>
                  <a:lnTo>
                    <a:pt x="332868" y="1077382"/>
                  </a:lnTo>
                  <a:lnTo>
                    <a:pt x="375795" y="1094518"/>
                  </a:lnTo>
                  <a:lnTo>
                    <a:pt x="420376" y="1108141"/>
                  </a:lnTo>
                  <a:lnTo>
                    <a:pt x="466442" y="1118081"/>
                  </a:lnTo>
                  <a:lnTo>
                    <a:pt x="513825" y="1124169"/>
                  </a:lnTo>
                  <a:lnTo>
                    <a:pt x="562356" y="1126236"/>
                  </a:lnTo>
                  <a:lnTo>
                    <a:pt x="610886" y="1124169"/>
                  </a:lnTo>
                  <a:lnTo>
                    <a:pt x="658269" y="1118081"/>
                  </a:lnTo>
                  <a:lnTo>
                    <a:pt x="704335" y="1108141"/>
                  </a:lnTo>
                  <a:lnTo>
                    <a:pt x="748916" y="1094518"/>
                  </a:lnTo>
                  <a:lnTo>
                    <a:pt x="791843" y="1077382"/>
                  </a:lnTo>
                  <a:lnTo>
                    <a:pt x="832947" y="1056900"/>
                  </a:lnTo>
                  <a:lnTo>
                    <a:pt x="872060" y="1033242"/>
                  </a:lnTo>
                  <a:lnTo>
                    <a:pt x="909013" y="1006577"/>
                  </a:lnTo>
                  <a:lnTo>
                    <a:pt x="943638" y="977073"/>
                  </a:lnTo>
                  <a:lnTo>
                    <a:pt x="975765" y="944901"/>
                  </a:lnTo>
                  <a:lnTo>
                    <a:pt x="1005227" y="910228"/>
                  </a:lnTo>
                  <a:lnTo>
                    <a:pt x="1031854" y="873224"/>
                  </a:lnTo>
                  <a:lnTo>
                    <a:pt x="1055478" y="834058"/>
                  </a:lnTo>
                  <a:lnTo>
                    <a:pt x="1075930" y="792899"/>
                  </a:lnTo>
                  <a:lnTo>
                    <a:pt x="1093041" y="749915"/>
                  </a:lnTo>
                  <a:lnTo>
                    <a:pt x="1106644" y="705276"/>
                  </a:lnTo>
                  <a:lnTo>
                    <a:pt x="1116569" y="659151"/>
                  </a:lnTo>
                  <a:lnTo>
                    <a:pt x="1122648" y="611709"/>
                  </a:lnTo>
                  <a:lnTo>
                    <a:pt x="1124712" y="563117"/>
                  </a:lnTo>
                  <a:lnTo>
                    <a:pt x="1122648" y="514526"/>
                  </a:lnTo>
                  <a:lnTo>
                    <a:pt x="1116569" y="467084"/>
                  </a:lnTo>
                  <a:lnTo>
                    <a:pt x="1106644" y="420959"/>
                  </a:lnTo>
                  <a:lnTo>
                    <a:pt x="1093041" y="376320"/>
                  </a:lnTo>
                  <a:lnTo>
                    <a:pt x="1075930" y="333336"/>
                  </a:lnTo>
                  <a:lnTo>
                    <a:pt x="1055478" y="292177"/>
                  </a:lnTo>
                  <a:lnTo>
                    <a:pt x="1031854" y="253011"/>
                  </a:lnTo>
                  <a:lnTo>
                    <a:pt x="1005227" y="216007"/>
                  </a:lnTo>
                  <a:lnTo>
                    <a:pt x="975765" y="181334"/>
                  </a:lnTo>
                  <a:lnTo>
                    <a:pt x="943638" y="149162"/>
                  </a:lnTo>
                  <a:lnTo>
                    <a:pt x="909013" y="119658"/>
                  </a:lnTo>
                  <a:lnTo>
                    <a:pt x="872060" y="92993"/>
                  </a:lnTo>
                  <a:lnTo>
                    <a:pt x="832947" y="69335"/>
                  </a:lnTo>
                  <a:lnTo>
                    <a:pt x="791843" y="48853"/>
                  </a:lnTo>
                  <a:lnTo>
                    <a:pt x="748916" y="31717"/>
                  </a:lnTo>
                  <a:lnTo>
                    <a:pt x="704335" y="18094"/>
                  </a:lnTo>
                  <a:lnTo>
                    <a:pt x="658269" y="8154"/>
                  </a:lnTo>
                  <a:lnTo>
                    <a:pt x="610886" y="2066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001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672317" y="2454275"/>
              <a:ext cx="707021" cy="106679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800333" y="2560955"/>
              <a:ext cx="457771" cy="106679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724133" y="2667888"/>
              <a:ext cx="607568" cy="106679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682985" y="2774569"/>
              <a:ext cx="656488" cy="106679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639932" y="2012569"/>
              <a:ext cx="648614" cy="304800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126469" y="2012569"/>
              <a:ext cx="161544" cy="304800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207241" y="2012569"/>
              <a:ext cx="326135" cy="304800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758804" y="2257933"/>
              <a:ext cx="574649" cy="182879"/>
            </a:xfrm>
            <a:prstGeom prst="rect">
              <a:avLst/>
            </a:prstGeom>
          </p:spPr>
        </p:pic>
      </p:grpSp>
      <p:pic>
        <p:nvPicPr>
          <p:cNvPr id="138" name="object 138" descr="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589264" y="1741932"/>
            <a:ext cx="251459" cy="251460"/>
          </a:xfrm>
          <a:prstGeom prst="rect">
            <a:avLst/>
          </a:prstGeom>
        </p:spPr>
      </p:pic>
      <p:pic>
        <p:nvPicPr>
          <p:cNvPr id="139" name="object 139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646456" y="208788"/>
            <a:ext cx="1692540" cy="472440"/>
          </a:xfrm>
          <a:prstGeom prst="rect">
            <a:avLst/>
          </a:prstGeom>
        </p:spPr>
      </p:pic>
      <p:grpSp>
        <p:nvGrpSpPr>
          <p:cNvPr id="140" name="object 140" descr=""/>
          <p:cNvGrpSpPr/>
          <p:nvPr/>
        </p:nvGrpSpPr>
        <p:grpSpPr>
          <a:xfrm>
            <a:off x="1444752" y="2060448"/>
            <a:ext cx="841375" cy="779145"/>
            <a:chOff x="1444752" y="2060448"/>
            <a:chExt cx="841375" cy="779145"/>
          </a:xfrm>
        </p:grpSpPr>
        <p:sp>
          <p:nvSpPr>
            <p:cNvPr id="141" name="object 141" descr=""/>
            <p:cNvSpPr/>
            <p:nvPr/>
          </p:nvSpPr>
          <p:spPr>
            <a:xfrm>
              <a:off x="1444752" y="2060448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4" h="779144">
                  <a:moveTo>
                    <a:pt x="389381" y="0"/>
                  </a:moveTo>
                  <a:lnTo>
                    <a:pt x="340546" y="3034"/>
                  </a:lnTo>
                  <a:lnTo>
                    <a:pt x="293518" y="11894"/>
                  </a:lnTo>
                  <a:lnTo>
                    <a:pt x="248664" y="26214"/>
                  </a:lnTo>
                  <a:lnTo>
                    <a:pt x="206348" y="45629"/>
                  </a:lnTo>
                  <a:lnTo>
                    <a:pt x="166936" y="69774"/>
                  </a:lnTo>
                  <a:lnTo>
                    <a:pt x="130793" y="98284"/>
                  </a:lnTo>
                  <a:lnTo>
                    <a:pt x="98284" y="130793"/>
                  </a:lnTo>
                  <a:lnTo>
                    <a:pt x="69774" y="166936"/>
                  </a:lnTo>
                  <a:lnTo>
                    <a:pt x="45629" y="206348"/>
                  </a:lnTo>
                  <a:lnTo>
                    <a:pt x="26214" y="248664"/>
                  </a:lnTo>
                  <a:lnTo>
                    <a:pt x="11894" y="293518"/>
                  </a:lnTo>
                  <a:lnTo>
                    <a:pt x="3034" y="340546"/>
                  </a:lnTo>
                  <a:lnTo>
                    <a:pt x="0" y="389381"/>
                  </a:lnTo>
                  <a:lnTo>
                    <a:pt x="3034" y="438217"/>
                  </a:lnTo>
                  <a:lnTo>
                    <a:pt x="11894" y="485245"/>
                  </a:lnTo>
                  <a:lnTo>
                    <a:pt x="26214" y="530099"/>
                  </a:lnTo>
                  <a:lnTo>
                    <a:pt x="45629" y="572415"/>
                  </a:lnTo>
                  <a:lnTo>
                    <a:pt x="69774" y="611827"/>
                  </a:lnTo>
                  <a:lnTo>
                    <a:pt x="98284" y="647970"/>
                  </a:lnTo>
                  <a:lnTo>
                    <a:pt x="130793" y="680479"/>
                  </a:lnTo>
                  <a:lnTo>
                    <a:pt x="166936" y="708989"/>
                  </a:lnTo>
                  <a:lnTo>
                    <a:pt x="206348" y="733134"/>
                  </a:lnTo>
                  <a:lnTo>
                    <a:pt x="248664" y="752549"/>
                  </a:lnTo>
                  <a:lnTo>
                    <a:pt x="293518" y="766869"/>
                  </a:lnTo>
                  <a:lnTo>
                    <a:pt x="340546" y="775729"/>
                  </a:lnTo>
                  <a:lnTo>
                    <a:pt x="389381" y="778763"/>
                  </a:lnTo>
                  <a:lnTo>
                    <a:pt x="438217" y="775729"/>
                  </a:lnTo>
                  <a:lnTo>
                    <a:pt x="485245" y="766869"/>
                  </a:lnTo>
                  <a:lnTo>
                    <a:pt x="530099" y="752549"/>
                  </a:lnTo>
                  <a:lnTo>
                    <a:pt x="572415" y="733134"/>
                  </a:lnTo>
                  <a:lnTo>
                    <a:pt x="611827" y="708989"/>
                  </a:lnTo>
                  <a:lnTo>
                    <a:pt x="647970" y="680479"/>
                  </a:lnTo>
                  <a:lnTo>
                    <a:pt x="680479" y="647970"/>
                  </a:lnTo>
                  <a:lnTo>
                    <a:pt x="708989" y="611827"/>
                  </a:lnTo>
                  <a:lnTo>
                    <a:pt x="733134" y="572415"/>
                  </a:lnTo>
                  <a:lnTo>
                    <a:pt x="752549" y="530099"/>
                  </a:lnTo>
                  <a:lnTo>
                    <a:pt x="766869" y="485245"/>
                  </a:lnTo>
                  <a:lnTo>
                    <a:pt x="775729" y="438217"/>
                  </a:lnTo>
                  <a:lnTo>
                    <a:pt x="778764" y="389381"/>
                  </a:lnTo>
                  <a:lnTo>
                    <a:pt x="775729" y="340546"/>
                  </a:lnTo>
                  <a:lnTo>
                    <a:pt x="766869" y="293518"/>
                  </a:lnTo>
                  <a:lnTo>
                    <a:pt x="752549" y="248664"/>
                  </a:lnTo>
                  <a:lnTo>
                    <a:pt x="733134" y="206348"/>
                  </a:lnTo>
                  <a:lnTo>
                    <a:pt x="708989" y="166936"/>
                  </a:lnTo>
                  <a:lnTo>
                    <a:pt x="680479" y="130793"/>
                  </a:lnTo>
                  <a:lnTo>
                    <a:pt x="647970" y="98284"/>
                  </a:lnTo>
                  <a:lnTo>
                    <a:pt x="611827" y="69774"/>
                  </a:lnTo>
                  <a:lnTo>
                    <a:pt x="572415" y="45629"/>
                  </a:lnTo>
                  <a:lnTo>
                    <a:pt x="530099" y="26214"/>
                  </a:lnTo>
                  <a:lnTo>
                    <a:pt x="485245" y="11894"/>
                  </a:lnTo>
                  <a:lnTo>
                    <a:pt x="438217" y="3034"/>
                  </a:lnTo>
                  <a:lnTo>
                    <a:pt x="389381" y="0"/>
                  </a:lnTo>
                  <a:close/>
                </a:path>
              </a:pathLst>
            </a:custGeom>
            <a:solidFill>
              <a:srgbClr val="8A17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84655" y="2158873"/>
              <a:ext cx="234695" cy="213360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02003" y="2158873"/>
              <a:ext cx="112775" cy="213360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858391" y="2158873"/>
              <a:ext cx="234695" cy="213360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57807" y="2320112"/>
              <a:ext cx="217169" cy="167944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459738" y="2463419"/>
              <a:ext cx="826135" cy="106679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670050" y="2559431"/>
              <a:ext cx="373075" cy="106679"/>
            </a:xfrm>
            <a:prstGeom prst="rect">
              <a:avLst/>
            </a:prstGeom>
          </p:spPr>
        </p:pic>
      </p:grpSp>
      <p:grpSp>
        <p:nvGrpSpPr>
          <p:cNvPr id="148" name="object 148" descr=""/>
          <p:cNvGrpSpPr/>
          <p:nvPr/>
        </p:nvGrpSpPr>
        <p:grpSpPr>
          <a:xfrm>
            <a:off x="5407152" y="2127504"/>
            <a:ext cx="733425" cy="702945"/>
            <a:chOff x="5407152" y="2127504"/>
            <a:chExt cx="733425" cy="702945"/>
          </a:xfrm>
        </p:grpSpPr>
        <p:sp>
          <p:nvSpPr>
            <p:cNvPr id="149" name="object 149" descr=""/>
            <p:cNvSpPr/>
            <p:nvPr/>
          </p:nvSpPr>
          <p:spPr>
            <a:xfrm>
              <a:off x="5407152" y="2127504"/>
              <a:ext cx="702945" cy="702945"/>
            </a:xfrm>
            <a:custGeom>
              <a:avLst/>
              <a:gdLst/>
              <a:ahLst/>
              <a:cxnLst/>
              <a:rect l="l" t="t" r="r" b="b"/>
              <a:pathLst>
                <a:path w="702945" h="702944">
                  <a:moveTo>
                    <a:pt x="351282" y="0"/>
                  </a:moveTo>
                  <a:lnTo>
                    <a:pt x="303604" y="3205"/>
                  </a:lnTo>
                  <a:lnTo>
                    <a:pt x="257880" y="12544"/>
                  </a:lnTo>
                  <a:lnTo>
                    <a:pt x="214526" y="27598"/>
                  </a:lnTo>
                  <a:lnTo>
                    <a:pt x="173961" y="47949"/>
                  </a:lnTo>
                  <a:lnTo>
                    <a:pt x="136603" y="73179"/>
                  </a:lnTo>
                  <a:lnTo>
                    <a:pt x="102870" y="102869"/>
                  </a:lnTo>
                  <a:lnTo>
                    <a:pt x="73179" y="136603"/>
                  </a:lnTo>
                  <a:lnTo>
                    <a:pt x="47949" y="173961"/>
                  </a:lnTo>
                  <a:lnTo>
                    <a:pt x="27598" y="214526"/>
                  </a:lnTo>
                  <a:lnTo>
                    <a:pt x="12544" y="257880"/>
                  </a:lnTo>
                  <a:lnTo>
                    <a:pt x="3205" y="303604"/>
                  </a:lnTo>
                  <a:lnTo>
                    <a:pt x="0" y="351282"/>
                  </a:lnTo>
                  <a:lnTo>
                    <a:pt x="3205" y="398959"/>
                  </a:lnTo>
                  <a:lnTo>
                    <a:pt x="12544" y="444683"/>
                  </a:lnTo>
                  <a:lnTo>
                    <a:pt x="27598" y="488037"/>
                  </a:lnTo>
                  <a:lnTo>
                    <a:pt x="47949" y="528602"/>
                  </a:lnTo>
                  <a:lnTo>
                    <a:pt x="73179" y="565960"/>
                  </a:lnTo>
                  <a:lnTo>
                    <a:pt x="102869" y="599694"/>
                  </a:lnTo>
                  <a:lnTo>
                    <a:pt x="136603" y="629384"/>
                  </a:lnTo>
                  <a:lnTo>
                    <a:pt x="173961" y="654614"/>
                  </a:lnTo>
                  <a:lnTo>
                    <a:pt x="214526" y="674965"/>
                  </a:lnTo>
                  <a:lnTo>
                    <a:pt x="257880" y="690019"/>
                  </a:lnTo>
                  <a:lnTo>
                    <a:pt x="303604" y="699358"/>
                  </a:lnTo>
                  <a:lnTo>
                    <a:pt x="351282" y="702563"/>
                  </a:lnTo>
                  <a:lnTo>
                    <a:pt x="398959" y="699358"/>
                  </a:lnTo>
                  <a:lnTo>
                    <a:pt x="444683" y="690019"/>
                  </a:lnTo>
                  <a:lnTo>
                    <a:pt x="488037" y="674965"/>
                  </a:lnTo>
                  <a:lnTo>
                    <a:pt x="528602" y="654614"/>
                  </a:lnTo>
                  <a:lnTo>
                    <a:pt x="565960" y="629384"/>
                  </a:lnTo>
                  <a:lnTo>
                    <a:pt x="599694" y="599694"/>
                  </a:lnTo>
                  <a:lnTo>
                    <a:pt x="629384" y="565960"/>
                  </a:lnTo>
                  <a:lnTo>
                    <a:pt x="654614" y="528602"/>
                  </a:lnTo>
                  <a:lnTo>
                    <a:pt x="674965" y="488037"/>
                  </a:lnTo>
                  <a:lnTo>
                    <a:pt x="690019" y="444683"/>
                  </a:lnTo>
                  <a:lnTo>
                    <a:pt x="699358" y="398959"/>
                  </a:lnTo>
                  <a:lnTo>
                    <a:pt x="702563" y="351282"/>
                  </a:lnTo>
                  <a:lnTo>
                    <a:pt x="699358" y="303604"/>
                  </a:lnTo>
                  <a:lnTo>
                    <a:pt x="690019" y="257880"/>
                  </a:lnTo>
                  <a:lnTo>
                    <a:pt x="674965" y="214526"/>
                  </a:lnTo>
                  <a:lnTo>
                    <a:pt x="654614" y="173961"/>
                  </a:lnTo>
                  <a:lnTo>
                    <a:pt x="629384" y="136603"/>
                  </a:lnTo>
                  <a:lnTo>
                    <a:pt x="599694" y="102870"/>
                  </a:lnTo>
                  <a:lnTo>
                    <a:pt x="565960" y="73179"/>
                  </a:lnTo>
                  <a:lnTo>
                    <a:pt x="528602" y="47949"/>
                  </a:lnTo>
                  <a:lnTo>
                    <a:pt x="488037" y="27598"/>
                  </a:lnTo>
                  <a:lnTo>
                    <a:pt x="444683" y="12544"/>
                  </a:lnTo>
                  <a:lnTo>
                    <a:pt x="398959" y="3205"/>
                  </a:lnTo>
                  <a:lnTo>
                    <a:pt x="351282" y="0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576951" y="2214067"/>
              <a:ext cx="510031" cy="213664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458968" y="2437130"/>
              <a:ext cx="681227" cy="106679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564378" y="2533142"/>
              <a:ext cx="440626" cy="106679"/>
            </a:xfrm>
            <a:prstGeom prst="rect">
              <a:avLst/>
            </a:prstGeom>
          </p:spPr>
        </p:pic>
      </p:grpSp>
      <p:grpSp>
        <p:nvGrpSpPr>
          <p:cNvPr id="153" name="object 153" descr=""/>
          <p:cNvGrpSpPr/>
          <p:nvPr/>
        </p:nvGrpSpPr>
        <p:grpSpPr>
          <a:xfrm>
            <a:off x="5341620" y="4451603"/>
            <a:ext cx="688975" cy="688975"/>
            <a:chOff x="5341620" y="4451603"/>
            <a:chExt cx="688975" cy="688975"/>
          </a:xfrm>
        </p:grpSpPr>
        <p:sp>
          <p:nvSpPr>
            <p:cNvPr id="154" name="object 154" descr=""/>
            <p:cNvSpPr/>
            <p:nvPr/>
          </p:nvSpPr>
          <p:spPr>
            <a:xfrm>
              <a:off x="5341620" y="4451603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4" y="0"/>
                  </a:move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4"/>
                  </a:lnTo>
                  <a:lnTo>
                    <a:pt x="3143" y="391165"/>
                  </a:lnTo>
                  <a:lnTo>
                    <a:pt x="12301" y="435994"/>
                  </a:lnTo>
                  <a:lnTo>
                    <a:pt x="27062" y="478500"/>
                  </a:lnTo>
                  <a:lnTo>
                    <a:pt x="47018" y="518272"/>
                  </a:lnTo>
                  <a:lnTo>
                    <a:pt x="71757" y="554902"/>
                  </a:lnTo>
                  <a:lnTo>
                    <a:pt x="100869" y="587978"/>
                  </a:lnTo>
                  <a:lnTo>
                    <a:pt x="133945" y="617090"/>
                  </a:lnTo>
                  <a:lnTo>
                    <a:pt x="170575" y="641829"/>
                  </a:lnTo>
                  <a:lnTo>
                    <a:pt x="210347" y="661785"/>
                  </a:lnTo>
                  <a:lnTo>
                    <a:pt x="252853" y="676546"/>
                  </a:lnTo>
                  <a:lnTo>
                    <a:pt x="297682" y="685704"/>
                  </a:lnTo>
                  <a:lnTo>
                    <a:pt x="344424" y="688848"/>
                  </a:lnTo>
                  <a:lnTo>
                    <a:pt x="391165" y="685704"/>
                  </a:lnTo>
                  <a:lnTo>
                    <a:pt x="435994" y="676546"/>
                  </a:lnTo>
                  <a:lnTo>
                    <a:pt x="478500" y="661785"/>
                  </a:lnTo>
                  <a:lnTo>
                    <a:pt x="518272" y="641829"/>
                  </a:lnTo>
                  <a:lnTo>
                    <a:pt x="554902" y="617090"/>
                  </a:lnTo>
                  <a:lnTo>
                    <a:pt x="587978" y="587978"/>
                  </a:lnTo>
                  <a:lnTo>
                    <a:pt x="617090" y="554902"/>
                  </a:lnTo>
                  <a:lnTo>
                    <a:pt x="641829" y="518272"/>
                  </a:lnTo>
                  <a:lnTo>
                    <a:pt x="661785" y="478500"/>
                  </a:lnTo>
                  <a:lnTo>
                    <a:pt x="676546" y="435994"/>
                  </a:lnTo>
                  <a:lnTo>
                    <a:pt x="685704" y="391165"/>
                  </a:lnTo>
                  <a:lnTo>
                    <a:pt x="688847" y="344424"/>
                  </a:lnTo>
                  <a:lnTo>
                    <a:pt x="685704" y="297682"/>
                  </a:lnTo>
                  <a:lnTo>
                    <a:pt x="676546" y="252853"/>
                  </a:lnTo>
                  <a:lnTo>
                    <a:pt x="661785" y="210347"/>
                  </a:lnTo>
                  <a:lnTo>
                    <a:pt x="641829" y="170575"/>
                  </a:lnTo>
                  <a:lnTo>
                    <a:pt x="617090" y="133945"/>
                  </a:lnTo>
                  <a:lnTo>
                    <a:pt x="587978" y="100869"/>
                  </a:lnTo>
                  <a:lnTo>
                    <a:pt x="554902" y="71757"/>
                  </a:lnTo>
                  <a:lnTo>
                    <a:pt x="518272" y="47018"/>
                  </a:lnTo>
                  <a:lnTo>
                    <a:pt x="478500" y="27062"/>
                  </a:lnTo>
                  <a:lnTo>
                    <a:pt x="435994" y="12301"/>
                  </a:lnTo>
                  <a:lnTo>
                    <a:pt x="391165" y="3143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113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521706" y="4489957"/>
              <a:ext cx="388112" cy="213360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594858" y="4651501"/>
              <a:ext cx="217170" cy="167639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495544" y="4781422"/>
              <a:ext cx="418338" cy="106680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480304" y="4877434"/>
              <a:ext cx="457771" cy="106680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548884" y="4973446"/>
              <a:ext cx="285292" cy="106680"/>
            </a:xfrm>
            <a:prstGeom prst="rect">
              <a:avLst/>
            </a:prstGeom>
          </p:spPr>
        </p:pic>
      </p:grpSp>
      <p:grpSp>
        <p:nvGrpSpPr>
          <p:cNvPr id="160" name="object 160" descr=""/>
          <p:cNvGrpSpPr/>
          <p:nvPr/>
        </p:nvGrpSpPr>
        <p:grpSpPr>
          <a:xfrm>
            <a:off x="8545068" y="4411979"/>
            <a:ext cx="1399540" cy="757555"/>
            <a:chOff x="8545068" y="4411979"/>
            <a:chExt cx="1399540" cy="757555"/>
          </a:xfrm>
        </p:grpSpPr>
        <p:sp>
          <p:nvSpPr>
            <p:cNvPr id="161" name="object 161" descr=""/>
            <p:cNvSpPr/>
            <p:nvPr/>
          </p:nvSpPr>
          <p:spPr>
            <a:xfrm>
              <a:off x="9162288" y="4411979"/>
              <a:ext cx="718185" cy="719455"/>
            </a:xfrm>
            <a:custGeom>
              <a:avLst/>
              <a:gdLst/>
              <a:ahLst/>
              <a:cxnLst/>
              <a:rect l="l" t="t" r="r" b="b"/>
              <a:pathLst>
                <a:path w="718184" h="719454">
                  <a:moveTo>
                    <a:pt x="358901" y="0"/>
                  </a:moveTo>
                  <a:lnTo>
                    <a:pt x="310194" y="3283"/>
                  </a:lnTo>
                  <a:lnTo>
                    <a:pt x="263480" y="12848"/>
                  </a:lnTo>
                  <a:lnTo>
                    <a:pt x="219188" y="28265"/>
                  </a:lnTo>
                  <a:lnTo>
                    <a:pt x="177743" y="49106"/>
                  </a:lnTo>
                  <a:lnTo>
                    <a:pt x="139574" y="74943"/>
                  </a:lnTo>
                  <a:lnTo>
                    <a:pt x="105108" y="105346"/>
                  </a:lnTo>
                  <a:lnTo>
                    <a:pt x="74772" y="139887"/>
                  </a:lnTo>
                  <a:lnTo>
                    <a:pt x="48993" y="178138"/>
                  </a:lnTo>
                  <a:lnTo>
                    <a:pt x="28199" y="219670"/>
                  </a:lnTo>
                  <a:lnTo>
                    <a:pt x="12818" y="264054"/>
                  </a:lnTo>
                  <a:lnTo>
                    <a:pt x="3275" y="310861"/>
                  </a:lnTo>
                  <a:lnTo>
                    <a:pt x="0" y="359664"/>
                  </a:lnTo>
                  <a:lnTo>
                    <a:pt x="3275" y="408466"/>
                  </a:lnTo>
                  <a:lnTo>
                    <a:pt x="12818" y="455273"/>
                  </a:lnTo>
                  <a:lnTo>
                    <a:pt x="28199" y="499657"/>
                  </a:lnTo>
                  <a:lnTo>
                    <a:pt x="48993" y="541189"/>
                  </a:lnTo>
                  <a:lnTo>
                    <a:pt x="74772" y="579440"/>
                  </a:lnTo>
                  <a:lnTo>
                    <a:pt x="105108" y="613981"/>
                  </a:lnTo>
                  <a:lnTo>
                    <a:pt x="139574" y="644384"/>
                  </a:lnTo>
                  <a:lnTo>
                    <a:pt x="177743" y="670221"/>
                  </a:lnTo>
                  <a:lnTo>
                    <a:pt x="219188" y="691062"/>
                  </a:lnTo>
                  <a:lnTo>
                    <a:pt x="263480" y="706479"/>
                  </a:lnTo>
                  <a:lnTo>
                    <a:pt x="310194" y="716044"/>
                  </a:lnTo>
                  <a:lnTo>
                    <a:pt x="358901" y="719328"/>
                  </a:lnTo>
                  <a:lnTo>
                    <a:pt x="407609" y="716044"/>
                  </a:lnTo>
                  <a:lnTo>
                    <a:pt x="454323" y="706479"/>
                  </a:lnTo>
                  <a:lnTo>
                    <a:pt x="498615" y="691062"/>
                  </a:lnTo>
                  <a:lnTo>
                    <a:pt x="540060" y="670221"/>
                  </a:lnTo>
                  <a:lnTo>
                    <a:pt x="578229" y="644384"/>
                  </a:lnTo>
                  <a:lnTo>
                    <a:pt x="612695" y="613981"/>
                  </a:lnTo>
                  <a:lnTo>
                    <a:pt x="643031" y="579440"/>
                  </a:lnTo>
                  <a:lnTo>
                    <a:pt x="668810" y="541189"/>
                  </a:lnTo>
                  <a:lnTo>
                    <a:pt x="689604" y="499657"/>
                  </a:lnTo>
                  <a:lnTo>
                    <a:pt x="704985" y="455273"/>
                  </a:lnTo>
                  <a:lnTo>
                    <a:pt x="714528" y="408466"/>
                  </a:lnTo>
                  <a:lnTo>
                    <a:pt x="717803" y="359664"/>
                  </a:lnTo>
                  <a:lnTo>
                    <a:pt x="714528" y="310861"/>
                  </a:lnTo>
                  <a:lnTo>
                    <a:pt x="704985" y="264054"/>
                  </a:lnTo>
                  <a:lnTo>
                    <a:pt x="689604" y="219670"/>
                  </a:lnTo>
                  <a:lnTo>
                    <a:pt x="668810" y="178138"/>
                  </a:lnTo>
                  <a:lnTo>
                    <a:pt x="643031" y="139887"/>
                  </a:lnTo>
                  <a:lnTo>
                    <a:pt x="612695" y="105346"/>
                  </a:lnTo>
                  <a:lnTo>
                    <a:pt x="578229" y="74943"/>
                  </a:lnTo>
                  <a:lnTo>
                    <a:pt x="540060" y="49106"/>
                  </a:lnTo>
                  <a:lnTo>
                    <a:pt x="498615" y="28265"/>
                  </a:lnTo>
                  <a:lnTo>
                    <a:pt x="454323" y="12848"/>
                  </a:lnTo>
                  <a:lnTo>
                    <a:pt x="407609" y="3283"/>
                  </a:lnTo>
                  <a:lnTo>
                    <a:pt x="35890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323578" y="4440681"/>
              <a:ext cx="621029" cy="304800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370822" y="4686045"/>
              <a:ext cx="407670" cy="182880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264396" y="4853304"/>
              <a:ext cx="615823" cy="106680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415272" y="4949316"/>
              <a:ext cx="283464" cy="106680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8545068" y="4480559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4" y="0"/>
                  </a:move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3"/>
                  </a:lnTo>
                  <a:lnTo>
                    <a:pt x="3143" y="391165"/>
                  </a:lnTo>
                  <a:lnTo>
                    <a:pt x="12301" y="435994"/>
                  </a:lnTo>
                  <a:lnTo>
                    <a:pt x="27062" y="478500"/>
                  </a:lnTo>
                  <a:lnTo>
                    <a:pt x="47018" y="518272"/>
                  </a:lnTo>
                  <a:lnTo>
                    <a:pt x="71757" y="554902"/>
                  </a:lnTo>
                  <a:lnTo>
                    <a:pt x="100869" y="587978"/>
                  </a:lnTo>
                  <a:lnTo>
                    <a:pt x="133945" y="617090"/>
                  </a:lnTo>
                  <a:lnTo>
                    <a:pt x="170575" y="641829"/>
                  </a:lnTo>
                  <a:lnTo>
                    <a:pt x="210347" y="661785"/>
                  </a:lnTo>
                  <a:lnTo>
                    <a:pt x="252853" y="676546"/>
                  </a:lnTo>
                  <a:lnTo>
                    <a:pt x="297682" y="685704"/>
                  </a:lnTo>
                  <a:lnTo>
                    <a:pt x="344424" y="688847"/>
                  </a:lnTo>
                  <a:lnTo>
                    <a:pt x="391165" y="685704"/>
                  </a:lnTo>
                  <a:lnTo>
                    <a:pt x="435994" y="676546"/>
                  </a:lnTo>
                  <a:lnTo>
                    <a:pt x="478500" y="661785"/>
                  </a:lnTo>
                  <a:lnTo>
                    <a:pt x="518272" y="641829"/>
                  </a:lnTo>
                  <a:lnTo>
                    <a:pt x="554902" y="617090"/>
                  </a:lnTo>
                  <a:lnTo>
                    <a:pt x="587978" y="587978"/>
                  </a:lnTo>
                  <a:lnTo>
                    <a:pt x="617090" y="554902"/>
                  </a:lnTo>
                  <a:lnTo>
                    <a:pt x="641829" y="518272"/>
                  </a:lnTo>
                  <a:lnTo>
                    <a:pt x="661785" y="478500"/>
                  </a:lnTo>
                  <a:lnTo>
                    <a:pt x="676546" y="435994"/>
                  </a:lnTo>
                  <a:lnTo>
                    <a:pt x="685704" y="391165"/>
                  </a:lnTo>
                  <a:lnTo>
                    <a:pt x="688848" y="344423"/>
                  </a:lnTo>
                  <a:lnTo>
                    <a:pt x="685704" y="297682"/>
                  </a:lnTo>
                  <a:lnTo>
                    <a:pt x="676546" y="252853"/>
                  </a:lnTo>
                  <a:lnTo>
                    <a:pt x="661785" y="210347"/>
                  </a:lnTo>
                  <a:lnTo>
                    <a:pt x="641829" y="170575"/>
                  </a:lnTo>
                  <a:lnTo>
                    <a:pt x="617090" y="133945"/>
                  </a:lnTo>
                  <a:lnTo>
                    <a:pt x="587978" y="100869"/>
                  </a:lnTo>
                  <a:lnTo>
                    <a:pt x="554902" y="71757"/>
                  </a:lnTo>
                  <a:lnTo>
                    <a:pt x="518272" y="47018"/>
                  </a:lnTo>
                  <a:lnTo>
                    <a:pt x="478500" y="27062"/>
                  </a:lnTo>
                  <a:lnTo>
                    <a:pt x="435994" y="12301"/>
                  </a:lnTo>
                  <a:lnTo>
                    <a:pt x="391165" y="3143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726678" y="4518609"/>
              <a:ext cx="234696" cy="213664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844026" y="4518609"/>
              <a:ext cx="256031" cy="213664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798306" y="4679899"/>
              <a:ext cx="217170" cy="167944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698738" y="4810378"/>
              <a:ext cx="418338" cy="106680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83498" y="4906390"/>
              <a:ext cx="457771" cy="106680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776462" y="5002402"/>
              <a:ext cx="234315" cy="106680"/>
            </a:xfrm>
            <a:prstGeom prst="rect">
              <a:avLst/>
            </a:prstGeom>
          </p:spPr>
        </p:pic>
      </p:grpSp>
      <p:sp>
        <p:nvSpPr>
          <p:cNvPr id="173" name="object 17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06594" y="257886"/>
            <a:ext cx="6797040" cy="488315"/>
            <a:chOff x="5006594" y="257886"/>
            <a:chExt cx="6797040" cy="488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6594" y="257886"/>
              <a:ext cx="2228215" cy="48798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2370" y="257886"/>
              <a:ext cx="347472" cy="487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019" y="257886"/>
              <a:ext cx="2570226" cy="4879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0104" y="257886"/>
              <a:ext cx="2073021" cy="48798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952195" y="6417259"/>
            <a:ext cx="7343140" cy="168275"/>
            <a:chOff x="952195" y="6417259"/>
            <a:chExt cx="7343140" cy="16827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195" y="6417259"/>
              <a:ext cx="7343140" cy="16794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52207" y="6557936"/>
              <a:ext cx="7270115" cy="7620"/>
            </a:xfrm>
            <a:custGeom>
              <a:avLst/>
              <a:gdLst/>
              <a:ahLst/>
              <a:cxnLst/>
              <a:rect l="l" t="t" r="r" b="b"/>
              <a:pathLst>
                <a:path w="7270115" h="7620">
                  <a:moveTo>
                    <a:pt x="7269518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7269518" y="7619"/>
                  </a:lnTo>
                  <a:lnTo>
                    <a:pt x="726951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0" y="1527047"/>
            <a:ext cx="5509260" cy="4273550"/>
            <a:chOff x="0" y="1527047"/>
            <a:chExt cx="5509260" cy="427355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527047"/>
              <a:ext cx="5509260" cy="42732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95" y="2590164"/>
              <a:ext cx="3809491" cy="3048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2195" y="2895041"/>
              <a:ext cx="3433699" cy="3051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2195" y="3200146"/>
              <a:ext cx="3576320" cy="3048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195" y="4657090"/>
              <a:ext cx="3079369" cy="3048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2195" y="4961889"/>
              <a:ext cx="4150105" cy="3048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3544" y="4128515"/>
              <a:ext cx="387096" cy="38709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6027" y="2061971"/>
              <a:ext cx="387096" cy="38709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6045834" y="1624075"/>
            <a:ext cx="96520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600" spc="-5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274942" y="1647444"/>
            <a:ext cx="4986020" cy="487680"/>
            <a:chOff x="6274942" y="1647444"/>
            <a:chExt cx="4986020" cy="487680"/>
          </a:xfrm>
        </p:grpSpPr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74942" y="1647444"/>
              <a:ext cx="4985766" cy="24383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74942" y="1891284"/>
              <a:ext cx="1522603" cy="243839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6274942" y="2363723"/>
            <a:ext cx="5240020" cy="975994"/>
            <a:chOff x="6274942" y="2363723"/>
            <a:chExt cx="5240020" cy="975994"/>
          </a:xfrm>
        </p:grpSpPr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4942" y="2363723"/>
              <a:ext cx="4479036" cy="24383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29646" y="2363723"/>
              <a:ext cx="884796" cy="24383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74942" y="2607513"/>
              <a:ext cx="1936749" cy="24414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03997" y="2607513"/>
              <a:ext cx="2652903" cy="24414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4942" y="2851657"/>
              <a:ext cx="4801235" cy="24383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74942" y="3095497"/>
              <a:ext cx="848106" cy="243839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6045834" y="3544570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274942" y="3567938"/>
            <a:ext cx="5335270" cy="487680"/>
            <a:chOff x="6274942" y="3567938"/>
            <a:chExt cx="5335270" cy="487680"/>
          </a:xfrm>
        </p:grpSpPr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74942" y="3567938"/>
              <a:ext cx="5334762" cy="24383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74942" y="3811778"/>
              <a:ext cx="2955797" cy="243839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6598031" y="4757039"/>
            <a:ext cx="5128260" cy="975360"/>
            <a:chOff x="6598031" y="4757039"/>
            <a:chExt cx="5128260" cy="975360"/>
          </a:xfrm>
        </p:grpSpPr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98031" y="4757039"/>
              <a:ext cx="5128006" cy="24383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98031" y="5000879"/>
              <a:ext cx="1063332" cy="24383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43165" y="5000879"/>
              <a:ext cx="3149219" cy="24383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98031" y="5244719"/>
              <a:ext cx="2199767" cy="24384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75497" y="5244719"/>
              <a:ext cx="865631" cy="24384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96933" y="5244719"/>
              <a:ext cx="1902968" cy="24384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98031" y="5488228"/>
              <a:ext cx="1250924" cy="244144"/>
            </a:xfrm>
            <a:prstGeom prst="rect">
              <a:avLst/>
            </a:prstGeom>
          </p:spPr>
        </p:pic>
      </p:grpSp>
      <p:sp>
        <p:nvSpPr>
          <p:cNvPr id="42" name="object 42" descr=""/>
          <p:cNvSpPr/>
          <p:nvPr/>
        </p:nvSpPr>
        <p:spPr>
          <a:xfrm>
            <a:off x="6256020" y="4690871"/>
            <a:ext cx="114300" cy="1106805"/>
          </a:xfrm>
          <a:custGeom>
            <a:avLst/>
            <a:gdLst/>
            <a:ahLst/>
            <a:cxnLst/>
            <a:rect l="l" t="t" r="r" b="b"/>
            <a:pathLst>
              <a:path w="114300" h="1106804">
                <a:moveTo>
                  <a:pt x="114300" y="0"/>
                </a:moveTo>
                <a:lnTo>
                  <a:pt x="0" y="0"/>
                </a:lnTo>
                <a:lnTo>
                  <a:pt x="0" y="1106423"/>
                </a:lnTo>
                <a:lnTo>
                  <a:pt x="114300" y="1106423"/>
                </a:lnTo>
                <a:lnTo>
                  <a:pt x="114300" y="0"/>
                </a:lnTo>
                <a:close/>
              </a:path>
            </a:pathLst>
          </a:custGeom>
          <a:solidFill>
            <a:srgbClr val="F41A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307" y="1656842"/>
            <a:ext cx="1737487" cy="42672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92175" y="2196083"/>
            <a:ext cx="2292350" cy="762635"/>
            <a:chOff x="792175" y="2196083"/>
            <a:chExt cx="2292350" cy="76263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151" y="2196083"/>
              <a:ext cx="2028317" cy="2743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259" y="2470099"/>
              <a:ext cx="1828038" cy="274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175" y="2744977"/>
              <a:ext cx="2291842" cy="213360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8022" y="1654429"/>
            <a:ext cx="2443861" cy="4267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7123" y="257886"/>
            <a:ext cx="8927592" cy="48798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444116" y="1202182"/>
            <a:ext cx="1320165" cy="274320"/>
            <a:chOff x="1444116" y="1202182"/>
            <a:chExt cx="1320165" cy="274320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4116" y="1202182"/>
              <a:ext cx="693420" cy="2743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8852" y="1202182"/>
              <a:ext cx="176783" cy="2743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7244" y="1202182"/>
              <a:ext cx="676656" cy="274320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995292" y="1202182"/>
            <a:ext cx="7647305" cy="884555"/>
            <a:chOff x="3995292" y="1202182"/>
            <a:chExt cx="7647305" cy="884555"/>
          </a:xfrm>
        </p:grpSpPr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0561" y="1202182"/>
              <a:ext cx="693420" cy="27432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15297" y="1202182"/>
              <a:ext cx="176783" cy="2743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03689" y="1202182"/>
              <a:ext cx="755662" cy="27432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139945" y="1428115"/>
              <a:ext cx="7502525" cy="190500"/>
            </a:xfrm>
            <a:custGeom>
              <a:avLst/>
              <a:gdLst/>
              <a:ahLst/>
              <a:cxnLst/>
              <a:rect l="l" t="t" r="r" b="b"/>
              <a:pathLst>
                <a:path w="7502525" h="190500">
                  <a:moveTo>
                    <a:pt x="7312152" y="0"/>
                  </a:moveTo>
                  <a:lnTo>
                    <a:pt x="7312025" y="190500"/>
                  </a:lnTo>
                  <a:lnTo>
                    <a:pt x="7464628" y="114300"/>
                  </a:lnTo>
                  <a:lnTo>
                    <a:pt x="7331075" y="114300"/>
                  </a:lnTo>
                  <a:lnTo>
                    <a:pt x="7331202" y="76200"/>
                  </a:lnTo>
                  <a:lnTo>
                    <a:pt x="7464247" y="76200"/>
                  </a:lnTo>
                  <a:lnTo>
                    <a:pt x="7312152" y="0"/>
                  </a:lnTo>
                  <a:close/>
                </a:path>
                <a:path w="7502525" h="190500">
                  <a:moveTo>
                    <a:pt x="0" y="69976"/>
                  </a:moveTo>
                  <a:lnTo>
                    <a:pt x="0" y="108076"/>
                  </a:lnTo>
                  <a:lnTo>
                    <a:pt x="7331074" y="114300"/>
                  </a:lnTo>
                  <a:lnTo>
                    <a:pt x="7312075" y="114300"/>
                  </a:lnTo>
                  <a:lnTo>
                    <a:pt x="7312101" y="76200"/>
                  </a:lnTo>
                  <a:lnTo>
                    <a:pt x="7331202" y="76200"/>
                  </a:lnTo>
                  <a:lnTo>
                    <a:pt x="0" y="69976"/>
                  </a:lnTo>
                  <a:close/>
                </a:path>
                <a:path w="7502525" h="190500">
                  <a:moveTo>
                    <a:pt x="7464247" y="76200"/>
                  </a:moveTo>
                  <a:lnTo>
                    <a:pt x="7331202" y="76200"/>
                  </a:lnTo>
                  <a:lnTo>
                    <a:pt x="7331075" y="114300"/>
                  </a:lnTo>
                  <a:lnTo>
                    <a:pt x="7464628" y="114300"/>
                  </a:lnTo>
                  <a:lnTo>
                    <a:pt x="7502525" y="95376"/>
                  </a:lnTo>
                  <a:lnTo>
                    <a:pt x="7464247" y="7620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95292" y="1659890"/>
              <a:ext cx="2311781" cy="426720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3945890" y="2200401"/>
            <a:ext cx="2417445" cy="975360"/>
            <a:chOff x="3945890" y="2200401"/>
            <a:chExt cx="2417445" cy="975360"/>
          </a:xfrm>
        </p:grpSpPr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3426" y="2200401"/>
              <a:ext cx="2292477" cy="27432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4322" y="2474721"/>
              <a:ext cx="1597914" cy="27432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45890" y="2749041"/>
              <a:ext cx="2417317" cy="2133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6262" y="2962097"/>
              <a:ext cx="985862" cy="213664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4514088" y="1202182"/>
            <a:ext cx="1343660" cy="274320"/>
            <a:chOff x="4514088" y="1202182"/>
            <a:chExt cx="1343660" cy="274320"/>
          </a:xfrm>
        </p:grpSpPr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4088" y="1202182"/>
              <a:ext cx="624839" cy="27432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3960" y="1202182"/>
              <a:ext cx="176784" cy="27432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2352" y="1202182"/>
              <a:ext cx="755294" cy="274320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78313" y="3489959"/>
            <a:ext cx="1330707" cy="37033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15560" y="3583122"/>
            <a:ext cx="144264" cy="156638"/>
          </a:xfrm>
          <a:prstGeom prst="rect">
            <a:avLst/>
          </a:prstGeom>
        </p:spPr>
      </p:pic>
      <p:grpSp>
        <p:nvGrpSpPr>
          <p:cNvPr id="30" name="object 30" descr=""/>
          <p:cNvGrpSpPr/>
          <p:nvPr/>
        </p:nvGrpSpPr>
        <p:grpSpPr>
          <a:xfrm>
            <a:off x="5505118" y="3625326"/>
            <a:ext cx="357505" cy="118110"/>
            <a:chOff x="5505118" y="3625326"/>
            <a:chExt cx="357505" cy="118110"/>
          </a:xfrm>
        </p:grpSpPr>
        <p:sp>
          <p:nvSpPr>
            <p:cNvPr id="31" name="object 31" descr=""/>
            <p:cNvSpPr/>
            <p:nvPr/>
          </p:nvSpPr>
          <p:spPr>
            <a:xfrm>
              <a:off x="5505118" y="3627761"/>
              <a:ext cx="30480" cy="112395"/>
            </a:xfrm>
            <a:custGeom>
              <a:avLst/>
              <a:gdLst/>
              <a:ahLst/>
              <a:cxnLst/>
              <a:rect l="l" t="t" r="r" b="b"/>
              <a:pathLst>
                <a:path w="30479" h="112395">
                  <a:moveTo>
                    <a:pt x="30195" y="0"/>
                  </a:moveTo>
                  <a:lnTo>
                    <a:pt x="21807" y="0"/>
                  </a:lnTo>
                  <a:lnTo>
                    <a:pt x="0" y="5681"/>
                  </a:lnTo>
                  <a:lnTo>
                    <a:pt x="0" y="112000"/>
                  </a:lnTo>
                  <a:lnTo>
                    <a:pt x="30195" y="112000"/>
                  </a:lnTo>
                  <a:lnTo>
                    <a:pt x="30195" y="0"/>
                  </a:lnTo>
                  <a:close/>
                </a:path>
              </a:pathLst>
            </a:custGeom>
            <a:solidFill>
              <a:srgbClr val="1700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7252" y="3627761"/>
              <a:ext cx="130847" cy="1120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42659" y="3625326"/>
              <a:ext cx="119773" cy="117681"/>
            </a:xfrm>
            <a:prstGeom prst="rect">
              <a:avLst/>
            </a:prstGeom>
          </p:spPr>
        </p:pic>
      </p:grpSp>
      <p:sp>
        <p:nvSpPr>
          <p:cNvPr id="34" name="object 34" descr=""/>
          <p:cNvSpPr/>
          <p:nvPr/>
        </p:nvSpPr>
        <p:spPr>
          <a:xfrm>
            <a:off x="5908564" y="3577441"/>
            <a:ext cx="38735" cy="165735"/>
          </a:xfrm>
          <a:custGeom>
            <a:avLst/>
            <a:gdLst/>
            <a:ahLst/>
            <a:cxnLst/>
            <a:rect l="l" t="t" r="r" b="b"/>
            <a:pathLst>
              <a:path w="38735" h="165735">
                <a:moveTo>
                  <a:pt x="30195" y="0"/>
                </a:moveTo>
                <a:lnTo>
                  <a:pt x="21807" y="0"/>
                </a:lnTo>
                <a:lnTo>
                  <a:pt x="0" y="5681"/>
                </a:lnTo>
                <a:lnTo>
                  <a:pt x="0" y="121739"/>
                </a:lnTo>
                <a:lnTo>
                  <a:pt x="249" y="135207"/>
                </a:lnTo>
                <a:lnTo>
                  <a:pt x="1992" y="144261"/>
                </a:lnTo>
                <a:lnTo>
                  <a:pt x="6723" y="153011"/>
                </a:lnTo>
                <a:lnTo>
                  <a:pt x="15936" y="165566"/>
                </a:lnTo>
                <a:lnTo>
                  <a:pt x="38583" y="149334"/>
                </a:lnTo>
                <a:lnTo>
                  <a:pt x="33734" y="142968"/>
                </a:lnTo>
                <a:lnTo>
                  <a:pt x="31244" y="137971"/>
                </a:lnTo>
                <a:lnTo>
                  <a:pt x="30326" y="131757"/>
                </a:lnTo>
                <a:lnTo>
                  <a:pt x="30195" y="0"/>
                </a:lnTo>
                <a:close/>
              </a:path>
            </a:pathLst>
          </a:custGeom>
          <a:solidFill>
            <a:srgbClr val="1700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6069607" y="3582311"/>
            <a:ext cx="252729" cy="157480"/>
            <a:chOff x="6069607" y="3582311"/>
            <a:chExt cx="252729" cy="157480"/>
          </a:xfrm>
        </p:grpSpPr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9607" y="3582311"/>
              <a:ext cx="178657" cy="15745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289364" y="3583123"/>
              <a:ext cx="33020" cy="156845"/>
            </a:xfrm>
            <a:custGeom>
              <a:avLst/>
              <a:gdLst/>
              <a:ahLst/>
              <a:cxnLst/>
              <a:rect l="l" t="t" r="r" b="b"/>
              <a:pathLst>
                <a:path w="33020" h="156845">
                  <a:moveTo>
                    <a:pt x="0" y="156638"/>
                  </a:moveTo>
                  <a:lnTo>
                    <a:pt x="0" y="0"/>
                  </a:lnTo>
                  <a:lnTo>
                    <a:pt x="32711" y="0"/>
                  </a:lnTo>
                  <a:lnTo>
                    <a:pt x="32712" y="156638"/>
                  </a:lnTo>
                  <a:lnTo>
                    <a:pt x="0" y="156638"/>
                  </a:lnTo>
                  <a:close/>
                </a:path>
              </a:pathLst>
            </a:custGeom>
            <a:solidFill>
              <a:srgbClr val="1700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/>
          <p:nvPr/>
        </p:nvSpPr>
        <p:spPr>
          <a:xfrm>
            <a:off x="5497569" y="3569325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10">
                <a:moveTo>
                  <a:pt x="42777" y="0"/>
                </a:moveTo>
                <a:lnTo>
                  <a:pt x="0" y="0"/>
                </a:lnTo>
                <a:lnTo>
                  <a:pt x="0" y="41391"/>
                </a:lnTo>
                <a:lnTo>
                  <a:pt x="42777" y="41391"/>
                </a:lnTo>
                <a:lnTo>
                  <a:pt x="42777" y="0"/>
                </a:lnTo>
                <a:close/>
              </a:path>
            </a:pathLst>
          </a:custGeom>
          <a:solidFill>
            <a:srgbClr val="003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5989085" y="3701616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10">
                <a:moveTo>
                  <a:pt x="42777" y="0"/>
                </a:moveTo>
                <a:lnTo>
                  <a:pt x="0" y="0"/>
                </a:lnTo>
                <a:lnTo>
                  <a:pt x="0" y="41391"/>
                </a:lnTo>
                <a:lnTo>
                  <a:pt x="42777" y="41391"/>
                </a:lnTo>
                <a:lnTo>
                  <a:pt x="42777" y="0"/>
                </a:lnTo>
                <a:close/>
              </a:path>
            </a:pathLst>
          </a:custGeom>
          <a:solidFill>
            <a:srgbClr val="0030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15924" y="3116579"/>
            <a:ext cx="1962912" cy="1039368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445008" y="4309871"/>
            <a:ext cx="8902065" cy="1775460"/>
          </a:xfrm>
          <a:custGeom>
            <a:avLst/>
            <a:gdLst/>
            <a:ahLst/>
            <a:cxnLst/>
            <a:rect l="l" t="t" r="r" b="b"/>
            <a:pathLst>
              <a:path w="8902065" h="1775460">
                <a:moveTo>
                  <a:pt x="8901684" y="0"/>
                </a:moveTo>
                <a:lnTo>
                  <a:pt x="0" y="0"/>
                </a:lnTo>
                <a:lnTo>
                  <a:pt x="0" y="1775459"/>
                </a:lnTo>
                <a:lnTo>
                  <a:pt x="8901684" y="1775459"/>
                </a:lnTo>
                <a:lnTo>
                  <a:pt x="890168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7105904" y="4457827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656234" y="4309871"/>
            <a:ext cx="11536045" cy="1775460"/>
            <a:chOff x="656234" y="4309871"/>
            <a:chExt cx="11536045" cy="1775460"/>
          </a:xfrm>
        </p:grpSpPr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35012" y="4481194"/>
              <a:ext cx="1981834" cy="24383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36607" y="4309871"/>
              <a:ext cx="2755392" cy="17754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35012" y="4724730"/>
              <a:ext cx="1233830" cy="24414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35012" y="5071236"/>
              <a:ext cx="1225448" cy="24384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35012" y="5315076"/>
              <a:ext cx="1270761" cy="24384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35012" y="5659526"/>
              <a:ext cx="1030414" cy="24384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6234" y="4527803"/>
              <a:ext cx="2799334" cy="21336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6066" y="4817363"/>
              <a:ext cx="1543050" cy="21336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6066" y="5106923"/>
              <a:ext cx="1858899" cy="21335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6066" y="5396483"/>
              <a:ext cx="1994408" cy="213359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7105904" y="5047869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105904" y="5636158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43534" y="4718405"/>
            <a:ext cx="88265" cy="11842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400" spc="-5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400" spc="-5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400" spc="-5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400" spc="-5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836066" y="4527803"/>
            <a:ext cx="5361305" cy="1371600"/>
            <a:chOff x="836066" y="4527803"/>
            <a:chExt cx="5361305" cy="1371600"/>
          </a:xfrm>
        </p:grpSpPr>
        <p:pic>
          <p:nvPicPr>
            <p:cNvPr id="58" name="object 5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6066" y="5685739"/>
              <a:ext cx="2053336" cy="21366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22826" y="4527803"/>
              <a:ext cx="2374392" cy="21336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02658" y="4817363"/>
              <a:ext cx="1999107" cy="21336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02658" y="5106923"/>
              <a:ext cx="1562989" cy="213359"/>
            </a:xfrm>
            <a:prstGeom prst="rect">
              <a:avLst/>
            </a:prstGeom>
          </p:spPr>
        </p:pic>
      </p:grpSp>
      <p:sp>
        <p:nvSpPr>
          <p:cNvPr id="62" name="object 62" descr=""/>
          <p:cNvSpPr txBox="1"/>
          <p:nvPr/>
        </p:nvSpPr>
        <p:spPr>
          <a:xfrm>
            <a:off x="3810127" y="4718405"/>
            <a:ext cx="88265" cy="8940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400" spc="-5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400" spc="-5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400" spc="-5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445008" y="4398264"/>
            <a:ext cx="11747500" cy="2048510"/>
            <a:chOff x="445008" y="4398264"/>
            <a:chExt cx="11747500" cy="2048510"/>
          </a:xfrm>
        </p:grpSpPr>
        <p:pic>
          <p:nvPicPr>
            <p:cNvPr id="64" name="object 6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02659" y="5396484"/>
              <a:ext cx="2304668" cy="213359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445008" y="6077712"/>
              <a:ext cx="11747500" cy="368935"/>
            </a:xfrm>
            <a:custGeom>
              <a:avLst/>
              <a:gdLst/>
              <a:ahLst/>
              <a:cxnLst/>
              <a:rect l="l" t="t" r="r" b="b"/>
              <a:pathLst>
                <a:path w="11747500" h="368935">
                  <a:moveTo>
                    <a:pt x="1174699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1746992" y="368808"/>
                  </a:lnTo>
                  <a:lnTo>
                    <a:pt x="1174699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31715" y="6124346"/>
              <a:ext cx="3117088" cy="274320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3523487" y="4480560"/>
              <a:ext cx="3101340" cy="1477645"/>
            </a:xfrm>
            <a:custGeom>
              <a:avLst/>
              <a:gdLst/>
              <a:ahLst/>
              <a:cxnLst/>
              <a:rect l="l" t="t" r="r" b="b"/>
              <a:pathLst>
                <a:path w="3101340" h="1477645">
                  <a:moveTo>
                    <a:pt x="0" y="0"/>
                  </a:moveTo>
                  <a:lnTo>
                    <a:pt x="0" y="1477327"/>
                  </a:lnTo>
                </a:path>
                <a:path w="3101340" h="1477645">
                  <a:moveTo>
                    <a:pt x="3101340" y="0"/>
                  </a:moveTo>
                  <a:lnTo>
                    <a:pt x="3101340" y="1477327"/>
                  </a:lnTo>
                </a:path>
              </a:pathLst>
            </a:custGeom>
            <a:ln w="127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949306" y="4398264"/>
              <a:ext cx="537209" cy="213360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10422763" y="4374896"/>
            <a:ext cx="2006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8496AF"/>
                </a:solidFill>
                <a:latin typeface="Wingdings"/>
                <a:cs typeface="Wingdings"/>
              </a:rPr>
              <a:t></a:t>
            </a:r>
            <a:endParaRPr sz="1400">
              <a:latin typeface="Wingdings"/>
              <a:cs typeface="Wingdings"/>
            </a:endParaRPr>
          </a:p>
        </p:txBody>
      </p:sp>
      <p:pic>
        <p:nvPicPr>
          <p:cNvPr id="70" name="object 70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050482" y="1425667"/>
            <a:ext cx="902818" cy="167470"/>
          </a:xfrm>
          <a:prstGeom prst="rect">
            <a:avLst/>
          </a:prstGeom>
        </p:spPr>
      </p:pic>
      <p:sp>
        <p:nvSpPr>
          <p:cNvPr id="71" name="object 71" descr=""/>
          <p:cNvSpPr/>
          <p:nvPr/>
        </p:nvSpPr>
        <p:spPr>
          <a:xfrm>
            <a:off x="621030" y="1421891"/>
            <a:ext cx="2244725" cy="190500"/>
          </a:xfrm>
          <a:custGeom>
            <a:avLst/>
            <a:gdLst/>
            <a:ahLst/>
            <a:cxnLst/>
            <a:rect l="l" t="t" r="r" b="b"/>
            <a:pathLst>
              <a:path w="2244725" h="190500">
                <a:moveTo>
                  <a:pt x="2054097" y="0"/>
                </a:moveTo>
                <a:lnTo>
                  <a:pt x="2054097" y="190500"/>
                </a:lnTo>
                <a:lnTo>
                  <a:pt x="2206497" y="114300"/>
                </a:lnTo>
                <a:lnTo>
                  <a:pt x="2073147" y="114300"/>
                </a:lnTo>
                <a:lnTo>
                  <a:pt x="2073147" y="76200"/>
                </a:lnTo>
                <a:lnTo>
                  <a:pt x="2206497" y="76200"/>
                </a:lnTo>
                <a:lnTo>
                  <a:pt x="2054097" y="0"/>
                </a:lnTo>
                <a:close/>
              </a:path>
              <a:path w="2244725" h="190500">
                <a:moveTo>
                  <a:pt x="2054097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2054097" y="114300"/>
                </a:lnTo>
                <a:lnTo>
                  <a:pt x="2054097" y="76200"/>
                </a:lnTo>
                <a:close/>
              </a:path>
              <a:path w="2244725" h="190500">
                <a:moveTo>
                  <a:pt x="2206497" y="76200"/>
                </a:moveTo>
                <a:lnTo>
                  <a:pt x="2073147" y="76200"/>
                </a:lnTo>
                <a:lnTo>
                  <a:pt x="2073147" y="114300"/>
                </a:lnTo>
                <a:lnTo>
                  <a:pt x="2206497" y="114300"/>
                </a:lnTo>
                <a:lnTo>
                  <a:pt x="2244597" y="95250"/>
                </a:lnTo>
                <a:lnTo>
                  <a:pt x="2206497" y="762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7129906" y="2195829"/>
            <a:ext cx="4366260" cy="974090"/>
            <a:chOff x="7129906" y="2195829"/>
            <a:chExt cx="4366260" cy="974090"/>
          </a:xfrm>
        </p:grpSpPr>
        <p:pic>
          <p:nvPicPr>
            <p:cNvPr id="73" name="object 7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551165" y="2195829"/>
              <a:ext cx="3491229" cy="27432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74709" y="2470149"/>
              <a:ext cx="1572768" cy="27432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129906" y="2742260"/>
              <a:ext cx="4365752" cy="21366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19822" y="2956305"/>
              <a:ext cx="4186174" cy="213360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10229722" y="3629914"/>
            <a:ext cx="1338580" cy="481965"/>
            <a:chOff x="10229722" y="3629914"/>
            <a:chExt cx="1338580" cy="481965"/>
          </a:xfrm>
        </p:grpSpPr>
        <p:pic>
          <p:nvPicPr>
            <p:cNvPr id="78" name="object 7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389742" y="3629914"/>
              <a:ext cx="1024458" cy="161544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229722" y="3789934"/>
              <a:ext cx="1338033" cy="161544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604626" y="3949954"/>
              <a:ext cx="552119" cy="161544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8813038" y="3628339"/>
            <a:ext cx="1249045" cy="322580"/>
            <a:chOff x="8813038" y="3628339"/>
            <a:chExt cx="1249045" cy="322580"/>
          </a:xfrm>
        </p:grpSpPr>
        <p:pic>
          <p:nvPicPr>
            <p:cNvPr id="82" name="object 8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813038" y="3628339"/>
              <a:ext cx="1248765" cy="161848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820658" y="3788918"/>
              <a:ext cx="1195146" cy="161544"/>
            </a:xfrm>
            <a:prstGeom prst="rect">
              <a:avLst/>
            </a:prstGeom>
          </p:spPr>
        </p:pic>
      </p:grpSp>
      <p:grpSp>
        <p:nvGrpSpPr>
          <p:cNvPr id="84" name="object 84" descr=""/>
          <p:cNvGrpSpPr/>
          <p:nvPr/>
        </p:nvGrpSpPr>
        <p:grpSpPr>
          <a:xfrm>
            <a:off x="7204836" y="3630167"/>
            <a:ext cx="1334770" cy="481965"/>
            <a:chOff x="7204836" y="3630167"/>
            <a:chExt cx="1334770" cy="481965"/>
          </a:xfrm>
        </p:grpSpPr>
        <p:pic>
          <p:nvPicPr>
            <p:cNvPr id="85" name="object 8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04836" y="3630167"/>
              <a:ext cx="1334516" cy="161544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27696" y="3790187"/>
              <a:ext cx="1284477" cy="161544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98384" y="3950207"/>
              <a:ext cx="916990" cy="161544"/>
            </a:xfrm>
            <a:prstGeom prst="rect">
              <a:avLst/>
            </a:prstGeom>
          </p:spPr>
        </p:pic>
      </p:grpSp>
      <p:pic>
        <p:nvPicPr>
          <p:cNvPr id="88" name="object 88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667243" y="3299459"/>
            <a:ext cx="262127" cy="262127"/>
          </a:xfrm>
          <a:prstGeom prst="rect">
            <a:avLst/>
          </a:prstGeom>
        </p:spPr>
      </p:pic>
      <p:pic>
        <p:nvPicPr>
          <p:cNvPr id="89" name="object 89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236964" y="3346064"/>
            <a:ext cx="288035" cy="176538"/>
          </a:xfrm>
          <a:prstGeom prst="rect">
            <a:avLst/>
          </a:prstGeom>
        </p:spPr>
      </p:pic>
      <p:grpSp>
        <p:nvGrpSpPr>
          <p:cNvPr id="90" name="object 90" descr=""/>
          <p:cNvGrpSpPr/>
          <p:nvPr/>
        </p:nvGrpSpPr>
        <p:grpSpPr>
          <a:xfrm>
            <a:off x="10242698" y="3371401"/>
            <a:ext cx="1200785" cy="146050"/>
            <a:chOff x="10242698" y="3371401"/>
            <a:chExt cx="1200785" cy="146050"/>
          </a:xfrm>
        </p:grpSpPr>
        <p:pic>
          <p:nvPicPr>
            <p:cNvPr id="91" name="object 9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242698" y="3372203"/>
              <a:ext cx="247661" cy="144378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10509799" y="3373005"/>
              <a:ext cx="132080" cy="142875"/>
            </a:xfrm>
            <a:custGeom>
              <a:avLst/>
              <a:gdLst/>
              <a:ahLst/>
              <a:cxnLst/>
              <a:rect l="l" t="t" r="r" b="b"/>
              <a:pathLst>
                <a:path w="132079" h="142875">
                  <a:moveTo>
                    <a:pt x="104813" y="0"/>
                  </a:moveTo>
                  <a:lnTo>
                    <a:pt x="26203" y="0"/>
                  </a:lnTo>
                  <a:lnTo>
                    <a:pt x="24512" y="802"/>
                  </a:lnTo>
                  <a:lnTo>
                    <a:pt x="23667" y="1604"/>
                  </a:lnTo>
                  <a:lnTo>
                    <a:pt x="1690" y="21656"/>
                  </a:lnTo>
                  <a:lnTo>
                    <a:pt x="845" y="22459"/>
                  </a:lnTo>
                  <a:lnTo>
                    <a:pt x="0" y="24063"/>
                  </a:lnTo>
                  <a:lnTo>
                    <a:pt x="0" y="118711"/>
                  </a:lnTo>
                  <a:lnTo>
                    <a:pt x="845" y="120315"/>
                  </a:lnTo>
                  <a:lnTo>
                    <a:pt x="2536" y="121117"/>
                  </a:lnTo>
                  <a:lnTo>
                    <a:pt x="24513" y="141170"/>
                  </a:lnTo>
                  <a:lnTo>
                    <a:pt x="25358" y="141972"/>
                  </a:lnTo>
                  <a:lnTo>
                    <a:pt x="27049" y="142774"/>
                  </a:lnTo>
                  <a:lnTo>
                    <a:pt x="107349" y="142774"/>
                  </a:lnTo>
                  <a:lnTo>
                    <a:pt x="108194" y="141170"/>
                  </a:lnTo>
                  <a:lnTo>
                    <a:pt x="130171" y="121117"/>
                  </a:lnTo>
                  <a:lnTo>
                    <a:pt x="131017" y="119513"/>
                  </a:lnTo>
                  <a:lnTo>
                    <a:pt x="43954" y="119513"/>
                  </a:lnTo>
                  <a:lnTo>
                    <a:pt x="40573" y="117909"/>
                  </a:lnTo>
                  <a:lnTo>
                    <a:pt x="32120" y="109888"/>
                  </a:lnTo>
                  <a:lnTo>
                    <a:pt x="31275" y="108283"/>
                  </a:lnTo>
                  <a:lnTo>
                    <a:pt x="31274" y="33688"/>
                  </a:lnTo>
                  <a:lnTo>
                    <a:pt x="41418" y="24063"/>
                  </a:lnTo>
                  <a:lnTo>
                    <a:pt x="43108" y="23261"/>
                  </a:lnTo>
                  <a:lnTo>
                    <a:pt x="131439" y="23261"/>
                  </a:lnTo>
                  <a:lnTo>
                    <a:pt x="131016" y="22459"/>
                  </a:lnTo>
                  <a:lnTo>
                    <a:pt x="130171" y="21656"/>
                  </a:lnTo>
                  <a:lnTo>
                    <a:pt x="107349" y="1604"/>
                  </a:lnTo>
                  <a:lnTo>
                    <a:pt x="106503" y="802"/>
                  </a:lnTo>
                  <a:lnTo>
                    <a:pt x="104813" y="0"/>
                  </a:lnTo>
                  <a:close/>
                </a:path>
                <a:path w="132079" h="142875">
                  <a:moveTo>
                    <a:pt x="131439" y="23261"/>
                  </a:moveTo>
                  <a:lnTo>
                    <a:pt x="89598" y="23261"/>
                  </a:lnTo>
                  <a:lnTo>
                    <a:pt x="90443" y="24063"/>
                  </a:lnTo>
                  <a:lnTo>
                    <a:pt x="92134" y="24865"/>
                  </a:lnTo>
                  <a:lnTo>
                    <a:pt x="100587" y="32886"/>
                  </a:lnTo>
                  <a:lnTo>
                    <a:pt x="101432" y="34490"/>
                  </a:lnTo>
                  <a:lnTo>
                    <a:pt x="101432" y="109888"/>
                  </a:lnTo>
                  <a:lnTo>
                    <a:pt x="99742" y="110690"/>
                  </a:lnTo>
                  <a:lnTo>
                    <a:pt x="92134" y="117909"/>
                  </a:lnTo>
                  <a:lnTo>
                    <a:pt x="90444" y="118711"/>
                  </a:lnTo>
                  <a:lnTo>
                    <a:pt x="89598" y="119513"/>
                  </a:lnTo>
                  <a:lnTo>
                    <a:pt x="131017" y="119513"/>
                  </a:lnTo>
                  <a:lnTo>
                    <a:pt x="131862" y="118711"/>
                  </a:lnTo>
                  <a:lnTo>
                    <a:pt x="131861" y="24063"/>
                  </a:lnTo>
                  <a:lnTo>
                    <a:pt x="131439" y="23261"/>
                  </a:lnTo>
                  <a:close/>
                </a:path>
              </a:pathLst>
            </a:custGeom>
            <a:solidFill>
              <a:srgbClr val="7939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721116" y="3372203"/>
              <a:ext cx="277248" cy="145180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023723" y="3371401"/>
              <a:ext cx="419253" cy="145982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10656876" y="337300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27893" y="0"/>
                  </a:moveTo>
                  <a:lnTo>
                    <a:pt x="25358" y="0"/>
                  </a:lnTo>
                  <a:lnTo>
                    <a:pt x="2535" y="0"/>
                  </a:lnTo>
                  <a:lnTo>
                    <a:pt x="0" y="2406"/>
                  </a:lnTo>
                  <a:lnTo>
                    <a:pt x="0" y="26469"/>
                  </a:lnTo>
                  <a:lnTo>
                    <a:pt x="2535" y="28875"/>
                  </a:lnTo>
                  <a:lnTo>
                    <a:pt x="28739" y="28875"/>
                  </a:lnTo>
                  <a:lnTo>
                    <a:pt x="31275" y="26469"/>
                  </a:lnTo>
                  <a:lnTo>
                    <a:pt x="31274" y="2406"/>
                  </a:lnTo>
                  <a:lnTo>
                    <a:pt x="27893" y="0"/>
                  </a:lnTo>
                  <a:close/>
                </a:path>
              </a:pathLst>
            </a:custGeom>
            <a:solidFill>
              <a:srgbClr val="7939F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78507" y="248665"/>
            <a:ext cx="10012680" cy="975360"/>
            <a:chOff x="1778507" y="248665"/>
            <a:chExt cx="10012680" cy="9753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6016" y="248665"/>
              <a:ext cx="2754249" cy="4876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8507" y="736041"/>
              <a:ext cx="10012426" cy="487984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4905755" y="4614671"/>
            <a:ext cx="477520" cy="940435"/>
          </a:xfrm>
          <a:custGeom>
            <a:avLst/>
            <a:gdLst/>
            <a:ahLst/>
            <a:cxnLst/>
            <a:rect l="l" t="t" r="r" b="b"/>
            <a:pathLst>
              <a:path w="477520" h="940435">
                <a:moveTo>
                  <a:pt x="357759" y="0"/>
                </a:moveTo>
                <a:lnTo>
                  <a:pt x="119253" y="0"/>
                </a:lnTo>
                <a:lnTo>
                  <a:pt x="119253" y="701801"/>
                </a:lnTo>
                <a:lnTo>
                  <a:pt x="0" y="701801"/>
                </a:lnTo>
                <a:lnTo>
                  <a:pt x="238506" y="940307"/>
                </a:lnTo>
                <a:lnTo>
                  <a:pt x="477012" y="701801"/>
                </a:lnTo>
                <a:lnTo>
                  <a:pt x="357759" y="701801"/>
                </a:lnTo>
                <a:lnTo>
                  <a:pt x="35775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964179" y="4614671"/>
            <a:ext cx="475615" cy="940435"/>
          </a:xfrm>
          <a:custGeom>
            <a:avLst/>
            <a:gdLst/>
            <a:ahLst/>
            <a:cxnLst/>
            <a:rect l="l" t="t" r="r" b="b"/>
            <a:pathLst>
              <a:path w="475614" h="940435">
                <a:moveTo>
                  <a:pt x="356616" y="0"/>
                </a:moveTo>
                <a:lnTo>
                  <a:pt x="118871" y="0"/>
                </a:lnTo>
                <a:lnTo>
                  <a:pt x="118871" y="702563"/>
                </a:lnTo>
                <a:lnTo>
                  <a:pt x="0" y="702563"/>
                </a:lnTo>
                <a:lnTo>
                  <a:pt x="237744" y="940307"/>
                </a:lnTo>
                <a:lnTo>
                  <a:pt x="475487" y="702563"/>
                </a:lnTo>
                <a:lnTo>
                  <a:pt x="356616" y="702563"/>
                </a:lnTo>
                <a:lnTo>
                  <a:pt x="35661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76300" y="4614671"/>
            <a:ext cx="475615" cy="940435"/>
          </a:xfrm>
          <a:custGeom>
            <a:avLst/>
            <a:gdLst/>
            <a:ahLst/>
            <a:cxnLst/>
            <a:rect l="l" t="t" r="r" b="b"/>
            <a:pathLst>
              <a:path w="475615" h="940435">
                <a:moveTo>
                  <a:pt x="356616" y="0"/>
                </a:moveTo>
                <a:lnTo>
                  <a:pt x="118872" y="0"/>
                </a:lnTo>
                <a:lnTo>
                  <a:pt x="118872" y="702563"/>
                </a:lnTo>
                <a:lnTo>
                  <a:pt x="0" y="702563"/>
                </a:lnTo>
                <a:lnTo>
                  <a:pt x="237744" y="940307"/>
                </a:lnTo>
                <a:lnTo>
                  <a:pt x="475488" y="702563"/>
                </a:lnTo>
                <a:lnTo>
                  <a:pt x="356616" y="702563"/>
                </a:lnTo>
                <a:lnTo>
                  <a:pt x="35661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1434083"/>
            <a:ext cx="6017260" cy="1525905"/>
          </a:xfrm>
          <a:custGeom>
            <a:avLst/>
            <a:gdLst/>
            <a:ahLst/>
            <a:cxnLst/>
            <a:rect l="l" t="t" r="r" b="b"/>
            <a:pathLst>
              <a:path w="6017260" h="1525905">
                <a:moveTo>
                  <a:pt x="6016752" y="0"/>
                </a:moveTo>
                <a:lnTo>
                  <a:pt x="0" y="0"/>
                </a:lnTo>
                <a:lnTo>
                  <a:pt x="0" y="1525524"/>
                </a:lnTo>
                <a:lnTo>
                  <a:pt x="6016752" y="1525524"/>
                </a:lnTo>
                <a:lnTo>
                  <a:pt x="6016752" y="0"/>
                </a:lnTo>
                <a:close/>
              </a:path>
            </a:pathLst>
          </a:custGeom>
          <a:solidFill>
            <a:srgbClr val="0409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3405" y="1597101"/>
            <a:ext cx="5154295" cy="244144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484631" y="1573022"/>
            <a:ext cx="5303520" cy="1213485"/>
            <a:chOff x="484631" y="1573022"/>
            <a:chExt cx="5303520" cy="121348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31" y="1573022"/>
              <a:ext cx="799553" cy="2743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396" y="1847342"/>
              <a:ext cx="4344924" cy="1828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396" y="2030222"/>
              <a:ext cx="5051679" cy="18287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396" y="2213102"/>
              <a:ext cx="3953510" cy="18287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396" y="2395982"/>
              <a:ext cx="4847971" cy="18287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396" y="2603246"/>
              <a:ext cx="1941702" cy="18287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7927847" y="2194560"/>
            <a:ext cx="1788160" cy="346075"/>
            <a:chOff x="7927847" y="2194560"/>
            <a:chExt cx="1788160" cy="346075"/>
          </a:xfrm>
        </p:grpSpPr>
        <p:sp>
          <p:nvSpPr>
            <p:cNvPr id="18" name="object 18" descr=""/>
            <p:cNvSpPr/>
            <p:nvPr/>
          </p:nvSpPr>
          <p:spPr>
            <a:xfrm>
              <a:off x="7927847" y="2194560"/>
              <a:ext cx="1788160" cy="346075"/>
            </a:xfrm>
            <a:custGeom>
              <a:avLst/>
              <a:gdLst/>
              <a:ahLst/>
              <a:cxnLst/>
              <a:rect l="l" t="t" r="r" b="b"/>
              <a:pathLst>
                <a:path w="1788159" h="346075">
                  <a:moveTo>
                    <a:pt x="1787652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1787652" y="345948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8949" y="2266823"/>
              <a:ext cx="917790" cy="213360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64223" y="5160264"/>
            <a:ext cx="1495044" cy="126339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70320" y="3666744"/>
            <a:ext cx="1495044" cy="141122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70320" y="2194560"/>
            <a:ext cx="1495044" cy="1408176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7927847" y="3651503"/>
            <a:ext cx="1789430" cy="1420495"/>
          </a:xfrm>
          <a:custGeom>
            <a:avLst/>
            <a:gdLst/>
            <a:ahLst/>
            <a:cxnLst/>
            <a:rect l="l" t="t" r="r" b="b"/>
            <a:pathLst>
              <a:path w="1789429" h="1420495">
                <a:moveTo>
                  <a:pt x="947420" y="0"/>
                </a:moveTo>
                <a:lnTo>
                  <a:pt x="0" y="2286"/>
                </a:lnTo>
                <a:lnTo>
                  <a:pt x="0" y="1420368"/>
                </a:lnTo>
                <a:lnTo>
                  <a:pt x="1789176" y="1420368"/>
                </a:lnTo>
                <a:lnTo>
                  <a:pt x="947420" y="0"/>
                </a:lnTo>
                <a:close/>
              </a:path>
            </a:pathLst>
          </a:custGeom>
          <a:solidFill>
            <a:srgbClr val="001F5F">
              <a:alpha val="1882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918704" y="5158740"/>
            <a:ext cx="2573020" cy="1272540"/>
          </a:xfrm>
          <a:custGeom>
            <a:avLst/>
            <a:gdLst/>
            <a:ahLst/>
            <a:cxnLst/>
            <a:rect l="l" t="t" r="r" b="b"/>
            <a:pathLst>
              <a:path w="2573020" h="1272539">
                <a:moveTo>
                  <a:pt x="1847723" y="0"/>
                </a:moveTo>
                <a:lnTo>
                  <a:pt x="0" y="0"/>
                </a:lnTo>
                <a:lnTo>
                  <a:pt x="0" y="1272540"/>
                </a:lnTo>
                <a:lnTo>
                  <a:pt x="2572512" y="1272540"/>
                </a:lnTo>
                <a:lnTo>
                  <a:pt x="1847723" y="0"/>
                </a:lnTo>
                <a:close/>
              </a:path>
            </a:pathLst>
          </a:custGeom>
          <a:solidFill>
            <a:srgbClr val="001F5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7918704" y="2202179"/>
            <a:ext cx="1922145" cy="1397635"/>
            <a:chOff x="7918704" y="2202179"/>
            <a:chExt cx="1922145" cy="1397635"/>
          </a:xfrm>
        </p:grpSpPr>
        <p:sp>
          <p:nvSpPr>
            <p:cNvPr id="26" name="object 26" descr=""/>
            <p:cNvSpPr/>
            <p:nvPr/>
          </p:nvSpPr>
          <p:spPr>
            <a:xfrm>
              <a:off x="7918704" y="2202179"/>
              <a:ext cx="917575" cy="1397635"/>
            </a:xfrm>
            <a:custGeom>
              <a:avLst/>
              <a:gdLst/>
              <a:ahLst/>
              <a:cxnLst/>
              <a:rect l="l" t="t" r="r" b="b"/>
              <a:pathLst>
                <a:path w="917575" h="1397635">
                  <a:moveTo>
                    <a:pt x="0" y="0"/>
                  </a:moveTo>
                  <a:lnTo>
                    <a:pt x="0" y="1397508"/>
                  </a:lnTo>
                  <a:lnTo>
                    <a:pt x="917448" y="1397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07096" y="2732277"/>
              <a:ext cx="1763776" cy="18287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07096" y="2915157"/>
              <a:ext cx="1833245" cy="18287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07096" y="3098037"/>
              <a:ext cx="418795" cy="182879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8007095" y="4221226"/>
            <a:ext cx="2152650" cy="731520"/>
            <a:chOff x="8007095" y="4221226"/>
            <a:chExt cx="2152650" cy="731520"/>
          </a:xfrm>
        </p:grpSpPr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07095" y="4221226"/>
              <a:ext cx="1047407" cy="18288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07095" y="4404106"/>
              <a:ext cx="2152650" cy="18288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7095" y="4586986"/>
              <a:ext cx="974090" cy="18288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07095" y="4769866"/>
              <a:ext cx="438911" cy="182880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8007095" y="5720181"/>
            <a:ext cx="1004569" cy="365760"/>
            <a:chOff x="8007095" y="5720181"/>
            <a:chExt cx="1004569" cy="365760"/>
          </a:xfrm>
        </p:grpSpPr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07095" y="5720181"/>
              <a:ext cx="1004163" cy="18288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07095" y="5903061"/>
              <a:ext cx="444398" cy="182880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7927847" y="3666744"/>
            <a:ext cx="1788160" cy="344805"/>
            <a:chOff x="7927847" y="3666744"/>
            <a:chExt cx="1788160" cy="344805"/>
          </a:xfrm>
        </p:grpSpPr>
        <p:sp>
          <p:nvSpPr>
            <p:cNvPr id="39" name="object 39" descr=""/>
            <p:cNvSpPr/>
            <p:nvPr/>
          </p:nvSpPr>
          <p:spPr>
            <a:xfrm>
              <a:off x="7927847" y="3666744"/>
              <a:ext cx="1788160" cy="344805"/>
            </a:xfrm>
            <a:custGeom>
              <a:avLst/>
              <a:gdLst/>
              <a:ahLst/>
              <a:cxnLst/>
              <a:rect l="l" t="t" r="r" b="b"/>
              <a:pathLst>
                <a:path w="1788159" h="344804">
                  <a:moveTo>
                    <a:pt x="1787652" y="0"/>
                  </a:moveTo>
                  <a:lnTo>
                    <a:pt x="0" y="0"/>
                  </a:lnTo>
                  <a:lnTo>
                    <a:pt x="0" y="344423"/>
                  </a:lnTo>
                  <a:lnTo>
                    <a:pt x="1787652" y="344423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08949" y="3738372"/>
              <a:ext cx="965200" cy="213360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7927847" y="5163311"/>
            <a:ext cx="1788160" cy="344805"/>
            <a:chOff x="7927847" y="5163311"/>
            <a:chExt cx="1788160" cy="344805"/>
          </a:xfrm>
        </p:grpSpPr>
        <p:sp>
          <p:nvSpPr>
            <p:cNvPr id="42" name="object 42" descr=""/>
            <p:cNvSpPr/>
            <p:nvPr/>
          </p:nvSpPr>
          <p:spPr>
            <a:xfrm>
              <a:off x="7927847" y="5163311"/>
              <a:ext cx="1788160" cy="344805"/>
            </a:xfrm>
            <a:custGeom>
              <a:avLst/>
              <a:gdLst/>
              <a:ahLst/>
              <a:cxnLst/>
              <a:rect l="l" t="t" r="r" b="b"/>
              <a:pathLst>
                <a:path w="1788159" h="344804">
                  <a:moveTo>
                    <a:pt x="1787652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1787652" y="344424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08949" y="5235270"/>
              <a:ext cx="961809" cy="213664"/>
            </a:xfrm>
            <a:prstGeom prst="rect">
              <a:avLst/>
            </a:prstGeom>
          </p:spPr>
        </p:pic>
      </p:grpSp>
      <p:sp>
        <p:nvSpPr>
          <p:cNvPr id="44" name="object 44" descr=""/>
          <p:cNvSpPr/>
          <p:nvPr/>
        </p:nvSpPr>
        <p:spPr>
          <a:xfrm>
            <a:off x="9872471" y="5212079"/>
            <a:ext cx="358140" cy="254635"/>
          </a:xfrm>
          <a:custGeom>
            <a:avLst/>
            <a:gdLst/>
            <a:ahLst/>
            <a:cxnLst/>
            <a:rect l="l" t="t" r="r" b="b"/>
            <a:pathLst>
              <a:path w="358140" h="254635">
                <a:moveTo>
                  <a:pt x="230885" y="0"/>
                </a:moveTo>
                <a:lnTo>
                  <a:pt x="230885" y="63627"/>
                </a:lnTo>
                <a:lnTo>
                  <a:pt x="0" y="63627"/>
                </a:lnTo>
                <a:lnTo>
                  <a:pt x="0" y="190881"/>
                </a:lnTo>
                <a:lnTo>
                  <a:pt x="230885" y="190881"/>
                </a:lnTo>
                <a:lnTo>
                  <a:pt x="230885" y="254508"/>
                </a:lnTo>
                <a:lnTo>
                  <a:pt x="358139" y="127254"/>
                </a:lnTo>
                <a:lnTo>
                  <a:pt x="230885" y="0"/>
                </a:lnTo>
                <a:close/>
              </a:path>
            </a:pathLst>
          </a:custGeom>
          <a:solidFill>
            <a:srgbClr val="2C17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10330560" y="2240026"/>
            <a:ext cx="1658620" cy="853440"/>
            <a:chOff x="10330560" y="2240026"/>
            <a:chExt cx="1658620" cy="853440"/>
          </a:xfrm>
        </p:grpSpPr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30560" y="2240026"/>
              <a:ext cx="760983" cy="21336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30560" y="2453386"/>
              <a:ext cx="1658493" cy="21336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30560" y="2666746"/>
              <a:ext cx="1566164" cy="21336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30560" y="2880106"/>
              <a:ext cx="1057808" cy="213360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10343133" y="3688029"/>
            <a:ext cx="1544320" cy="1068070"/>
            <a:chOff x="10343133" y="3688029"/>
            <a:chExt cx="1544320" cy="1068070"/>
          </a:xfrm>
        </p:grpSpPr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43133" y="3688029"/>
              <a:ext cx="759205" cy="21366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43133" y="3902074"/>
              <a:ext cx="1544320" cy="21336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43133" y="4115434"/>
              <a:ext cx="1498853" cy="21336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43133" y="4328794"/>
              <a:ext cx="855535" cy="21336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43133" y="4542154"/>
              <a:ext cx="843533" cy="213360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10332466" y="5173726"/>
            <a:ext cx="1544320" cy="1067435"/>
            <a:chOff x="10332466" y="5173726"/>
            <a:chExt cx="1544320" cy="1067435"/>
          </a:xfrm>
        </p:grpSpPr>
        <p:pic>
          <p:nvPicPr>
            <p:cNvPr id="57" name="object 5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32466" y="5173726"/>
              <a:ext cx="1103071" cy="21336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32466" y="5387035"/>
              <a:ext cx="1544320" cy="21366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32466" y="5600700"/>
              <a:ext cx="1498853" cy="21335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32466" y="5814060"/>
              <a:ext cx="855535" cy="21335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32466" y="6027420"/>
              <a:ext cx="843533" cy="213360"/>
            </a:xfrm>
            <a:prstGeom prst="rect">
              <a:avLst/>
            </a:prstGeom>
          </p:spPr>
        </p:pic>
      </p:grpSp>
      <p:sp>
        <p:nvSpPr>
          <p:cNvPr id="62" name="object 62" descr=""/>
          <p:cNvSpPr/>
          <p:nvPr/>
        </p:nvSpPr>
        <p:spPr>
          <a:xfrm>
            <a:off x="9870947" y="3712464"/>
            <a:ext cx="360045" cy="254635"/>
          </a:xfrm>
          <a:custGeom>
            <a:avLst/>
            <a:gdLst/>
            <a:ahLst/>
            <a:cxnLst/>
            <a:rect l="l" t="t" r="r" b="b"/>
            <a:pathLst>
              <a:path w="360045" h="254635">
                <a:moveTo>
                  <a:pt x="232409" y="0"/>
                </a:moveTo>
                <a:lnTo>
                  <a:pt x="232409" y="63627"/>
                </a:lnTo>
                <a:lnTo>
                  <a:pt x="0" y="63627"/>
                </a:lnTo>
                <a:lnTo>
                  <a:pt x="0" y="190881"/>
                </a:lnTo>
                <a:lnTo>
                  <a:pt x="232409" y="190881"/>
                </a:lnTo>
                <a:lnTo>
                  <a:pt x="232409" y="254508"/>
                </a:lnTo>
                <a:lnTo>
                  <a:pt x="359663" y="127254"/>
                </a:lnTo>
                <a:lnTo>
                  <a:pt x="232409" y="0"/>
                </a:lnTo>
                <a:close/>
              </a:path>
            </a:pathLst>
          </a:custGeom>
          <a:solidFill>
            <a:srgbClr val="2C17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9870947" y="2247900"/>
            <a:ext cx="360045" cy="253365"/>
          </a:xfrm>
          <a:custGeom>
            <a:avLst/>
            <a:gdLst/>
            <a:ahLst/>
            <a:cxnLst/>
            <a:rect l="l" t="t" r="r" b="b"/>
            <a:pathLst>
              <a:path w="360045" h="253364">
                <a:moveTo>
                  <a:pt x="233172" y="0"/>
                </a:moveTo>
                <a:lnTo>
                  <a:pt x="233172" y="63246"/>
                </a:lnTo>
                <a:lnTo>
                  <a:pt x="0" y="63246"/>
                </a:lnTo>
                <a:lnTo>
                  <a:pt x="0" y="189737"/>
                </a:lnTo>
                <a:lnTo>
                  <a:pt x="233172" y="189737"/>
                </a:lnTo>
                <a:lnTo>
                  <a:pt x="233172" y="252984"/>
                </a:lnTo>
                <a:lnTo>
                  <a:pt x="359663" y="126491"/>
                </a:lnTo>
                <a:lnTo>
                  <a:pt x="233172" y="0"/>
                </a:lnTo>
                <a:close/>
              </a:path>
            </a:pathLst>
          </a:custGeom>
          <a:solidFill>
            <a:srgbClr val="2C17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6181597" y="2104898"/>
            <a:ext cx="601980" cy="601980"/>
            <a:chOff x="6181597" y="2104898"/>
            <a:chExt cx="601980" cy="601980"/>
          </a:xfrm>
        </p:grpSpPr>
        <p:sp>
          <p:nvSpPr>
            <p:cNvPr id="65" name="object 65" descr=""/>
            <p:cNvSpPr/>
            <p:nvPr/>
          </p:nvSpPr>
          <p:spPr>
            <a:xfrm>
              <a:off x="6194297" y="2117598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80">
                  <a:moveTo>
                    <a:pt x="288036" y="0"/>
                  </a:move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3768" y="334769"/>
                  </a:lnTo>
                  <a:lnTo>
                    <a:pt x="14679" y="379098"/>
                  </a:lnTo>
                  <a:lnTo>
                    <a:pt x="32140" y="420428"/>
                  </a:lnTo>
                  <a:lnTo>
                    <a:pt x="55558" y="458169"/>
                  </a:lnTo>
                  <a:lnTo>
                    <a:pt x="84343" y="491728"/>
                  </a:lnTo>
                  <a:lnTo>
                    <a:pt x="117902" y="520513"/>
                  </a:lnTo>
                  <a:lnTo>
                    <a:pt x="155643" y="543931"/>
                  </a:lnTo>
                  <a:lnTo>
                    <a:pt x="196973" y="561392"/>
                  </a:lnTo>
                  <a:lnTo>
                    <a:pt x="241302" y="572303"/>
                  </a:lnTo>
                  <a:lnTo>
                    <a:pt x="288036" y="576072"/>
                  </a:lnTo>
                  <a:lnTo>
                    <a:pt x="334769" y="572303"/>
                  </a:lnTo>
                  <a:lnTo>
                    <a:pt x="379098" y="561392"/>
                  </a:lnTo>
                  <a:lnTo>
                    <a:pt x="420428" y="543931"/>
                  </a:lnTo>
                  <a:lnTo>
                    <a:pt x="458169" y="520513"/>
                  </a:lnTo>
                  <a:lnTo>
                    <a:pt x="491728" y="491728"/>
                  </a:lnTo>
                  <a:lnTo>
                    <a:pt x="520513" y="458169"/>
                  </a:lnTo>
                  <a:lnTo>
                    <a:pt x="543931" y="420428"/>
                  </a:lnTo>
                  <a:lnTo>
                    <a:pt x="561392" y="379098"/>
                  </a:lnTo>
                  <a:lnTo>
                    <a:pt x="572303" y="334769"/>
                  </a:lnTo>
                  <a:lnTo>
                    <a:pt x="576072" y="288036"/>
                  </a:lnTo>
                  <a:lnTo>
                    <a:pt x="572303" y="241302"/>
                  </a:lnTo>
                  <a:lnTo>
                    <a:pt x="561392" y="196973"/>
                  </a:lnTo>
                  <a:lnTo>
                    <a:pt x="543931" y="155643"/>
                  </a:lnTo>
                  <a:lnTo>
                    <a:pt x="520513" y="117902"/>
                  </a:lnTo>
                  <a:lnTo>
                    <a:pt x="491728" y="84343"/>
                  </a:lnTo>
                  <a:lnTo>
                    <a:pt x="458169" y="55558"/>
                  </a:lnTo>
                  <a:lnTo>
                    <a:pt x="420428" y="32140"/>
                  </a:lnTo>
                  <a:lnTo>
                    <a:pt x="379098" y="14679"/>
                  </a:lnTo>
                  <a:lnTo>
                    <a:pt x="334769" y="3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194297" y="2117598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80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334769" y="3768"/>
                  </a:lnTo>
                  <a:lnTo>
                    <a:pt x="379098" y="14679"/>
                  </a:lnTo>
                  <a:lnTo>
                    <a:pt x="420428" y="32140"/>
                  </a:lnTo>
                  <a:lnTo>
                    <a:pt x="458169" y="55558"/>
                  </a:lnTo>
                  <a:lnTo>
                    <a:pt x="491728" y="84343"/>
                  </a:lnTo>
                  <a:lnTo>
                    <a:pt x="520513" y="117902"/>
                  </a:lnTo>
                  <a:lnTo>
                    <a:pt x="543931" y="155643"/>
                  </a:lnTo>
                  <a:lnTo>
                    <a:pt x="561392" y="196973"/>
                  </a:lnTo>
                  <a:lnTo>
                    <a:pt x="572303" y="241302"/>
                  </a:lnTo>
                  <a:lnTo>
                    <a:pt x="576072" y="288036"/>
                  </a:lnTo>
                  <a:lnTo>
                    <a:pt x="572303" y="334769"/>
                  </a:lnTo>
                  <a:lnTo>
                    <a:pt x="561392" y="379098"/>
                  </a:lnTo>
                  <a:lnTo>
                    <a:pt x="543931" y="420428"/>
                  </a:lnTo>
                  <a:lnTo>
                    <a:pt x="520513" y="458169"/>
                  </a:lnTo>
                  <a:lnTo>
                    <a:pt x="491728" y="491728"/>
                  </a:lnTo>
                  <a:lnTo>
                    <a:pt x="458169" y="520513"/>
                  </a:lnTo>
                  <a:lnTo>
                    <a:pt x="420428" y="543931"/>
                  </a:lnTo>
                  <a:lnTo>
                    <a:pt x="379098" y="561392"/>
                  </a:lnTo>
                  <a:lnTo>
                    <a:pt x="334769" y="572303"/>
                  </a:lnTo>
                  <a:lnTo>
                    <a:pt x="288036" y="576072"/>
                  </a:lnTo>
                  <a:lnTo>
                    <a:pt x="241302" y="572303"/>
                  </a:lnTo>
                  <a:lnTo>
                    <a:pt x="196973" y="561392"/>
                  </a:lnTo>
                  <a:lnTo>
                    <a:pt x="155643" y="543931"/>
                  </a:lnTo>
                  <a:lnTo>
                    <a:pt x="117902" y="520513"/>
                  </a:lnTo>
                  <a:lnTo>
                    <a:pt x="84343" y="491728"/>
                  </a:lnTo>
                  <a:lnTo>
                    <a:pt x="55558" y="458169"/>
                  </a:lnTo>
                  <a:lnTo>
                    <a:pt x="32140" y="420428"/>
                  </a:lnTo>
                  <a:lnTo>
                    <a:pt x="14679" y="379098"/>
                  </a:lnTo>
                  <a:lnTo>
                    <a:pt x="3768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6181597" y="3609085"/>
            <a:ext cx="601980" cy="601980"/>
            <a:chOff x="6181597" y="3609085"/>
            <a:chExt cx="601980" cy="601980"/>
          </a:xfrm>
        </p:grpSpPr>
        <p:sp>
          <p:nvSpPr>
            <p:cNvPr id="68" name="object 68" descr=""/>
            <p:cNvSpPr/>
            <p:nvPr/>
          </p:nvSpPr>
          <p:spPr>
            <a:xfrm>
              <a:off x="6194297" y="362178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3768" y="334769"/>
                  </a:lnTo>
                  <a:lnTo>
                    <a:pt x="14679" y="379098"/>
                  </a:lnTo>
                  <a:lnTo>
                    <a:pt x="32140" y="420428"/>
                  </a:lnTo>
                  <a:lnTo>
                    <a:pt x="55558" y="458169"/>
                  </a:lnTo>
                  <a:lnTo>
                    <a:pt x="84343" y="491728"/>
                  </a:lnTo>
                  <a:lnTo>
                    <a:pt x="117902" y="520513"/>
                  </a:lnTo>
                  <a:lnTo>
                    <a:pt x="155643" y="543931"/>
                  </a:lnTo>
                  <a:lnTo>
                    <a:pt x="196973" y="561392"/>
                  </a:lnTo>
                  <a:lnTo>
                    <a:pt x="241302" y="572303"/>
                  </a:lnTo>
                  <a:lnTo>
                    <a:pt x="288036" y="576071"/>
                  </a:lnTo>
                  <a:lnTo>
                    <a:pt x="334769" y="572303"/>
                  </a:lnTo>
                  <a:lnTo>
                    <a:pt x="379098" y="561392"/>
                  </a:lnTo>
                  <a:lnTo>
                    <a:pt x="420428" y="543931"/>
                  </a:lnTo>
                  <a:lnTo>
                    <a:pt x="458169" y="520513"/>
                  </a:lnTo>
                  <a:lnTo>
                    <a:pt x="491728" y="491728"/>
                  </a:lnTo>
                  <a:lnTo>
                    <a:pt x="520513" y="458169"/>
                  </a:lnTo>
                  <a:lnTo>
                    <a:pt x="543931" y="420428"/>
                  </a:lnTo>
                  <a:lnTo>
                    <a:pt x="561392" y="379098"/>
                  </a:lnTo>
                  <a:lnTo>
                    <a:pt x="572303" y="334769"/>
                  </a:lnTo>
                  <a:lnTo>
                    <a:pt x="576072" y="288036"/>
                  </a:lnTo>
                  <a:lnTo>
                    <a:pt x="572303" y="241302"/>
                  </a:lnTo>
                  <a:lnTo>
                    <a:pt x="561392" y="196973"/>
                  </a:lnTo>
                  <a:lnTo>
                    <a:pt x="543931" y="155643"/>
                  </a:lnTo>
                  <a:lnTo>
                    <a:pt x="520513" y="117902"/>
                  </a:lnTo>
                  <a:lnTo>
                    <a:pt x="491728" y="84343"/>
                  </a:lnTo>
                  <a:lnTo>
                    <a:pt x="458169" y="55558"/>
                  </a:lnTo>
                  <a:lnTo>
                    <a:pt x="420428" y="32140"/>
                  </a:lnTo>
                  <a:lnTo>
                    <a:pt x="379098" y="14679"/>
                  </a:lnTo>
                  <a:lnTo>
                    <a:pt x="334769" y="3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194297" y="362178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334769" y="3768"/>
                  </a:lnTo>
                  <a:lnTo>
                    <a:pt x="379098" y="14679"/>
                  </a:lnTo>
                  <a:lnTo>
                    <a:pt x="420428" y="32140"/>
                  </a:lnTo>
                  <a:lnTo>
                    <a:pt x="458169" y="55558"/>
                  </a:lnTo>
                  <a:lnTo>
                    <a:pt x="491728" y="84343"/>
                  </a:lnTo>
                  <a:lnTo>
                    <a:pt x="520513" y="117902"/>
                  </a:lnTo>
                  <a:lnTo>
                    <a:pt x="543931" y="155643"/>
                  </a:lnTo>
                  <a:lnTo>
                    <a:pt x="561392" y="196973"/>
                  </a:lnTo>
                  <a:lnTo>
                    <a:pt x="572303" y="241302"/>
                  </a:lnTo>
                  <a:lnTo>
                    <a:pt x="576072" y="288036"/>
                  </a:lnTo>
                  <a:lnTo>
                    <a:pt x="572303" y="334769"/>
                  </a:lnTo>
                  <a:lnTo>
                    <a:pt x="561392" y="379098"/>
                  </a:lnTo>
                  <a:lnTo>
                    <a:pt x="543931" y="420428"/>
                  </a:lnTo>
                  <a:lnTo>
                    <a:pt x="520513" y="458169"/>
                  </a:lnTo>
                  <a:lnTo>
                    <a:pt x="491728" y="491728"/>
                  </a:lnTo>
                  <a:lnTo>
                    <a:pt x="458169" y="520513"/>
                  </a:lnTo>
                  <a:lnTo>
                    <a:pt x="420428" y="543931"/>
                  </a:lnTo>
                  <a:lnTo>
                    <a:pt x="379098" y="561392"/>
                  </a:lnTo>
                  <a:lnTo>
                    <a:pt x="334769" y="572303"/>
                  </a:lnTo>
                  <a:lnTo>
                    <a:pt x="288036" y="576071"/>
                  </a:lnTo>
                  <a:lnTo>
                    <a:pt x="241302" y="572303"/>
                  </a:lnTo>
                  <a:lnTo>
                    <a:pt x="196973" y="561392"/>
                  </a:lnTo>
                  <a:lnTo>
                    <a:pt x="155643" y="543931"/>
                  </a:lnTo>
                  <a:lnTo>
                    <a:pt x="117902" y="520513"/>
                  </a:lnTo>
                  <a:lnTo>
                    <a:pt x="84343" y="491728"/>
                  </a:lnTo>
                  <a:lnTo>
                    <a:pt x="55558" y="458169"/>
                  </a:lnTo>
                  <a:lnTo>
                    <a:pt x="32140" y="420428"/>
                  </a:lnTo>
                  <a:lnTo>
                    <a:pt x="14679" y="379098"/>
                  </a:lnTo>
                  <a:lnTo>
                    <a:pt x="3768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6181597" y="5102605"/>
            <a:ext cx="1048385" cy="603250"/>
            <a:chOff x="6181597" y="5102605"/>
            <a:chExt cx="1048385" cy="603250"/>
          </a:xfrm>
        </p:grpSpPr>
        <p:sp>
          <p:nvSpPr>
            <p:cNvPr id="71" name="object 71" descr=""/>
            <p:cNvSpPr/>
            <p:nvPr/>
          </p:nvSpPr>
          <p:spPr>
            <a:xfrm>
              <a:off x="6194297" y="511530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3768" y="334769"/>
                  </a:lnTo>
                  <a:lnTo>
                    <a:pt x="14679" y="379098"/>
                  </a:lnTo>
                  <a:lnTo>
                    <a:pt x="32140" y="420428"/>
                  </a:lnTo>
                  <a:lnTo>
                    <a:pt x="55558" y="458169"/>
                  </a:lnTo>
                  <a:lnTo>
                    <a:pt x="84343" y="491728"/>
                  </a:lnTo>
                  <a:lnTo>
                    <a:pt x="117902" y="520513"/>
                  </a:lnTo>
                  <a:lnTo>
                    <a:pt x="155643" y="543931"/>
                  </a:lnTo>
                  <a:lnTo>
                    <a:pt x="196973" y="561392"/>
                  </a:lnTo>
                  <a:lnTo>
                    <a:pt x="241302" y="572303"/>
                  </a:lnTo>
                  <a:lnTo>
                    <a:pt x="288036" y="576072"/>
                  </a:lnTo>
                  <a:lnTo>
                    <a:pt x="334769" y="572303"/>
                  </a:lnTo>
                  <a:lnTo>
                    <a:pt x="379098" y="561392"/>
                  </a:lnTo>
                  <a:lnTo>
                    <a:pt x="420428" y="543931"/>
                  </a:lnTo>
                  <a:lnTo>
                    <a:pt x="458169" y="520513"/>
                  </a:lnTo>
                  <a:lnTo>
                    <a:pt x="491728" y="491728"/>
                  </a:lnTo>
                  <a:lnTo>
                    <a:pt x="520513" y="458169"/>
                  </a:lnTo>
                  <a:lnTo>
                    <a:pt x="543931" y="420428"/>
                  </a:lnTo>
                  <a:lnTo>
                    <a:pt x="561392" y="379098"/>
                  </a:lnTo>
                  <a:lnTo>
                    <a:pt x="572303" y="334769"/>
                  </a:lnTo>
                  <a:lnTo>
                    <a:pt x="576072" y="288036"/>
                  </a:lnTo>
                  <a:lnTo>
                    <a:pt x="572303" y="241302"/>
                  </a:lnTo>
                  <a:lnTo>
                    <a:pt x="561392" y="196973"/>
                  </a:lnTo>
                  <a:lnTo>
                    <a:pt x="543931" y="155643"/>
                  </a:lnTo>
                  <a:lnTo>
                    <a:pt x="520513" y="117902"/>
                  </a:lnTo>
                  <a:lnTo>
                    <a:pt x="491728" y="84343"/>
                  </a:lnTo>
                  <a:lnTo>
                    <a:pt x="458169" y="55558"/>
                  </a:lnTo>
                  <a:lnTo>
                    <a:pt x="420428" y="32140"/>
                  </a:lnTo>
                  <a:lnTo>
                    <a:pt x="379098" y="14679"/>
                  </a:lnTo>
                  <a:lnTo>
                    <a:pt x="334769" y="3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194297" y="511530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334769" y="3768"/>
                  </a:lnTo>
                  <a:lnTo>
                    <a:pt x="379098" y="14679"/>
                  </a:lnTo>
                  <a:lnTo>
                    <a:pt x="420428" y="32140"/>
                  </a:lnTo>
                  <a:lnTo>
                    <a:pt x="458169" y="55558"/>
                  </a:lnTo>
                  <a:lnTo>
                    <a:pt x="491728" y="84343"/>
                  </a:lnTo>
                  <a:lnTo>
                    <a:pt x="520513" y="117902"/>
                  </a:lnTo>
                  <a:lnTo>
                    <a:pt x="543931" y="155643"/>
                  </a:lnTo>
                  <a:lnTo>
                    <a:pt x="561392" y="196973"/>
                  </a:lnTo>
                  <a:lnTo>
                    <a:pt x="572303" y="241302"/>
                  </a:lnTo>
                  <a:lnTo>
                    <a:pt x="576072" y="288036"/>
                  </a:lnTo>
                  <a:lnTo>
                    <a:pt x="572303" y="334769"/>
                  </a:lnTo>
                  <a:lnTo>
                    <a:pt x="561392" y="379098"/>
                  </a:lnTo>
                  <a:lnTo>
                    <a:pt x="543931" y="420428"/>
                  </a:lnTo>
                  <a:lnTo>
                    <a:pt x="520513" y="458169"/>
                  </a:lnTo>
                  <a:lnTo>
                    <a:pt x="491728" y="491728"/>
                  </a:lnTo>
                  <a:lnTo>
                    <a:pt x="458169" y="520513"/>
                  </a:lnTo>
                  <a:lnTo>
                    <a:pt x="420428" y="543931"/>
                  </a:lnTo>
                  <a:lnTo>
                    <a:pt x="379098" y="561392"/>
                  </a:lnTo>
                  <a:lnTo>
                    <a:pt x="334769" y="572303"/>
                  </a:lnTo>
                  <a:lnTo>
                    <a:pt x="288036" y="576072"/>
                  </a:lnTo>
                  <a:lnTo>
                    <a:pt x="241302" y="572303"/>
                  </a:lnTo>
                  <a:lnTo>
                    <a:pt x="196973" y="561392"/>
                  </a:lnTo>
                  <a:lnTo>
                    <a:pt x="155643" y="543931"/>
                  </a:lnTo>
                  <a:lnTo>
                    <a:pt x="117902" y="520513"/>
                  </a:lnTo>
                  <a:lnTo>
                    <a:pt x="84343" y="491728"/>
                  </a:lnTo>
                  <a:lnTo>
                    <a:pt x="55558" y="458169"/>
                  </a:lnTo>
                  <a:lnTo>
                    <a:pt x="32140" y="420428"/>
                  </a:lnTo>
                  <a:lnTo>
                    <a:pt x="14679" y="379098"/>
                  </a:lnTo>
                  <a:lnTo>
                    <a:pt x="3768" y="334769"/>
                  </a:lnTo>
                  <a:lnTo>
                    <a:pt x="0" y="28803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639305" y="5115305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288798" y="0"/>
                  </a:moveTo>
                  <a:lnTo>
                    <a:pt x="241950" y="3779"/>
                  </a:lnTo>
                  <a:lnTo>
                    <a:pt x="197510" y="14721"/>
                  </a:lnTo>
                  <a:lnTo>
                    <a:pt x="156072" y="32232"/>
                  </a:lnTo>
                  <a:lnTo>
                    <a:pt x="118231" y="55717"/>
                  </a:lnTo>
                  <a:lnTo>
                    <a:pt x="84581" y="84582"/>
                  </a:lnTo>
                  <a:lnTo>
                    <a:pt x="55717" y="118231"/>
                  </a:lnTo>
                  <a:lnTo>
                    <a:pt x="32232" y="156072"/>
                  </a:lnTo>
                  <a:lnTo>
                    <a:pt x="14721" y="197510"/>
                  </a:lnTo>
                  <a:lnTo>
                    <a:pt x="3779" y="241950"/>
                  </a:lnTo>
                  <a:lnTo>
                    <a:pt x="0" y="288798"/>
                  </a:lnTo>
                  <a:lnTo>
                    <a:pt x="3779" y="335645"/>
                  </a:lnTo>
                  <a:lnTo>
                    <a:pt x="14721" y="380085"/>
                  </a:lnTo>
                  <a:lnTo>
                    <a:pt x="32232" y="421523"/>
                  </a:lnTo>
                  <a:lnTo>
                    <a:pt x="55717" y="459364"/>
                  </a:lnTo>
                  <a:lnTo>
                    <a:pt x="84582" y="493014"/>
                  </a:lnTo>
                  <a:lnTo>
                    <a:pt x="118231" y="521878"/>
                  </a:lnTo>
                  <a:lnTo>
                    <a:pt x="156072" y="545363"/>
                  </a:lnTo>
                  <a:lnTo>
                    <a:pt x="197510" y="562874"/>
                  </a:lnTo>
                  <a:lnTo>
                    <a:pt x="241950" y="573816"/>
                  </a:lnTo>
                  <a:lnTo>
                    <a:pt x="288798" y="577596"/>
                  </a:lnTo>
                  <a:lnTo>
                    <a:pt x="335645" y="573816"/>
                  </a:lnTo>
                  <a:lnTo>
                    <a:pt x="380085" y="562874"/>
                  </a:lnTo>
                  <a:lnTo>
                    <a:pt x="421523" y="545363"/>
                  </a:lnTo>
                  <a:lnTo>
                    <a:pt x="459364" y="521878"/>
                  </a:lnTo>
                  <a:lnTo>
                    <a:pt x="493014" y="493014"/>
                  </a:lnTo>
                  <a:lnTo>
                    <a:pt x="521878" y="459364"/>
                  </a:lnTo>
                  <a:lnTo>
                    <a:pt x="545363" y="421523"/>
                  </a:lnTo>
                  <a:lnTo>
                    <a:pt x="562874" y="380085"/>
                  </a:lnTo>
                  <a:lnTo>
                    <a:pt x="573816" y="335645"/>
                  </a:lnTo>
                  <a:lnTo>
                    <a:pt x="577596" y="288798"/>
                  </a:lnTo>
                  <a:lnTo>
                    <a:pt x="573816" y="241950"/>
                  </a:lnTo>
                  <a:lnTo>
                    <a:pt x="562874" y="197510"/>
                  </a:lnTo>
                  <a:lnTo>
                    <a:pt x="545363" y="156072"/>
                  </a:lnTo>
                  <a:lnTo>
                    <a:pt x="521878" y="118231"/>
                  </a:lnTo>
                  <a:lnTo>
                    <a:pt x="493013" y="84582"/>
                  </a:lnTo>
                  <a:lnTo>
                    <a:pt x="459364" y="55717"/>
                  </a:lnTo>
                  <a:lnTo>
                    <a:pt x="421523" y="32232"/>
                  </a:lnTo>
                  <a:lnTo>
                    <a:pt x="380085" y="14721"/>
                  </a:lnTo>
                  <a:lnTo>
                    <a:pt x="335645" y="3779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639305" y="5115305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288798"/>
                  </a:moveTo>
                  <a:lnTo>
                    <a:pt x="3779" y="241950"/>
                  </a:lnTo>
                  <a:lnTo>
                    <a:pt x="14721" y="197510"/>
                  </a:lnTo>
                  <a:lnTo>
                    <a:pt x="32232" y="156072"/>
                  </a:lnTo>
                  <a:lnTo>
                    <a:pt x="55717" y="118231"/>
                  </a:lnTo>
                  <a:lnTo>
                    <a:pt x="84581" y="84582"/>
                  </a:lnTo>
                  <a:lnTo>
                    <a:pt x="118231" y="55717"/>
                  </a:lnTo>
                  <a:lnTo>
                    <a:pt x="156072" y="32232"/>
                  </a:lnTo>
                  <a:lnTo>
                    <a:pt x="197510" y="14721"/>
                  </a:lnTo>
                  <a:lnTo>
                    <a:pt x="241950" y="3779"/>
                  </a:lnTo>
                  <a:lnTo>
                    <a:pt x="288798" y="0"/>
                  </a:lnTo>
                  <a:lnTo>
                    <a:pt x="335645" y="3779"/>
                  </a:lnTo>
                  <a:lnTo>
                    <a:pt x="380085" y="14721"/>
                  </a:lnTo>
                  <a:lnTo>
                    <a:pt x="421523" y="32232"/>
                  </a:lnTo>
                  <a:lnTo>
                    <a:pt x="459364" y="55717"/>
                  </a:lnTo>
                  <a:lnTo>
                    <a:pt x="493013" y="84582"/>
                  </a:lnTo>
                  <a:lnTo>
                    <a:pt x="521878" y="118231"/>
                  </a:lnTo>
                  <a:lnTo>
                    <a:pt x="545363" y="156072"/>
                  </a:lnTo>
                  <a:lnTo>
                    <a:pt x="562874" y="197510"/>
                  </a:lnTo>
                  <a:lnTo>
                    <a:pt x="573816" y="241950"/>
                  </a:lnTo>
                  <a:lnTo>
                    <a:pt x="577596" y="288798"/>
                  </a:lnTo>
                  <a:lnTo>
                    <a:pt x="573816" y="335645"/>
                  </a:lnTo>
                  <a:lnTo>
                    <a:pt x="562874" y="380085"/>
                  </a:lnTo>
                  <a:lnTo>
                    <a:pt x="545363" y="421523"/>
                  </a:lnTo>
                  <a:lnTo>
                    <a:pt x="521878" y="459364"/>
                  </a:lnTo>
                  <a:lnTo>
                    <a:pt x="493014" y="493014"/>
                  </a:lnTo>
                  <a:lnTo>
                    <a:pt x="459364" y="521878"/>
                  </a:lnTo>
                  <a:lnTo>
                    <a:pt x="421523" y="545363"/>
                  </a:lnTo>
                  <a:lnTo>
                    <a:pt x="380085" y="562874"/>
                  </a:lnTo>
                  <a:lnTo>
                    <a:pt x="335645" y="573816"/>
                  </a:lnTo>
                  <a:lnTo>
                    <a:pt x="288798" y="577596"/>
                  </a:lnTo>
                  <a:lnTo>
                    <a:pt x="241950" y="573816"/>
                  </a:lnTo>
                  <a:lnTo>
                    <a:pt x="197510" y="562874"/>
                  </a:lnTo>
                  <a:lnTo>
                    <a:pt x="156072" y="545363"/>
                  </a:lnTo>
                  <a:lnTo>
                    <a:pt x="118231" y="521878"/>
                  </a:lnTo>
                  <a:lnTo>
                    <a:pt x="84582" y="493014"/>
                  </a:lnTo>
                  <a:lnTo>
                    <a:pt x="55717" y="459364"/>
                  </a:lnTo>
                  <a:lnTo>
                    <a:pt x="32232" y="421523"/>
                  </a:lnTo>
                  <a:lnTo>
                    <a:pt x="14721" y="380085"/>
                  </a:lnTo>
                  <a:lnTo>
                    <a:pt x="3779" y="335645"/>
                  </a:lnTo>
                  <a:lnTo>
                    <a:pt x="0" y="28879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5" name="object 75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352100" y="2275957"/>
            <a:ext cx="280761" cy="280981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347528" y="3780145"/>
            <a:ext cx="280761" cy="280981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329240" y="5259820"/>
            <a:ext cx="280761" cy="279660"/>
          </a:xfrm>
          <a:prstGeom prst="rect">
            <a:avLst/>
          </a:prstGeom>
        </p:spPr>
      </p:pic>
      <p:pic>
        <p:nvPicPr>
          <p:cNvPr id="78" name="object 78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809231" y="5276088"/>
            <a:ext cx="242316" cy="243840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404615" y="3646932"/>
            <a:ext cx="867156" cy="198119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365248" y="3599688"/>
            <a:ext cx="842772" cy="260604"/>
          </a:xfrm>
          <a:prstGeom prst="rect">
            <a:avLst/>
          </a:prstGeom>
        </p:spPr>
      </p:pic>
      <p:grpSp>
        <p:nvGrpSpPr>
          <p:cNvPr id="81" name="object 81" descr=""/>
          <p:cNvGrpSpPr/>
          <p:nvPr/>
        </p:nvGrpSpPr>
        <p:grpSpPr>
          <a:xfrm>
            <a:off x="2395092" y="3953255"/>
            <a:ext cx="1898650" cy="609600"/>
            <a:chOff x="2395092" y="3953255"/>
            <a:chExt cx="1898650" cy="609600"/>
          </a:xfrm>
        </p:grpSpPr>
        <p:pic>
          <p:nvPicPr>
            <p:cNvPr id="82" name="object 8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95092" y="3953255"/>
              <a:ext cx="756056" cy="15240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82416" y="3953255"/>
              <a:ext cx="1210957" cy="152400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95092" y="4105655"/>
              <a:ext cx="1652524" cy="152400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95092" y="4258055"/>
              <a:ext cx="632650" cy="152400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95092" y="4410151"/>
              <a:ext cx="1844929" cy="152704"/>
            </a:xfrm>
            <a:prstGeom prst="rect">
              <a:avLst/>
            </a:prstGeom>
          </p:spPr>
        </p:pic>
      </p:grpSp>
      <p:sp>
        <p:nvSpPr>
          <p:cNvPr id="87" name="object 87" descr=""/>
          <p:cNvSpPr/>
          <p:nvPr/>
        </p:nvSpPr>
        <p:spPr>
          <a:xfrm>
            <a:off x="5554664" y="38351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107" y="0"/>
                </a:moveTo>
                <a:lnTo>
                  <a:pt x="0" y="0"/>
                </a:lnTo>
                <a:lnTo>
                  <a:pt x="0" y="35946"/>
                </a:lnTo>
                <a:lnTo>
                  <a:pt x="36107" y="35946"/>
                </a:lnTo>
                <a:lnTo>
                  <a:pt x="36107" y="0"/>
                </a:lnTo>
                <a:close/>
              </a:path>
            </a:pathLst>
          </a:custGeom>
          <a:solidFill>
            <a:srgbClr val="2B39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5283539" y="36547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78" y="0"/>
                </a:moveTo>
                <a:lnTo>
                  <a:pt x="0" y="0"/>
                </a:lnTo>
                <a:lnTo>
                  <a:pt x="0" y="35908"/>
                </a:lnTo>
                <a:lnTo>
                  <a:pt x="36078" y="35908"/>
                </a:lnTo>
                <a:lnTo>
                  <a:pt x="36078" y="0"/>
                </a:lnTo>
                <a:close/>
              </a:path>
            </a:pathLst>
          </a:custGeom>
          <a:solidFill>
            <a:srgbClr val="2B39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5446433" y="3615715"/>
            <a:ext cx="108585" cy="219710"/>
          </a:xfrm>
          <a:custGeom>
            <a:avLst/>
            <a:gdLst/>
            <a:ahLst/>
            <a:cxnLst/>
            <a:rect l="l" t="t" r="r" b="b"/>
            <a:pathLst>
              <a:path w="108585" h="219710">
                <a:moveTo>
                  <a:pt x="108229" y="36550"/>
                </a:moveTo>
                <a:lnTo>
                  <a:pt x="72148" y="36550"/>
                </a:lnTo>
                <a:lnTo>
                  <a:pt x="72148" y="0"/>
                </a:lnTo>
                <a:lnTo>
                  <a:pt x="0" y="0"/>
                </a:lnTo>
                <a:lnTo>
                  <a:pt x="0" y="36766"/>
                </a:lnTo>
                <a:lnTo>
                  <a:pt x="0" y="183819"/>
                </a:lnTo>
                <a:lnTo>
                  <a:pt x="0" y="219316"/>
                </a:lnTo>
                <a:lnTo>
                  <a:pt x="108229" y="219316"/>
                </a:lnTo>
                <a:lnTo>
                  <a:pt x="108229" y="183819"/>
                </a:lnTo>
                <a:lnTo>
                  <a:pt x="36068" y="183819"/>
                </a:lnTo>
                <a:lnTo>
                  <a:pt x="36068" y="36766"/>
                </a:lnTo>
                <a:lnTo>
                  <a:pt x="72148" y="36766"/>
                </a:lnTo>
                <a:lnTo>
                  <a:pt x="72148" y="183540"/>
                </a:lnTo>
                <a:lnTo>
                  <a:pt x="108229" y="183540"/>
                </a:lnTo>
                <a:lnTo>
                  <a:pt x="108229" y="36550"/>
                </a:lnTo>
                <a:close/>
              </a:path>
            </a:pathLst>
          </a:custGeom>
          <a:solidFill>
            <a:srgbClr val="2B39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5158067" y="3615715"/>
            <a:ext cx="269875" cy="219710"/>
          </a:xfrm>
          <a:custGeom>
            <a:avLst/>
            <a:gdLst/>
            <a:ahLst/>
            <a:cxnLst/>
            <a:rect l="l" t="t" r="r" b="b"/>
            <a:pathLst>
              <a:path w="269875" h="219710">
                <a:moveTo>
                  <a:pt x="108216" y="183819"/>
                </a:moveTo>
                <a:lnTo>
                  <a:pt x="36080" y="183819"/>
                </a:lnTo>
                <a:lnTo>
                  <a:pt x="36080" y="0"/>
                </a:lnTo>
                <a:lnTo>
                  <a:pt x="0" y="0"/>
                </a:lnTo>
                <a:lnTo>
                  <a:pt x="0" y="183819"/>
                </a:lnTo>
                <a:lnTo>
                  <a:pt x="0" y="219316"/>
                </a:lnTo>
                <a:lnTo>
                  <a:pt x="108216" y="219316"/>
                </a:lnTo>
                <a:lnTo>
                  <a:pt x="108216" y="183819"/>
                </a:lnTo>
                <a:close/>
              </a:path>
              <a:path w="269875" h="219710">
                <a:moveTo>
                  <a:pt x="161544" y="92100"/>
                </a:moveTo>
                <a:lnTo>
                  <a:pt x="125463" y="92100"/>
                </a:lnTo>
                <a:lnTo>
                  <a:pt x="125463" y="219481"/>
                </a:lnTo>
                <a:lnTo>
                  <a:pt x="161544" y="219481"/>
                </a:lnTo>
                <a:lnTo>
                  <a:pt x="161544" y="92100"/>
                </a:lnTo>
                <a:close/>
              </a:path>
              <a:path w="269875" h="219710">
                <a:moveTo>
                  <a:pt x="233565" y="92544"/>
                </a:moveTo>
                <a:lnTo>
                  <a:pt x="178739" y="92544"/>
                </a:lnTo>
                <a:lnTo>
                  <a:pt x="178739" y="128041"/>
                </a:lnTo>
                <a:lnTo>
                  <a:pt x="178739" y="219316"/>
                </a:lnTo>
                <a:lnTo>
                  <a:pt x="214871" y="219316"/>
                </a:lnTo>
                <a:lnTo>
                  <a:pt x="214871" y="128041"/>
                </a:lnTo>
                <a:lnTo>
                  <a:pt x="233565" y="128041"/>
                </a:lnTo>
                <a:lnTo>
                  <a:pt x="233565" y="92544"/>
                </a:lnTo>
                <a:close/>
              </a:path>
              <a:path w="269875" h="219710">
                <a:moveTo>
                  <a:pt x="269646" y="128041"/>
                </a:moveTo>
                <a:lnTo>
                  <a:pt x="233565" y="128041"/>
                </a:lnTo>
                <a:lnTo>
                  <a:pt x="233565" y="219481"/>
                </a:lnTo>
                <a:lnTo>
                  <a:pt x="269646" y="219481"/>
                </a:lnTo>
                <a:lnTo>
                  <a:pt x="269646" y="128041"/>
                </a:lnTo>
                <a:close/>
              </a:path>
            </a:pathLst>
          </a:custGeom>
          <a:solidFill>
            <a:srgbClr val="2B394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1" name="object 91" descr=""/>
          <p:cNvGrpSpPr/>
          <p:nvPr/>
        </p:nvGrpSpPr>
        <p:grpSpPr>
          <a:xfrm>
            <a:off x="4570729" y="3563111"/>
            <a:ext cx="1409065" cy="852169"/>
            <a:chOff x="4570729" y="3563111"/>
            <a:chExt cx="1409065" cy="852169"/>
          </a:xfrm>
        </p:grpSpPr>
        <p:pic>
          <p:nvPicPr>
            <p:cNvPr id="92" name="object 9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70729" y="3957573"/>
              <a:ext cx="488657" cy="152400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78018" y="3957573"/>
              <a:ext cx="551688" cy="152400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570729" y="4109973"/>
              <a:ext cx="152400" cy="152400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646929" y="4109973"/>
              <a:ext cx="717829" cy="152400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70729" y="4262373"/>
              <a:ext cx="1408556" cy="152400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84191" y="3563111"/>
              <a:ext cx="300227" cy="356615"/>
            </a:xfrm>
            <a:prstGeom prst="rect">
              <a:avLst/>
            </a:prstGeom>
          </p:spPr>
        </p:pic>
      </p:grpSp>
      <p:pic>
        <p:nvPicPr>
          <p:cNvPr id="98" name="object 98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84644" y="3656197"/>
            <a:ext cx="1130789" cy="217749"/>
          </a:xfrm>
          <a:prstGeom prst="rect">
            <a:avLst/>
          </a:prstGeom>
        </p:spPr>
      </p:pic>
      <p:grpSp>
        <p:nvGrpSpPr>
          <p:cNvPr id="99" name="object 99" descr=""/>
          <p:cNvGrpSpPr/>
          <p:nvPr/>
        </p:nvGrpSpPr>
        <p:grpSpPr>
          <a:xfrm>
            <a:off x="484631" y="3957573"/>
            <a:ext cx="1788160" cy="457200"/>
            <a:chOff x="484631" y="3957573"/>
            <a:chExt cx="1788160" cy="457200"/>
          </a:xfrm>
        </p:grpSpPr>
        <p:pic>
          <p:nvPicPr>
            <p:cNvPr id="100" name="object 10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4631" y="3957573"/>
              <a:ext cx="1084605" cy="152400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01393" y="3957573"/>
              <a:ext cx="770978" cy="152400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84631" y="4109973"/>
              <a:ext cx="1218082" cy="152400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84631" y="4262373"/>
              <a:ext cx="1657350" cy="152400"/>
            </a:xfrm>
            <a:prstGeom prst="rect">
              <a:avLst/>
            </a:prstGeom>
          </p:spPr>
        </p:pic>
      </p:grpSp>
      <p:pic>
        <p:nvPicPr>
          <p:cNvPr id="104" name="object 104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84631" y="3208273"/>
            <a:ext cx="1386713" cy="243839"/>
          </a:xfrm>
          <a:prstGeom prst="rect">
            <a:avLst/>
          </a:prstGeom>
        </p:spPr>
      </p:pic>
      <p:grpSp>
        <p:nvGrpSpPr>
          <p:cNvPr id="105" name="object 105" descr=""/>
          <p:cNvGrpSpPr/>
          <p:nvPr/>
        </p:nvGrpSpPr>
        <p:grpSpPr>
          <a:xfrm>
            <a:off x="0" y="5611367"/>
            <a:ext cx="6017260" cy="817244"/>
            <a:chOff x="0" y="5611367"/>
            <a:chExt cx="6017260" cy="817244"/>
          </a:xfrm>
        </p:grpSpPr>
        <p:sp>
          <p:nvSpPr>
            <p:cNvPr id="106" name="object 106" descr=""/>
            <p:cNvSpPr/>
            <p:nvPr/>
          </p:nvSpPr>
          <p:spPr>
            <a:xfrm>
              <a:off x="0" y="5611367"/>
              <a:ext cx="6017260" cy="817244"/>
            </a:xfrm>
            <a:custGeom>
              <a:avLst/>
              <a:gdLst/>
              <a:ahLst/>
              <a:cxnLst/>
              <a:rect l="l" t="t" r="r" b="b"/>
              <a:pathLst>
                <a:path w="6017260" h="817245">
                  <a:moveTo>
                    <a:pt x="6016752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6016752" y="816863"/>
                  </a:lnTo>
                  <a:lnTo>
                    <a:pt x="60167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87044" y="5769559"/>
              <a:ext cx="5144770" cy="243840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35277" y="6037478"/>
              <a:ext cx="3637788" cy="244144"/>
            </a:xfrm>
            <a:prstGeom prst="rect">
              <a:avLst/>
            </a:prstGeom>
          </p:spPr>
        </p:pic>
      </p:grpSp>
      <p:sp>
        <p:nvSpPr>
          <p:cNvPr id="109" name="object 109" descr=""/>
          <p:cNvSpPr txBox="1"/>
          <p:nvPr/>
        </p:nvSpPr>
        <p:spPr>
          <a:xfrm>
            <a:off x="556666" y="4796154"/>
            <a:ext cx="79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0" name="object 110" descr=""/>
          <p:cNvGrpSpPr/>
          <p:nvPr/>
        </p:nvGrpSpPr>
        <p:grpSpPr>
          <a:xfrm>
            <a:off x="714146" y="4817998"/>
            <a:ext cx="965835" cy="365760"/>
            <a:chOff x="714146" y="4817998"/>
            <a:chExt cx="965835" cy="365760"/>
          </a:xfrm>
        </p:grpSpPr>
        <p:pic>
          <p:nvPicPr>
            <p:cNvPr id="111" name="object 11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4146" y="4817998"/>
              <a:ext cx="965606" cy="182880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4146" y="5000878"/>
              <a:ext cx="836510" cy="182880"/>
            </a:xfrm>
            <a:prstGeom prst="rect">
              <a:avLst/>
            </a:prstGeom>
          </p:spPr>
        </p:pic>
      </p:grpSp>
      <p:sp>
        <p:nvSpPr>
          <p:cNvPr id="113" name="object 113" descr=""/>
          <p:cNvSpPr txBox="1"/>
          <p:nvPr/>
        </p:nvSpPr>
        <p:spPr>
          <a:xfrm>
            <a:off x="4455033" y="4795520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4" name="object 114" descr=""/>
          <p:cNvGrpSpPr/>
          <p:nvPr/>
        </p:nvGrpSpPr>
        <p:grpSpPr>
          <a:xfrm>
            <a:off x="4612513" y="4817364"/>
            <a:ext cx="1307465" cy="548640"/>
            <a:chOff x="4612513" y="4817364"/>
            <a:chExt cx="1307465" cy="548640"/>
          </a:xfrm>
        </p:grpSpPr>
        <p:pic>
          <p:nvPicPr>
            <p:cNvPr id="115" name="object 11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612513" y="4817364"/>
              <a:ext cx="799249" cy="182880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612513" y="5000244"/>
              <a:ext cx="1306957" cy="182880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612513" y="5183124"/>
              <a:ext cx="785710" cy="182879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319649" y="5183124"/>
              <a:ext cx="375285" cy="182879"/>
            </a:xfrm>
            <a:prstGeom prst="rect">
              <a:avLst/>
            </a:prstGeom>
          </p:spPr>
        </p:pic>
      </p:grpSp>
      <p:sp>
        <p:nvSpPr>
          <p:cNvPr id="119" name="object 119" descr=""/>
          <p:cNvSpPr txBox="1"/>
          <p:nvPr/>
        </p:nvSpPr>
        <p:spPr>
          <a:xfrm>
            <a:off x="2405888" y="4806442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20" name="object 120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563367" y="4828285"/>
            <a:ext cx="979017" cy="182880"/>
          </a:xfrm>
          <a:prstGeom prst="rect">
            <a:avLst/>
          </a:prstGeom>
        </p:spPr>
      </p:pic>
      <p:sp>
        <p:nvSpPr>
          <p:cNvPr id="121" name="object 1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2075688"/>
            <a:ext cx="7399020" cy="439369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821168" y="2075688"/>
            <a:ext cx="4058920" cy="3354704"/>
            <a:chOff x="7821168" y="2075688"/>
            <a:chExt cx="4058920" cy="335470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1168" y="2075688"/>
              <a:ext cx="4058412" cy="304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871460" y="4424172"/>
              <a:ext cx="3924300" cy="1001394"/>
            </a:xfrm>
            <a:custGeom>
              <a:avLst/>
              <a:gdLst/>
              <a:ahLst/>
              <a:cxnLst/>
              <a:rect l="l" t="t" r="r" b="b"/>
              <a:pathLst>
                <a:path w="3924300" h="1001395">
                  <a:moveTo>
                    <a:pt x="3924300" y="0"/>
                  </a:moveTo>
                  <a:lnTo>
                    <a:pt x="0" y="0"/>
                  </a:lnTo>
                  <a:lnTo>
                    <a:pt x="0" y="1001267"/>
                  </a:lnTo>
                  <a:lnTo>
                    <a:pt x="3924300" y="1001267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FFFFFF">
                <a:alpha val="949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672828" y="5300472"/>
              <a:ext cx="332740" cy="64135"/>
            </a:xfrm>
            <a:custGeom>
              <a:avLst/>
              <a:gdLst/>
              <a:ahLst/>
              <a:cxnLst/>
              <a:rect l="l" t="t" r="r" b="b"/>
              <a:pathLst>
                <a:path w="332740" h="64135">
                  <a:moveTo>
                    <a:pt x="332231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32231" y="6400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15B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672828" y="5190744"/>
              <a:ext cx="996950" cy="64135"/>
            </a:xfrm>
            <a:custGeom>
              <a:avLst/>
              <a:gdLst/>
              <a:ahLst/>
              <a:cxnLst/>
              <a:rect l="l" t="t" r="r" b="b"/>
              <a:pathLst>
                <a:path w="996950" h="64135">
                  <a:moveTo>
                    <a:pt x="996696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96696" y="64007"/>
                  </a:lnTo>
                  <a:lnTo>
                    <a:pt x="996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672828" y="5081016"/>
              <a:ext cx="332740" cy="64135"/>
            </a:xfrm>
            <a:custGeom>
              <a:avLst/>
              <a:gdLst/>
              <a:ahLst/>
              <a:cxnLst/>
              <a:rect l="l" t="t" r="r" b="b"/>
              <a:pathLst>
                <a:path w="332740" h="64135">
                  <a:moveTo>
                    <a:pt x="332231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32231" y="6400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15B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672828" y="4971288"/>
              <a:ext cx="1663064" cy="64135"/>
            </a:xfrm>
            <a:custGeom>
              <a:avLst/>
              <a:gdLst/>
              <a:ahLst/>
              <a:cxnLst/>
              <a:rect l="l" t="t" r="r" b="b"/>
              <a:pathLst>
                <a:path w="1663065" h="64135">
                  <a:moveTo>
                    <a:pt x="16626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662683" y="64007"/>
                  </a:lnTo>
                  <a:lnTo>
                    <a:pt x="1662683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672828" y="4861560"/>
              <a:ext cx="996950" cy="64135"/>
            </a:xfrm>
            <a:custGeom>
              <a:avLst/>
              <a:gdLst/>
              <a:ahLst/>
              <a:cxnLst/>
              <a:rect l="l" t="t" r="r" b="b"/>
              <a:pathLst>
                <a:path w="996950" h="64135">
                  <a:moveTo>
                    <a:pt x="996696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96696" y="64007"/>
                  </a:lnTo>
                  <a:lnTo>
                    <a:pt x="996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72828" y="4751832"/>
              <a:ext cx="332740" cy="64135"/>
            </a:xfrm>
            <a:custGeom>
              <a:avLst/>
              <a:gdLst/>
              <a:ahLst/>
              <a:cxnLst/>
              <a:rect l="l" t="t" r="r" b="b"/>
              <a:pathLst>
                <a:path w="332740" h="64135">
                  <a:moveTo>
                    <a:pt x="332231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32231" y="64008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15B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672828" y="4728972"/>
              <a:ext cx="0" cy="658495"/>
            </a:xfrm>
            <a:custGeom>
              <a:avLst/>
              <a:gdLst/>
              <a:ahLst/>
              <a:cxnLst/>
              <a:rect l="l" t="t" r="r" b="b"/>
              <a:pathLst>
                <a:path w="0" h="658495">
                  <a:moveTo>
                    <a:pt x="0" y="65836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2530" y="5255005"/>
              <a:ext cx="94488" cy="1524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8137" y="5147817"/>
              <a:ext cx="149351" cy="1524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2530" y="5038089"/>
              <a:ext cx="94488" cy="1524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12982" y="4928616"/>
              <a:ext cx="149351" cy="1524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8137" y="4818888"/>
              <a:ext cx="149351" cy="1524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2530" y="4708855"/>
              <a:ext cx="94488" cy="1527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4544" y="5275833"/>
              <a:ext cx="717550" cy="10668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41969" y="5166105"/>
              <a:ext cx="999426" cy="10668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8578" y="5056632"/>
              <a:ext cx="949693" cy="10668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7647" y="4946904"/>
              <a:ext cx="1541652" cy="10668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21878" y="4836871"/>
              <a:ext cx="1247368" cy="10698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2310" y="4836871"/>
              <a:ext cx="137159" cy="10698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5787" y="4727702"/>
              <a:ext cx="1185062" cy="10668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871460" y="4424172"/>
              <a:ext cx="3924300" cy="1001394"/>
            </a:xfrm>
            <a:custGeom>
              <a:avLst/>
              <a:gdLst/>
              <a:ahLst/>
              <a:cxnLst/>
              <a:rect l="l" t="t" r="r" b="b"/>
              <a:pathLst>
                <a:path w="3924300" h="1001395">
                  <a:moveTo>
                    <a:pt x="0" y="1001267"/>
                  </a:moveTo>
                  <a:lnTo>
                    <a:pt x="3924300" y="1001267"/>
                  </a:lnTo>
                  <a:lnTo>
                    <a:pt x="3924300" y="0"/>
                  </a:lnTo>
                  <a:lnTo>
                    <a:pt x="0" y="0"/>
                  </a:lnTo>
                  <a:lnTo>
                    <a:pt x="0" y="100126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9660635" y="6364223"/>
            <a:ext cx="268605" cy="67310"/>
          </a:xfrm>
          <a:custGeom>
            <a:avLst/>
            <a:gdLst/>
            <a:ahLst/>
            <a:cxnLst/>
            <a:rect l="l" t="t" r="r" b="b"/>
            <a:pathLst>
              <a:path w="268604" h="67310">
                <a:moveTo>
                  <a:pt x="268224" y="0"/>
                </a:moveTo>
                <a:lnTo>
                  <a:pt x="0" y="0"/>
                </a:lnTo>
                <a:lnTo>
                  <a:pt x="0" y="67055"/>
                </a:lnTo>
                <a:lnTo>
                  <a:pt x="268224" y="67055"/>
                </a:lnTo>
                <a:lnTo>
                  <a:pt x="268224" y="0"/>
                </a:lnTo>
                <a:close/>
              </a:path>
            </a:pathLst>
          </a:custGeom>
          <a:solidFill>
            <a:srgbClr val="15B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9660635" y="6248400"/>
            <a:ext cx="535305" cy="67310"/>
          </a:xfrm>
          <a:custGeom>
            <a:avLst/>
            <a:gdLst/>
            <a:ahLst/>
            <a:cxnLst/>
            <a:rect l="l" t="t" r="r" b="b"/>
            <a:pathLst>
              <a:path w="535304" h="67310">
                <a:moveTo>
                  <a:pt x="534924" y="0"/>
                </a:moveTo>
                <a:lnTo>
                  <a:pt x="0" y="0"/>
                </a:lnTo>
                <a:lnTo>
                  <a:pt x="0" y="67056"/>
                </a:lnTo>
                <a:lnTo>
                  <a:pt x="534924" y="67056"/>
                </a:lnTo>
                <a:lnTo>
                  <a:pt x="534924" y="0"/>
                </a:lnTo>
                <a:close/>
              </a:path>
            </a:pathLst>
          </a:custGeom>
          <a:solidFill>
            <a:srgbClr val="C8EE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9660635" y="6132576"/>
            <a:ext cx="803275" cy="67310"/>
          </a:xfrm>
          <a:custGeom>
            <a:avLst/>
            <a:gdLst/>
            <a:ahLst/>
            <a:cxnLst/>
            <a:rect l="l" t="t" r="r" b="b"/>
            <a:pathLst>
              <a:path w="803275" h="67310">
                <a:moveTo>
                  <a:pt x="803148" y="0"/>
                </a:moveTo>
                <a:lnTo>
                  <a:pt x="0" y="0"/>
                </a:lnTo>
                <a:lnTo>
                  <a:pt x="0" y="67056"/>
                </a:lnTo>
                <a:lnTo>
                  <a:pt x="803148" y="67056"/>
                </a:lnTo>
                <a:lnTo>
                  <a:pt x="8031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9660635" y="6016752"/>
            <a:ext cx="1338580" cy="67310"/>
          </a:xfrm>
          <a:custGeom>
            <a:avLst/>
            <a:gdLst/>
            <a:ahLst/>
            <a:cxnLst/>
            <a:rect l="l" t="t" r="r" b="b"/>
            <a:pathLst>
              <a:path w="1338579" h="67310">
                <a:moveTo>
                  <a:pt x="1338072" y="0"/>
                </a:moveTo>
                <a:lnTo>
                  <a:pt x="0" y="0"/>
                </a:lnTo>
                <a:lnTo>
                  <a:pt x="0" y="67056"/>
                </a:lnTo>
                <a:lnTo>
                  <a:pt x="1338072" y="67056"/>
                </a:lnTo>
                <a:lnTo>
                  <a:pt x="1338072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9660635" y="5900928"/>
            <a:ext cx="535305" cy="67310"/>
          </a:xfrm>
          <a:custGeom>
            <a:avLst/>
            <a:gdLst/>
            <a:ahLst/>
            <a:cxnLst/>
            <a:rect l="l" t="t" r="r" b="b"/>
            <a:pathLst>
              <a:path w="535304" h="67310">
                <a:moveTo>
                  <a:pt x="534924" y="0"/>
                </a:moveTo>
                <a:lnTo>
                  <a:pt x="0" y="0"/>
                </a:lnTo>
                <a:lnTo>
                  <a:pt x="0" y="67056"/>
                </a:lnTo>
                <a:lnTo>
                  <a:pt x="534924" y="67056"/>
                </a:lnTo>
                <a:lnTo>
                  <a:pt x="534924" y="0"/>
                </a:lnTo>
                <a:close/>
              </a:path>
            </a:pathLst>
          </a:custGeom>
          <a:solidFill>
            <a:srgbClr val="C8EE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9655873" y="5760720"/>
            <a:ext cx="273050" cy="695325"/>
            <a:chOff x="9655873" y="5760720"/>
            <a:chExt cx="273050" cy="695325"/>
          </a:xfrm>
        </p:grpSpPr>
        <p:sp>
          <p:nvSpPr>
            <p:cNvPr id="33" name="object 33" descr=""/>
            <p:cNvSpPr/>
            <p:nvPr/>
          </p:nvSpPr>
          <p:spPr>
            <a:xfrm>
              <a:off x="9660635" y="5785104"/>
              <a:ext cx="268605" cy="67310"/>
            </a:xfrm>
            <a:custGeom>
              <a:avLst/>
              <a:gdLst/>
              <a:ahLst/>
              <a:cxnLst/>
              <a:rect l="l" t="t" r="r" b="b"/>
              <a:pathLst>
                <a:path w="268604" h="67310">
                  <a:moveTo>
                    <a:pt x="268224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268224" y="6705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15B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660635" y="5760720"/>
              <a:ext cx="0" cy="695325"/>
            </a:xfrm>
            <a:custGeom>
              <a:avLst/>
              <a:gdLst/>
              <a:ahLst/>
              <a:cxnLst/>
              <a:rect l="l" t="t" r="r" b="b"/>
              <a:pathLst>
                <a:path w="0" h="695325">
                  <a:moveTo>
                    <a:pt x="0" y="69494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10006583" y="6091428"/>
            <a:ext cx="782955" cy="360045"/>
            <a:chOff x="10006583" y="6091428"/>
            <a:chExt cx="782955" cy="360045"/>
          </a:xfrm>
        </p:grpSpPr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06583" y="6298692"/>
              <a:ext cx="247903" cy="1524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3918" y="6207252"/>
              <a:ext cx="247903" cy="1524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41507" y="6091428"/>
              <a:ext cx="247903" cy="152400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6178" y="5975299"/>
            <a:ext cx="94488" cy="152399"/>
          </a:xfrm>
          <a:prstGeom prst="rect">
            <a:avLst/>
          </a:prstGeom>
        </p:spPr>
      </p:pic>
      <p:grpSp>
        <p:nvGrpSpPr>
          <p:cNvPr id="40" name="object 40" descr=""/>
          <p:cNvGrpSpPr/>
          <p:nvPr/>
        </p:nvGrpSpPr>
        <p:grpSpPr>
          <a:xfrm>
            <a:off x="10006583" y="5743346"/>
            <a:ext cx="515620" cy="268605"/>
            <a:chOff x="10006583" y="5743346"/>
            <a:chExt cx="515620" cy="268605"/>
          </a:xfrm>
        </p:grpSpPr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73918" y="5859475"/>
              <a:ext cx="247903" cy="1524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06583" y="5743346"/>
              <a:ext cx="247903" cy="152704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7866697" y="5463349"/>
            <a:ext cx="3933825" cy="1010919"/>
            <a:chOff x="7866697" y="5463349"/>
            <a:chExt cx="3933825" cy="1010919"/>
          </a:xfrm>
        </p:grpSpPr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14129" y="6341668"/>
              <a:ext cx="717219" cy="10667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31681" y="6225844"/>
              <a:ext cx="999426" cy="10667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76385" y="6109715"/>
              <a:ext cx="950010" cy="10667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5708" y="5993891"/>
              <a:ext cx="1541652" cy="10668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1590" y="5877763"/>
              <a:ext cx="1247368" cy="10668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80498" y="5877763"/>
              <a:ext cx="137159" cy="10668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45372" y="5761939"/>
              <a:ext cx="1185062" cy="106680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7871459" y="5468111"/>
              <a:ext cx="3924300" cy="1001394"/>
            </a:xfrm>
            <a:custGeom>
              <a:avLst/>
              <a:gdLst/>
              <a:ahLst/>
              <a:cxnLst/>
              <a:rect l="l" t="t" r="r" b="b"/>
              <a:pathLst>
                <a:path w="3924300" h="1001395">
                  <a:moveTo>
                    <a:pt x="0" y="1001268"/>
                  </a:moveTo>
                  <a:lnTo>
                    <a:pt x="3924300" y="1001268"/>
                  </a:lnTo>
                  <a:lnTo>
                    <a:pt x="3924300" y="0"/>
                  </a:lnTo>
                  <a:lnTo>
                    <a:pt x="0" y="0"/>
                  </a:lnTo>
                  <a:lnTo>
                    <a:pt x="0" y="100126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2" name="object 5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32750" y="4485385"/>
            <a:ext cx="2544063" cy="152400"/>
          </a:xfrm>
          <a:prstGeom prst="rect">
            <a:avLst/>
          </a:prstGeom>
        </p:spPr>
      </p:pic>
      <p:grpSp>
        <p:nvGrpSpPr>
          <p:cNvPr id="53" name="object 53" descr=""/>
          <p:cNvGrpSpPr/>
          <p:nvPr/>
        </p:nvGrpSpPr>
        <p:grpSpPr>
          <a:xfrm>
            <a:off x="8017764" y="5562295"/>
            <a:ext cx="2787650" cy="152400"/>
            <a:chOff x="8017764" y="5562295"/>
            <a:chExt cx="2787650" cy="152400"/>
          </a:xfrm>
        </p:grpSpPr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17764" y="5562295"/>
              <a:ext cx="2339467" cy="15240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90302" y="5562295"/>
              <a:ext cx="97535" cy="15240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39070" y="5562295"/>
              <a:ext cx="465835" cy="152400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2261616" y="5096255"/>
            <a:ext cx="3702685" cy="1132840"/>
            <a:chOff x="2261616" y="5096255"/>
            <a:chExt cx="3702685" cy="1132840"/>
          </a:xfrm>
        </p:grpSpPr>
        <p:sp>
          <p:nvSpPr>
            <p:cNvPr id="58" name="object 58" descr=""/>
            <p:cNvSpPr/>
            <p:nvPr/>
          </p:nvSpPr>
          <p:spPr>
            <a:xfrm>
              <a:off x="2261616" y="5096255"/>
              <a:ext cx="3645535" cy="1132840"/>
            </a:xfrm>
            <a:custGeom>
              <a:avLst/>
              <a:gdLst/>
              <a:ahLst/>
              <a:cxnLst/>
              <a:rect l="l" t="t" r="r" b="b"/>
              <a:pathLst>
                <a:path w="3645535" h="1132839">
                  <a:moveTo>
                    <a:pt x="3645407" y="0"/>
                  </a:moveTo>
                  <a:lnTo>
                    <a:pt x="0" y="0"/>
                  </a:lnTo>
                  <a:lnTo>
                    <a:pt x="0" y="1132332"/>
                  </a:lnTo>
                  <a:lnTo>
                    <a:pt x="3645407" y="1132332"/>
                  </a:lnTo>
                  <a:lnTo>
                    <a:pt x="3645407" y="0"/>
                  </a:lnTo>
                  <a:close/>
                </a:path>
              </a:pathLst>
            </a:custGeom>
            <a:solidFill>
              <a:srgbClr val="000000">
                <a:alpha val="4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18842" y="5197093"/>
              <a:ext cx="528066" cy="36575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70886" y="5197093"/>
              <a:ext cx="310895" cy="36575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28060" y="5197093"/>
              <a:ext cx="598932" cy="36575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72889" y="5197093"/>
              <a:ext cx="721360" cy="36575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68245" y="5566562"/>
              <a:ext cx="540512" cy="18288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68245" y="5749442"/>
              <a:ext cx="588518" cy="18288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28060" y="5566562"/>
              <a:ext cx="567182" cy="18288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28060" y="5749442"/>
              <a:ext cx="923696" cy="18288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1332" y="5566562"/>
              <a:ext cx="1259255" cy="18288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61332" y="5749442"/>
              <a:ext cx="1402588" cy="18288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61332" y="5932322"/>
              <a:ext cx="588517" cy="182880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/>
          <p:nvPr/>
        </p:nvSpPr>
        <p:spPr>
          <a:xfrm>
            <a:off x="8037068" y="2138629"/>
            <a:ext cx="16363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КАРТОЧКА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ОБЪЕКТА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1" name="object 71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173853" y="4300601"/>
            <a:ext cx="140462" cy="140462"/>
          </a:xfrm>
          <a:prstGeom prst="rect">
            <a:avLst/>
          </a:prstGeom>
        </p:spPr>
      </p:pic>
      <p:sp>
        <p:nvSpPr>
          <p:cNvPr id="72" name="object 72" descr=""/>
          <p:cNvSpPr/>
          <p:nvPr/>
        </p:nvSpPr>
        <p:spPr>
          <a:xfrm>
            <a:off x="5242559" y="1944623"/>
            <a:ext cx="3653790" cy="2366645"/>
          </a:xfrm>
          <a:custGeom>
            <a:avLst/>
            <a:gdLst/>
            <a:ahLst/>
            <a:cxnLst/>
            <a:rect l="l" t="t" r="r" b="b"/>
            <a:pathLst>
              <a:path w="3653790" h="2366645">
                <a:moveTo>
                  <a:pt x="3621532" y="0"/>
                </a:moveTo>
                <a:lnTo>
                  <a:pt x="0" y="0"/>
                </a:lnTo>
                <a:lnTo>
                  <a:pt x="0" y="2366645"/>
                </a:lnTo>
                <a:lnTo>
                  <a:pt x="19812" y="2366645"/>
                </a:lnTo>
                <a:lnTo>
                  <a:pt x="19812" y="2360295"/>
                </a:lnTo>
                <a:lnTo>
                  <a:pt x="12700" y="2360295"/>
                </a:lnTo>
                <a:lnTo>
                  <a:pt x="6350" y="2353945"/>
                </a:lnTo>
                <a:lnTo>
                  <a:pt x="12700" y="2353945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3621532" y="6350"/>
                </a:lnTo>
                <a:lnTo>
                  <a:pt x="3621532" y="0"/>
                </a:lnTo>
                <a:close/>
              </a:path>
              <a:path w="3653790" h="2366645">
                <a:moveTo>
                  <a:pt x="12700" y="2353945"/>
                </a:moveTo>
                <a:lnTo>
                  <a:pt x="6350" y="2353945"/>
                </a:lnTo>
                <a:lnTo>
                  <a:pt x="12700" y="2360295"/>
                </a:lnTo>
                <a:lnTo>
                  <a:pt x="12700" y="2353945"/>
                </a:lnTo>
                <a:close/>
              </a:path>
              <a:path w="3653790" h="2366645">
                <a:moveTo>
                  <a:pt x="19812" y="2353945"/>
                </a:moveTo>
                <a:lnTo>
                  <a:pt x="12700" y="2353945"/>
                </a:lnTo>
                <a:lnTo>
                  <a:pt x="12700" y="2360295"/>
                </a:lnTo>
                <a:lnTo>
                  <a:pt x="19812" y="2360295"/>
                </a:lnTo>
                <a:lnTo>
                  <a:pt x="19812" y="2353945"/>
                </a:lnTo>
                <a:close/>
              </a:path>
              <a:path w="3653790" h="2366645">
                <a:moveTo>
                  <a:pt x="3608832" y="54863"/>
                </a:moveTo>
                <a:lnTo>
                  <a:pt x="3577082" y="54863"/>
                </a:lnTo>
                <a:lnTo>
                  <a:pt x="3615182" y="131063"/>
                </a:lnTo>
                <a:lnTo>
                  <a:pt x="3646932" y="67563"/>
                </a:lnTo>
                <a:lnTo>
                  <a:pt x="3608832" y="67563"/>
                </a:lnTo>
                <a:lnTo>
                  <a:pt x="3608832" y="54863"/>
                </a:lnTo>
                <a:close/>
              </a:path>
              <a:path w="3653790" h="2366645">
                <a:moveTo>
                  <a:pt x="3608832" y="6350"/>
                </a:moveTo>
                <a:lnTo>
                  <a:pt x="3608832" y="67563"/>
                </a:lnTo>
                <a:lnTo>
                  <a:pt x="3621532" y="67563"/>
                </a:lnTo>
                <a:lnTo>
                  <a:pt x="3621532" y="12700"/>
                </a:lnTo>
                <a:lnTo>
                  <a:pt x="3615182" y="12700"/>
                </a:lnTo>
                <a:lnTo>
                  <a:pt x="3608832" y="6350"/>
                </a:lnTo>
                <a:close/>
              </a:path>
              <a:path w="3653790" h="2366645">
                <a:moveTo>
                  <a:pt x="3653282" y="54863"/>
                </a:moveTo>
                <a:lnTo>
                  <a:pt x="3621532" y="54863"/>
                </a:lnTo>
                <a:lnTo>
                  <a:pt x="3621532" y="67563"/>
                </a:lnTo>
                <a:lnTo>
                  <a:pt x="3646932" y="67563"/>
                </a:lnTo>
                <a:lnTo>
                  <a:pt x="3653282" y="54863"/>
                </a:lnTo>
                <a:close/>
              </a:path>
              <a:path w="3653790" h="23666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3653790" h="2366645">
                <a:moveTo>
                  <a:pt x="36088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3608832" y="12700"/>
                </a:lnTo>
                <a:lnTo>
                  <a:pt x="3608832" y="6350"/>
                </a:lnTo>
                <a:close/>
              </a:path>
              <a:path w="3653790" h="2366645">
                <a:moveTo>
                  <a:pt x="3621532" y="6350"/>
                </a:moveTo>
                <a:lnTo>
                  <a:pt x="3608832" y="6350"/>
                </a:lnTo>
                <a:lnTo>
                  <a:pt x="3615182" y="12700"/>
                </a:lnTo>
                <a:lnTo>
                  <a:pt x="3621532" y="12700"/>
                </a:lnTo>
                <a:lnTo>
                  <a:pt x="3621532" y="63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object 73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656329" y="248665"/>
            <a:ext cx="8131809" cy="487679"/>
          </a:xfrm>
          <a:prstGeom prst="rect">
            <a:avLst/>
          </a:prstGeom>
        </p:spPr>
      </p:pic>
      <p:grpSp>
        <p:nvGrpSpPr>
          <p:cNvPr id="74" name="object 74" descr=""/>
          <p:cNvGrpSpPr/>
          <p:nvPr/>
        </p:nvGrpSpPr>
        <p:grpSpPr>
          <a:xfrm>
            <a:off x="866851" y="1165225"/>
            <a:ext cx="4626610" cy="548640"/>
            <a:chOff x="866851" y="1165225"/>
            <a:chExt cx="4626610" cy="548640"/>
          </a:xfrm>
        </p:grpSpPr>
        <p:pic>
          <p:nvPicPr>
            <p:cNvPr id="75" name="object 7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6851" y="1165225"/>
              <a:ext cx="2957322" cy="18287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37101" y="1165225"/>
              <a:ext cx="885609" cy="18287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34154" y="1165225"/>
              <a:ext cx="959294" cy="18287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6851" y="1348104"/>
              <a:ext cx="4328160" cy="18287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66851" y="1530984"/>
              <a:ext cx="2766314" cy="182879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6276466" y="1165225"/>
            <a:ext cx="5019675" cy="365760"/>
            <a:chOff x="6276466" y="1165225"/>
            <a:chExt cx="5019675" cy="365760"/>
          </a:xfrm>
        </p:grpSpPr>
        <p:pic>
          <p:nvPicPr>
            <p:cNvPr id="81" name="object 8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76466" y="1165225"/>
              <a:ext cx="5019167" cy="18287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76466" y="1348104"/>
              <a:ext cx="5000498" cy="182879"/>
            </a:xfrm>
            <a:prstGeom prst="rect">
              <a:avLst/>
            </a:prstGeom>
          </p:spPr>
        </p:pic>
      </p:grpSp>
      <p:sp>
        <p:nvSpPr>
          <p:cNvPr id="83" name="object 8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Владислав Черных</dc:creator>
  <dc:title>Презентация PowerPoint</dc:title>
  <dcterms:created xsi:type="dcterms:W3CDTF">2025-09-22T09:00:41Z</dcterms:created>
  <dcterms:modified xsi:type="dcterms:W3CDTF">2025-09-22T09:00:41Z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2025-09-22T00:00:00Z</vt:filetime>
  </property>
  <property fmtid="{D5CDD505-2E9C-101B-9397-08002B2CF9AE}" pid="5" name="Producer">
    <vt:lpwstr>Microsoft® PowerPoint® LTSC</vt:lpwstr>
  </property>
</Properties>
</file>