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74" r:id="rId3"/>
    <p:sldId id="261" r:id="rId4"/>
    <p:sldId id="257" r:id="rId5"/>
    <p:sldId id="267" r:id="rId6"/>
    <p:sldId id="262" r:id="rId7"/>
    <p:sldId id="273" r:id="rId8"/>
    <p:sldId id="265" r:id="rId9"/>
    <p:sldId id="271" r:id="rId10"/>
  </p:sldIdLst>
  <p:sldSz cx="12192000" cy="6858000"/>
  <p:notesSz cx="6797675" cy="99266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536">
          <p15:clr>
            <a:srgbClr val="A4A3A4"/>
          </p15:clr>
        </p15:guide>
        <p15:guide id="2" pos="312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3" roundtripDataSignature="AMtx7mgybhGK0EQ23aEDfHY5x7z12DTT4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253E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D154234-9C31-47FB-94A8-8D578FBFAAA5}">
  <a:tblStyle styleId="{5D154234-9C31-47FB-94A8-8D578FBFAAA5}" styleName="Table_0">
    <a:wholeTbl>
      <a:tcTxStyle b="off" i="off">
        <a:font>
          <a:latin typeface="Abadi"/>
          <a:ea typeface="Abadi"/>
          <a:cs typeface="Abadi"/>
        </a:font>
        <a:schemeClr val="dk1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13C5314E-74FE-4FE2-8E63-8D05CF13B1A5}" styleName="Table_1">
    <a:wholeTbl>
      <a:tcTxStyle b="off" i="off">
        <a:font>
          <a:latin typeface="Abadi"/>
          <a:ea typeface="Abadi"/>
          <a:cs typeface="Abad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/>
      <a:tcStyle>
        <a:tcBdr/>
        <a:fill>
          <a:solidFill>
            <a:srgbClr val="CDD4E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DD4E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Abadi"/>
          <a:ea typeface="Abadi"/>
          <a:cs typeface="Abad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badi"/>
          <a:ea typeface="Abadi"/>
          <a:cs typeface="Abad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badi"/>
          <a:ea typeface="Abadi"/>
          <a:cs typeface="Abad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badi"/>
          <a:ea typeface="Abadi"/>
          <a:cs typeface="Abad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29" autoAdjust="0"/>
  </p:normalViewPr>
  <p:slideViewPr>
    <p:cSldViewPr snapToGrid="0">
      <p:cViewPr>
        <p:scale>
          <a:sx n="75" d="100"/>
          <a:sy n="75" d="100"/>
        </p:scale>
        <p:origin x="-1914" y="-864"/>
      </p:cViewPr>
      <p:guideLst>
        <p:guide orient="horz" pos="1536"/>
        <p:guide pos="3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23" Type="http://customschemas.google.com/relationships/presentationmetadata" Target="metadata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7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microsoft.com/office/2007/relationships/hdphoto" Target="../media/hdphoto2.wdp"/><Relationship Id="rId1" Type="http://schemas.openxmlformats.org/officeDocument/2006/relationships/image" Target="../media/image24.jpeg"/><Relationship Id="rId5" Type="http://schemas.openxmlformats.org/officeDocument/2006/relationships/image" Target="../media/image26.png"/><Relationship Id="rId4" Type="http://schemas.microsoft.com/office/2007/relationships/hdphoto" Target="../media/hdphoto3.wdp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microsoft.com/office/2007/relationships/hdphoto" Target="../media/hdphoto2.wdp"/><Relationship Id="rId1" Type="http://schemas.openxmlformats.org/officeDocument/2006/relationships/image" Target="../media/image24.jpeg"/><Relationship Id="rId5" Type="http://schemas.openxmlformats.org/officeDocument/2006/relationships/image" Target="../media/image26.png"/><Relationship Id="rId4" Type="http://schemas.microsoft.com/office/2007/relationships/hdphoto" Target="../media/hdphoto3.wdp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A45EA8B-6AF8-4BB8-8849-65C4A5C71F52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7C6B055-FB50-4787-9584-773D244766CB}">
      <dgm:prSet phldrT="[Текст]" custT="1"/>
      <dgm:spPr>
        <a:noFill/>
      </dgm:spPr>
      <dgm:t>
        <a:bodyPr/>
        <a:lstStyle/>
        <a:p>
          <a:r>
            <a:rPr lang="ru-RU" sz="2500" dirty="0" smtClean="0"/>
            <a:t>Автоматизация процессов производства с использованием современного отечественного программного обеспечения</a:t>
          </a:r>
          <a:endParaRPr lang="ru-RU" sz="2500" dirty="0"/>
        </a:p>
      </dgm:t>
    </dgm:pt>
    <dgm:pt modelId="{88695062-43DD-4FE9-B76D-2DB016BB6CDE}" type="parTrans" cxnId="{F1EBC1B7-5093-42B8-9E6E-49F8FAEF8093}">
      <dgm:prSet/>
      <dgm:spPr/>
      <dgm:t>
        <a:bodyPr/>
        <a:lstStyle/>
        <a:p>
          <a:endParaRPr lang="ru-RU"/>
        </a:p>
      </dgm:t>
    </dgm:pt>
    <dgm:pt modelId="{7653FA35-8584-4887-8157-DD0B31F14CC3}" type="sibTrans" cxnId="{F1EBC1B7-5093-42B8-9E6E-49F8FAEF8093}">
      <dgm:prSet/>
      <dgm:spPr/>
      <dgm:t>
        <a:bodyPr/>
        <a:lstStyle/>
        <a:p>
          <a:endParaRPr lang="ru-RU"/>
        </a:p>
      </dgm:t>
    </dgm:pt>
    <dgm:pt modelId="{6D9DED8A-D413-4C8F-84AB-0069805BE24C}">
      <dgm:prSet phldrT="[Текст]"/>
      <dgm:spPr>
        <a:noFill/>
      </dgm:spPr>
      <dgm:t>
        <a:bodyPr/>
        <a:lstStyle/>
        <a:p>
          <a:r>
            <a:rPr lang="ru-RU" dirty="0" smtClean="0"/>
            <a:t>Интеграция разнородных данных из различных источников и повышение информативности геопространственной продукции</a:t>
          </a:r>
          <a:endParaRPr lang="ru-RU" dirty="0"/>
        </a:p>
      </dgm:t>
    </dgm:pt>
    <dgm:pt modelId="{043A89BC-1ED2-4692-A31C-39328F100F45}" type="parTrans" cxnId="{763A78A0-C472-4B1D-9ADF-CAA3D122B08A}">
      <dgm:prSet/>
      <dgm:spPr/>
      <dgm:t>
        <a:bodyPr/>
        <a:lstStyle/>
        <a:p>
          <a:endParaRPr lang="ru-RU"/>
        </a:p>
      </dgm:t>
    </dgm:pt>
    <dgm:pt modelId="{1F238691-35D8-4427-82F2-E2E6810FD527}" type="sibTrans" cxnId="{763A78A0-C472-4B1D-9ADF-CAA3D122B08A}">
      <dgm:prSet/>
      <dgm:spPr/>
      <dgm:t>
        <a:bodyPr/>
        <a:lstStyle/>
        <a:p>
          <a:endParaRPr lang="ru-RU"/>
        </a:p>
      </dgm:t>
    </dgm:pt>
    <dgm:pt modelId="{073CCBF5-2F26-459C-A3DA-4022C37097CB}">
      <dgm:prSet phldrT="[Текст]"/>
      <dgm:spPr>
        <a:noFill/>
      </dgm:spPr>
      <dgm:t>
        <a:bodyPr/>
        <a:lstStyle/>
        <a:p>
          <a:r>
            <a:rPr lang="ru-RU" dirty="0" smtClean="0"/>
            <a:t>Применение современных методов аэрокосмической съемки и обработки больших объемов данных высокого разрешения</a:t>
          </a:r>
          <a:endParaRPr lang="ru-RU" dirty="0"/>
        </a:p>
      </dgm:t>
    </dgm:pt>
    <dgm:pt modelId="{ADE0503D-4CF7-479B-AB01-38748FA9B5F0}" type="parTrans" cxnId="{7AD4948F-DEF6-4C05-A453-95FA68B36789}">
      <dgm:prSet/>
      <dgm:spPr/>
      <dgm:t>
        <a:bodyPr/>
        <a:lstStyle/>
        <a:p>
          <a:endParaRPr lang="ru-RU"/>
        </a:p>
      </dgm:t>
    </dgm:pt>
    <dgm:pt modelId="{111605A8-50E4-41FE-B5EB-4F3284C310F7}" type="sibTrans" cxnId="{7AD4948F-DEF6-4C05-A453-95FA68B36789}">
      <dgm:prSet/>
      <dgm:spPr/>
      <dgm:t>
        <a:bodyPr/>
        <a:lstStyle/>
        <a:p>
          <a:endParaRPr lang="ru-RU"/>
        </a:p>
      </dgm:t>
    </dgm:pt>
    <dgm:pt modelId="{542CE25F-7B5B-484F-B6C5-F550CDFA919F}" type="pres">
      <dgm:prSet presAssocID="{BA45EA8B-6AF8-4BB8-8849-65C4A5C71F5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83C0209-DA61-4FAB-98AB-9B5B89D78EA6}" type="pres">
      <dgm:prSet presAssocID="{F7C6B055-FB50-4787-9584-773D244766CB}" presName="comp" presStyleCnt="0"/>
      <dgm:spPr/>
    </dgm:pt>
    <dgm:pt modelId="{5BCC42E5-DBED-4073-843C-EC383A2A284F}" type="pres">
      <dgm:prSet presAssocID="{F7C6B055-FB50-4787-9584-773D244766CB}" presName="box" presStyleLbl="node1" presStyleIdx="0" presStyleCnt="3"/>
      <dgm:spPr/>
      <dgm:t>
        <a:bodyPr/>
        <a:lstStyle/>
        <a:p>
          <a:endParaRPr lang="ru-RU"/>
        </a:p>
      </dgm:t>
    </dgm:pt>
    <dgm:pt modelId="{0295E558-91B8-4045-AC07-54FFC6B6441C}" type="pres">
      <dgm:prSet presAssocID="{F7C6B055-FB50-4787-9584-773D244766CB}" presName="img" presStyleLbl="fgImgPlace1" presStyleIdx="0" presStyleCnt="3" custScaleX="84316" custLinFactNeighborX="-2772"/>
      <dgm:spPr>
        <a:blipFill dpi="0" rotWithShape="1"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22585D0B-60AE-42AD-9709-D1DC22282A66}" type="pres">
      <dgm:prSet presAssocID="{F7C6B055-FB50-4787-9584-773D244766CB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19A077-9459-457F-959F-F0BD045B0B09}" type="pres">
      <dgm:prSet presAssocID="{7653FA35-8584-4887-8157-DD0B31F14CC3}" presName="spacer" presStyleCnt="0"/>
      <dgm:spPr/>
    </dgm:pt>
    <dgm:pt modelId="{606E6C90-6038-4945-837B-66FBA900DCCB}" type="pres">
      <dgm:prSet presAssocID="{6D9DED8A-D413-4C8F-84AB-0069805BE24C}" presName="comp" presStyleCnt="0"/>
      <dgm:spPr/>
    </dgm:pt>
    <dgm:pt modelId="{72752D94-3A79-4E48-9FF6-8F9C64F673FC}" type="pres">
      <dgm:prSet presAssocID="{6D9DED8A-D413-4C8F-84AB-0069805BE24C}" presName="box" presStyleLbl="node1" presStyleIdx="1" presStyleCnt="3"/>
      <dgm:spPr/>
      <dgm:t>
        <a:bodyPr/>
        <a:lstStyle/>
        <a:p>
          <a:endParaRPr lang="ru-RU"/>
        </a:p>
      </dgm:t>
    </dgm:pt>
    <dgm:pt modelId="{5FB09D76-3163-48C4-AB4E-B5766C5C50CF}" type="pres">
      <dgm:prSet presAssocID="{6D9DED8A-D413-4C8F-84AB-0069805BE24C}" presName="img" presStyleLbl="fgImgPlace1" presStyleIdx="1" presStyleCnt="3" custScaleX="86164" custLinFactNeighborX="-3234"/>
      <dgm:spPr>
        <a:blipFill>
          <a:blip xmlns:r="http://schemas.openxmlformats.org/officeDocument/2006/relationships"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</dgm:spPr>
      <dgm:t>
        <a:bodyPr/>
        <a:lstStyle/>
        <a:p>
          <a:endParaRPr lang="ru-RU"/>
        </a:p>
      </dgm:t>
    </dgm:pt>
    <dgm:pt modelId="{4CCA7AE0-F4AA-4D11-8CDA-AFA923DECC8A}" type="pres">
      <dgm:prSet presAssocID="{6D9DED8A-D413-4C8F-84AB-0069805BE24C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37209C-5FD3-4AA3-8F02-215E685B85CA}" type="pres">
      <dgm:prSet presAssocID="{1F238691-35D8-4427-82F2-E2E6810FD527}" presName="spacer" presStyleCnt="0"/>
      <dgm:spPr/>
    </dgm:pt>
    <dgm:pt modelId="{905F4B1A-9523-4B52-B2DE-ED5350A4EEB5}" type="pres">
      <dgm:prSet presAssocID="{073CCBF5-2F26-459C-A3DA-4022C37097CB}" presName="comp" presStyleCnt="0"/>
      <dgm:spPr/>
    </dgm:pt>
    <dgm:pt modelId="{C2129710-D268-48EA-8462-CF3599AA3E56}" type="pres">
      <dgm:prSet presAssocID="{073CCBF5-2F26-459C-A3DA-4022C37097CB}" presName="box" presStyleLbl="node1" presStyleIdx="2" presStyleCnt="3"/>
      <dgm:spPr/>
      <dgm:t>
        <a:bodyPr/>
        <a:lstStyle/>
        <a:p>
          <a:endParaRPr lang="ru-RU"/>
        </a:p>
      </dgm:t>
    </dgm:pt>
    <dgm:pt modelId="{9AA699CD-D838-4715-8CE3-2AA6A2549BD3}" type="pres">
      <dgm:prSet presAssocID="{073CCBF5-2F26-459C-A3DA-4022C37097CB}" presName="img" presStyleLbl="fgImgPlace1" presStyleIdx="2" presStyleCnt="3" custScaleX="86164" custLinFactNeighborX="-715" custLinFactNeighborY="-376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2301457-AC4F-461E-AFD4-B44918533D84}" type="pres">
      <dgm:prSet presAssocID="{073CCBF5-2F26-459C-A3DA-4022C37097CB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AB28DA5-6794-406C-80C9-F29EFF3251A8}" type="presOf" srcId="{F7C6B055-FB50-4787-9584-773D244766CB}" destId="{5BCC42E5-DBED-4073-843C-EC383A2A284F}" srcOrd="0" destOrd="0" presId="urn:microsoft.com/office/officeart/2005/8/layout/vList4"/>
    <dgm:cxn modelId="{ADAC1F72-F9A1-43E4-A146-8F6E05A8567A}" type="presOf" srcId="{073CCBF5-2F26-459C-A3DA-4022C37097CB}" destId="{C2129710-D268-48EA-8462-CF3599AA3E56}" srcOrd="0" destOrd="0" presId="urn:microsoft.com/office/officeart/2005/8/layout/vList4"/>
    <dgm:cxn modelId="{F1EBC1B7-5093-42B8-9E6E-49F8FAEF8093}" srcId="{BA45EA8B-6AF8-4BB8-8849-65C4A5C71F52}" destId="{F7C6B055-FB50-4787-9584-773D244766CB}" srcOrd="0" destOrd="0" parTransId="{88695062-43DD-4FE9-B76D-2DB016BB6CDE}" sibTransId="{7653FA35-8584-4887-8157-DD0B31F14CC3}"/>
    <dgm:cxn modelId="{7AD4948F-DEF6-4C05-A453-95FA68B36789}" srcId="{BA45EA8B-6AF8-4BB8-8849-65C4A5C71F52}" destId="{073CCBF5-2F26-459C-A3DA-4022C37097CB}" srcOrd="2" destOrd="0" parTransId="{ADE0503D-4CF7-479B-AB01-38748FA9B5F0}" sibTransId="{111605A8-50E4-41FE-B5EB-4F3284C310F7}"/>
    <dgm:cxn modelId="{6BA133A6-4190-40E0-8A5A-372B73626A95}" type="presOf" srcId="{BA45EA8B-6AF8-4BB8-8849-65C4A5C71F52}" destId="{542CE25F-7B5B-484F-B6C5-F550CDFA919F}" srcOrd="0" destOrd="0" presId="urn:microsoft.com/office/officeart/2005/8/layout/vList4"/>
    <dgm:cxn modelId="{763A78A0-C472-4B1D-9ADF-CAA3D122B08A}" srcId="{BA45EA8B-6AF8-4BB8-8849-65C4A5C71F52}" destId="{6D9DED8A-D413-4C8F-84AB-0069805BE24C}" srcOrd="1" destOrd="0" parTransId="{043A89BC-1ED2-4692-A31C-39328F100F45}" sibTransId="{1F238691-35D8-4427-82F2-E2E6810FD527}"/>
    <dgm:cxn modelId="{21112071-BAEB-4FDE-8459-326FFD76F95D}" type="presOf" srcId="{6D9DED8A-D413-4C8F-84AB-0069805BE24C}" destId="{4CCA7AE0-F4AA-4D11-8CDA-AFA923DECC8A}" srcOrd="1" destOrd="0" presId="urn:microsoft.com/office/officeart/2005/8/layout/vList4"/>
    <dgm:cxn modelId="{48FD1EB1-EC8C-4A25-BAD3-87C26029F23B}" type="presOf" srcId="{F7C6B055-FB50-4787-9584-773D244766CB}" destId="{22585D0B-60AE-42AD-9709-D1DC22282A66}" srcOrd="1" destOrd="0" presId="urn:microsoft.com/office/officeart/2005/8/layout/vList4"/>
    <dgm:cxn modelId="{238A3401-E10C-4393-82E8-5E77B5A76A62}" type="presOf" srcId="{6D9DED8A-D413-4C8F-84AB-0069805BE24C}" destId="{72752D94-3A79-4E48-9FF6-8F9C64F673FC}" srcOrd="0" destOrd="0" presId="urn:microsoft.com/office/officeart/2005/8/layout/vList4"/>
    <dgm:cxn modelId="{556C3D6F-A31C-4884-8F33-755450D98959}" type="presOf" srcId="{073CCBF5-2F26-459C-A3DA-4022C37097CB}" destId="{C2301457-AC4F-461E-AFD4-B44918533D84}" srcOrd="1" destOrd="0" presId="urn:microsoft.com/office/officeart/2005/8/layout/vList4"/>
    <dgm:cxn modelId="{89B54420-39C7-4FE4-BA86-C4814F692768}" type="presParOf" srcId="{542CE25F-7B5B-484F-B6C5-F550CDFA919F}" destId="{C83C0209-DA61-4FAB-98AB-9B5B89D78EA6}" srcOrd="0" destOrd="0" presId="urn:microsoft.com/office/officeart/2005/8/layout/vList4"/>
    <dgm:cxn modelId="{9861682D-F615-419E-9574-88C6E58C34D5}" type="presParOf" srcId="{C83C0209-DA61-4FAB-98AB-9B5B89D78EA6}" destId="{5BCC42E5-DBED-4073-843C-EC383A2A284F}" srcOrd="0" destOrd="0" presId="urn:microsoft.com/office/officeart/2005/8/layout/vList4"/>
    <dgm:cxn modelId="{DDC515BE-11C7-458F-89A7-72113E3E82BA}" type="presParOf" srcId="{C83C0209-DA61-4FAB-98AB-9B5B89D78EA6}" destId="{0295E558-91B8-4045-AC07-54FFC6B6441C}" srcOrd="1" destOrd="0" presId="urn:microsoft.com/office/officeart/2005/8/layout/vList4"/>
    <dgm:cxn modelId="{2D8D51CA-3782-4657-8CEA-18E700B6FD1E}" type="presParOf" srcId="{C83C0209-DA61-4FAB-98AB-9B5B89D78EA6}" destId="{22585D0B-60AE-42AD-9709-D1DC22282A66}" srcOrd="2" destOrd="0" presId="urn:microsoft.com/office/officeart/2005/8/layout/vList4"/>
    <dgm:cxn modelId="{4E6C71C7-B2DF-4FD0-A4CD-901AD17BC62C}" type="presParOf" srcId="{542CE25F-7B5B-484F-B6C5-F550CDFA919F}" destId="{1519A077-9459-457F-959F-F0BD045B0B09}" srcOrd="1" destOrd="0" presId="urn:microsoft.com/office/officeart/2005/8/layout/vList4"/>
    <dgm:cxn modelId="{BA976666-A4AF-408E-BCAB-2C87717DCB5E}" type="presParOf" srcId="{542CE25F-7B5B-484F-B6C5-F550CDFA919F}" destId="{606E6C90-6038-4945-837B-66FBA900DCCB}" srcOrd="2" destOrd="0" presId="urn:microsoft.com/office/officeart/2005/8/layout/vList4"/>
    <dgm:cxn modelId="{DDDDA030-7201-427E-AFC8-815C4137F48C}" type="presParOf" srcId="{606E6C90-6038-4945-837B-66FBA900DCCB}" destId="{72752D94-3A79-4E48-9FF6-8F9C64F673FC}" srcOrd="0" destOrd="0" presId="urn:microsoft.com/office/officeart/2005/8/layout/vList4"/>
    <dgm:cxn modelId="{29B80799-A092-46AB-A905-D82BD34E7C6F}" type="presParOf" srcId="{606E6C90-6038-4945-837B-66FBA900DCCB}" destId="{5FB09D76-3163-48C4-AB4E-B5766C5C50CF}" srcOrd="1" destOrd="0" presId="urn:microsoft.com/office/officeart/2005/8/layout/vList4"/>
    <dgm:cxn modelId="{7647FFEB-53C8-4501-A416-555014E38BA0}" type="presParOf" srcId="{606E6C90-6038-4945-837B-66FBA900DCCB}" destId="{4CCA7AE0-F4AA-4D11-8CDA-AFA923DECC8A}" srcOrd="2" destOrd="0" presId="urn:microsoft.com/office/officeart/2005/8/layout/vList4"/>
    <dgm:cxn modelId="{8141594A-BBB0-4CCC-AAB4-8CF1AC74B245}" type="presParOf" srcId="{542CE25F-7B5B-484F-B6C5-F550CDFA919F}" destId="{3637209C-5FD3-4AA3-8F02-215E685B85CA}" srcOrd="3" destOrd="0" presId="urn:microsoft.com/office/officeart/2005/8/layout/vList4"/>
    <dgm:cxn modelId="{BA50FC8B-880E-45E3-9C05-B5ECF2ED530C}" type="presParOf" srcId="{542CE25F-7B5B-484F-B6C5-F550CDFA919F}" destId="{905F4B1A-9523-4B52-B2DE-ED5350A4EEB5}" srcOrd="4" destOrd="0" presId="urn:microsoft.com/office/officeart/2005/8/layout/vList4"/>
    <dgm:cxn modelId="{4779E44A-8E32-45EC-BA3E-67C1A216D0A6}" type="presParOf" srcId="{905F4B1A-9523-4B52-B2DE-ED5350A4EEB5}" destId="{C2129710-D268-48EA-8462-CF3599AA3E56}" srcOrd="0" destOrd="0" presId="urn:microsoft.com/office/officeart/2005/8/layout/vList4"/>
    <dgm:cxn modelId="{E3D96709-B042-43E5-AFB4-293701475ECB}" type="presParOf" srcId="{905F4B1A-9523-4B52-B2DE-ED5350A4EEB5}" destId="{9AA699CD-D838-4715-8CE3-2AA6A2549BD3}" srcOrd="1" destOrd="0" presId="urn:microsoft.com/office/officeart/2005/8/layout/vList4"/>
    <dgm:cxn modelId="{0FA48F51-97BA-420F-AF3C-227A9009CF23}" type="presParOf" srcId="{905F4B1A-9523-4B52-B2DE-ED5350A4EEB5}" destId="{C2301457-AC4F-461E-AFD4-B44918533D84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CC42E5-DBED-4073-843C-EC383A2A284F}">
      <dsp:nvSpPr>
        <dsp:cNvPr id="0" name=""/>
        <dsp:cNvSpPr/>
      </dsp:nvSpPr>
      <dsp:spPr>
        <a:xfrm>
          <a:off x="0" y="0"/>
          <a:ext cx="9258300" cy="1463807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Автоматизация процессов производства с использованием современного отечественного программного обеспечения</a:t>
          </a:r>
          <a:endParaRPr lang="ru-RU" sz="2500" kern="1200" dirty="0"/>
        </a:p>
      </dsp:txBody>
      <dsp:txXfrm>
        <a:off x="1998040" y="0"/>
        <a:ext cx="7260259" cy="1463807"/>
      </dsp:txXfrm>
    </dsp:sp>
    <dsp:sp modelId="{0295E558-91B8-4045-AC07-54FFC6B6441C}">
      <dsp:nvSpPr>
        <dsp:cNvPr id="0" name=""/>
        <dsp:cNvSpPr/>
      </dsp:nvSpPr>
      <dsp:spPr>
        <a:xfrm>
          <a:off x="240259" y="146380"/>
          <a:ext cx="1561245" cy="1171045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752D94-3A79-4E48-9FF6-8F9C64F673FC}">
      <dsp:nvSpPr>
        <dsp:cNvPr id="0" name=""/>
        <dsp:cNvSpPr/>
      </dsp:nvSpPr>
      <dsp:spPr>
        <a:xfrm>
          <a:off x="0" y="1610187"/>
          <a:ext cx="9258300" cy="1463807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Интеграция разнородных данных из различных источников и повышение информативности геопространственной продукции</a:t>
          </a:r>
          <a:endParaRPr lang="ru-RU" sz="2500" kern="1200" dirty="0"/>
        </a:p>
      </dsp:txBody>
      <dsp:txXfrm>
        <a:off x="1998040" y="1610187"/>
        <a:ext cx="7260259" cy="1463807"/>
      </dsp:txXfrm>
    </dsp:sp>
    <dsp:sp modelId="{5FB09D76-3163-48C4-AB4E-B5766C5C50CF}">
      <dsp:nvSpPr>
        <dsp:cNvPr id="0" name=""/>
        <dsp:cNvSpPr/>
      </dsp:nvSpPr>
      <dsp:spPr>
        <a:xfrm>
          <a:off x="214595" y="1756568"/>
          <a:ext cx="1595464" cy="1171045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" r="-5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129710-D268-48EA-8462-CF3599AA3E56}">
      <dsp:nvSpPr>
        <dsp:cNvPr id="0" name=""/>
        <dsp:cNvSpPr/>
      </dsp:nvSpPr>
      <dsp:spPr>
        <a:xfrm>
          <a:off x="0" y="3220375"/>
          <a:ext cx="9258300" cy="1463807"/>
        </a:xfrm>
        <a:prstGeom prst="roundRect">
          <a:avLst>
            <a:gd name="adj" fmla="val 10000"/>
          </a:avLst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kern="1200" dirty="0" smtClean="0"/>
            <a:t>Применение современных методов аэрокосмической съемки и обработки больших объемов данных высокого разрешения</a:t>
          </a:r>
          <a:endParaRPr lang="ru-RU" sz="2500" kern="1200" dirty="0"/>
        </a:p>
      </dsp:txBody>
      <dsp:txXfrm>
        <a:off x="1998040" y="3220375"/>
        <a:ext cx="7260259" cy="1463807"/>
      </dsp:txXfrm>
    </dsp:sp>
    <dsp:sp modelId="{9AA699CD-D838-4715-8CE3-2AA6A2549BD3}">
      <dsp:nvSpPr>
        <dsp:cNvPr id="0" name=""/>
        <dsp:cNvSpPr/>
      </dsp:nvSpPr>
      <dsp:spPr>
        <a:xfrm>
          <a:off x="261239" y="3362353"/>
          <a:ext cx="1595464" cy="1171045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5659" cy="498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>
            <a:spLocks noGrp="1" noRot="1" noChangeAspect="1"/>
          </p:cNvSpPr>
          <p:nvPr>
            <p:ph type="sldImg" idx="3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" name="Google Shape;5;n"/>
          <p:cNvSpPr txBox="1">
            <a:spLocks noGrp="1"/>
          </p:cNvSpPr>
          <p:nvPr>
            <p:ph type="ftr" idx="11"/>
          </p:nvPr>
        </p:nvSpPr>
        <p:spPr>
          <a:xfrm>
            <a:off x="0" y="9428584"/>
            <a:ext cx="2945659" cy="498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6" name="Google Shape;6;n"/>
          <p:cNvSpPr txBox="1">
            <a:spLocks noGrp="1"/>
          </p:cNvSpPr>
          <p:nvPr>
            <p:ph type="dt" idx="10"/>
          </p:nvPr>
        </p:nvSpPr>
        <p:spPr>
          <a:xfrm>
            <a:off x="3850443" y="0"/>
            <a:ext cx="2945659" cy="4980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8635111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3" name="Google Shape;243;p1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4" name="Google Shape;244;p1:notes"/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7" name="Google Shape;317;p6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8" name="Google Shape;318;p6:notes"/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3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3" name="Google Shape;253;p2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" name="Google Shape;254;p2:notes"/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4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1" name="Google Shape;401;p12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2" name="Google Shape;402;p12:notes"/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5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8" name="Google Shape;328;p7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9" name="Google Shape;329;p7:notes"/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6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1" name="Google Shape;401;p12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2" name="Google Shape;402;p12:notes"/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335258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p10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4" name="Google Shape;354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51" name="Google Shape;451;p16:notes"/>
          <p:cNvSpPr txBox="1">
            <a:spLocks noGrp="1"/>
          </p:cNvSpPr>
          <p:nvPr>
            <p:ph type="body" idx="1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16:notes"/>
          <p:cNvSpPr txBox="1">
            <a:spLocks noGrp="1"/>
          </p:cNvSpPr>
          <p:nvPr>
            <p:ph type="sldNum" idx="12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with Image">
  <p:cSld name="Title Slide with Image">
    <p:bg>
      <p:bgPr>
        <a:solidFill>
          <a:schemeClr val="accent6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18"/>
          <p:cNvSpPr txBox="1">
            <a:spLocks noGrp="1"/>
          </p:cNvSpPr>
          <p:nvPr>
            <p:ph type="title"/>
          </p:nvPr>
        </p:nvSpPr>
        <p:spPr>
          <a:xfrm>
            <a:off x="1484764" y="1986926"/>
            <a:ext cx="5257793" cy="2057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16" name="Google Shape;16;p18"/>
          <p:cNvCxnSpPr/>
          <p:nvPr/>
        </p:nvCxnSpPr>
        <p:spPr>
          <a:xfrm>
            <a:off x="1509005" y="4172084"/>
            <a:ext cx="0" cy="760288"/>
          </a:xfrm>
          <a:prstGeom prst="straightConnector1">
            <a:avLst/>
          </a:prstGeom>
          <a:noFill/>
          <a:ln w="19050" cap="flat" cmpd="sng">
            <a:solidFill>
              <a:srgbClr val="D84400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7" name="Google Shape;17;p18" descr="Click icon to add picture"/>
          <p:cNvSpPr txBox="1">
            <a:spLocks noGrp="1"/>
          </p:cNvSpPr>
          <p:nvPr>
            <p:ph type="body" idx="1"/>
          </p:nvPr>
        </p:nvSpPr>
        <p:spPr>
          <a:xfrm>
            <a:off x="1601366" y="4172084"/>
            <a:ext cx="1570612" cy="76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0">
                <a:solidFill>
                  <a:schemeClr val="lt1"/>
                </a:solidFill>
              </a:defRPr>
            </a:lvl1pPr>
            <a:lvl2pPr marL="914400" lvl="1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/>
            </a:lvl2pPr>
            <a:lvl3pPr marL="1371600" lvl="2" indent="-2857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Char char="•"/>
              <a:defRPr sz="900"/>
            </a:lvl3pPr>
            <a:lvl4pPr marL="1828800" lvl="3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4pPr>
            <a:lvl5pPr marL="2286000" lvl="4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18"/>
          <p:cNvSpPr>
            <a:spLocks noGrp="1"/>
          </p:cNvSpPr>
          <p:nvPr>
            <p:ph type="pic" idx="2"/>
          </p:nvPr>
        </p:nvSpPr>
        <p:spPr>
          <a:xfrm>
            <a:off x="6742557" y="821836"/>
            <a:ext cx="4405503" cy="5066346"/>
          </a:xfrm>
          <a:prstGeom prst="rect">
            <a:avLst/>
          </a:prstGeom>
          <a:noFill/>
          <a:ln>
            <a:noFill/>
          </a:ln>
        </p:spPr>
      </p:sp>
      <p:sp>
        <p:nvSpPr>
          <p:cNvPr id="19" name="Google Shape;19;p18"/>
          <p:cNvSpPr/>
          <p:nvPr/>
        </p:nvSpPr>
        <p:spPr>
          <a:xfrm>
            <a:off x="7441324" y="5568778"/>
            <a:ext cx="829927" cy="949454"/>
          </a:xfrm>
          <a:custGeom>
            <a:avLst/>
            <a:gdLst/>
            <a:ahLst/>
            <a:cxnLst/>
            <a:rect l="l" t="t" r="r" b="b"/>
            <a:pathLst>
              <a:path w="4398682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Mate"/>
              <a:ea typeface="Mate"/>
              <a:cs typeface="Mate"/>
              <a:sym typeface="Mate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 xmlns="">
        <p15:guide id="1" pos="528">
          <p15:clr>
            <a:srgbClr val="FBAE40"/>
          </p15:clr>
        </p15:guide>
        <p15:guide id="2" orient="horz" pos="528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 Column">
  <p:cSld name="5 Column">
    <p:spTree>
      <p:nvGrpSpPr>
        <p:cNvPr id="1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2"/>
          <p:cNvSpPr txBox="1">
            <a:spLocks noGrp="1"/>
          </p:cNvSpPr>
          <p:nvPr>
            <p:ph type="body" idx="1"/>
          </p:nvPr>
        </p:nvSpPr>
        <p:spPr>
          <a:xfrm>
            <a:off x="838200" y="2929823"/>
            <a:ext cx="1865376" cy="2464293"/>
          </a:xfrm>
          <a:prstGeom prst="rect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219450" rIns="91425" bIns="45700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 b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/>
            </a:lvl2pPr>
            <a:lvl3pPr marL="1371600" lvl="2" indent="-2857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Char char="•"/>
              <a:defRPr sz="900"/>
            </a:lvl3pPr>
            <a:lvl4pPr marL="1828800" lvl="3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4pPr>
            <a:lvl5pPr marL="2286000" lvl="4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7" name="Google Shape;217;p32"/>
          <p:cNvSpPr txBox="1">
            <a:spLocks noGrp="1"/>
          </p:cNvSpPr>
          <p:nvPr>
            <p:ph type="body" idx="2"/>
          </p:nvPr>
        </p:nvSpPr>
        <p:spPr>
          <a:xfrm>
            <a:off x="3000303" y="2929823"/>
            <a:ext cx="1867186" cy="2471878"/>
          </a:xfrm>
          <a:prstGeom prst="rect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219450" rIns="91425" bIns="45700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 b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/>
            </a:lvl2pPr>
            <a:lvl3pPr marL="1371600" lvl="2" indent="-2857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Char char="•"/>
              <a:defRPr sz="900"/>
            </a:lvl3pPr>
            <a:lvl4pPr marL="1828800" lvl="3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4pPr>
            <a:lvl5pPr marL="2286000" lvl="4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8" name="Google Shape;218;p32"/>
          <p:cNvSpPr txBox="1">
            <a:spLocks noGrp="1"/>
          </p:cNvSpPr>
          <p:nvPr>
            <p:ph type="body" idx="3"/>
          </p:nvPr>
        </p:nvSpPr>
        <p:spPr>
          <a:xfrm>
            <a:off x="5164216" y="2929823"/>
            <a:ext cx="1865376" cy="2464293"/>
          </a:xfrm>
          <a:prstGeom prst="rect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219450" rIns="91425" bIns="45700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 b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/>
            </a:lvl2pPr>
            <a:lvl3pPr marL="1371600" lvl="2" indent="-2857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Char char="•"/>
              <a:defRPr sz="900"/>
            </a:lvl3pPr>
            <a:lvl4pPr marL="1828800" lvl="3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4pPr>
            <a:lvl5pPr marL="2286000" lvl="4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9" name="Google Shape;219;p32"/>
          <p:cNvSpPr txBox="1">
            <a:spLocks noGrp="1"/>
          </p:cNvSpPr>
          <p:nvPr>
            <p:ph type="body" idx="4"/>
          </p:nvPr>
        </p:nvSpPr>
        <p:spPr>
          <a:xfrm>
            <a:off x="7326319" y="2929823"/>
            <a:ext cx="1865376" cy="2464293"/>
          </a:xfrm>
          <a:prstGeom prst="rect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219450" rIns="91425" bIns="45700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 b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/>
            </a:lvl2pPr>
            <a:lvl3pPr marL="1371600" lvl="2" indent="-2857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Char char="•"/>
              <a:defRPr sz="900"/>
            </a:lvl3pPr>
            <a:lvl4pPr marL="1828800" lvl="3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4pPr>
            <a:lvl5pPr marL="2286000" lvl="4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0" name="Google Shape;220;p32"/>
          <p:cNvSpPr txBox="1">
            <a:spLocks noGrp="1"/>
          </p:cNvSpPr>
          <p:nvPr>
            <p:ph type="body" idx="5"/>
          </p:nvPr>
        </p:nvSpPr>
        <p:spPr>
          <a:xfrm>
            <a:off x="9488424" y="2929823"/>
            <a:ext cx="1865376" cy="2464293"/>
          </a:xfrm>
          <a:prstGeom prst="rect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219450" rIns="91425" bIns="45700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 b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/>
            </a:lvl2pPr>
            <a:lvl3pPr marL="1371600" lvl="2" indent="-2857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Char char="•"/>
              <a:defRPr sz="900"/>
            </a:lvl3pPr>
            <a:lvl4pPr marL="1828800" lvl="3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4pPr>
            <a:lvl5pPr marL="2286000" lvl="4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1" name="Google Shape;221;p32"/>
          <p:cNvSpPr txBox="1">
            <a:spLocks noGrp="1"/>
          </p:cNvSpPr>
          <p:nvPr>
            <p:ph type="body" idx="6"/>
          </p:nvPr>
        </p:nvSpPr>
        <p:spPr>
          <a:xfrm>
            <a:off x="838200" y="2067143"/>
            <a:ext cx="1865376" cy="866219"/>
          </a:xfrm>
          <a:prstGeom prst="rect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2" name="Google Shape;222;p3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Mate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3" name="Google Shape;223;p32"/>
          <p:cNvSpPr txBox="1">
            <a:spLocks noGrp="1"/>
          </p:cNvSpPr>
          <p:nvPr>
            <p:ph type="body" idx="7"/>
          </p:nvPr>
        </p:nvSpPr>
        <p:spPr>
          <a:xfrm>
            <a:off x="3000756" y="2067143"/>
            <a:ext cx="1865376" cy="866219"/>
          </a:xfrm>
          <a:prstGeom prst="rect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4" name="Google Shape;224;p32"/>
          <p:cNvSpPr txBox="1">
            <a:spLocks noGrp="1"/>
          </p:cNvSpPr>
          <p:nvPr>
            <p:ph type="body" idx="8"/>
          </p:nvPr>
        </p:nvSpPr>
        <p:spPr>
          <a:xfrm>
            <a:off x="5163312" y="2067143"/>
            <a:ext cx="1865376" cy="866219"/>
          </a:xfrm>
          <a:prstGeom prst="rect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5" name="Google Shape;225;p32"/>
          <p:cNvSpPr txBox="1">
            <a:spLocks noGrp="1"/>
          </p:cNvSpPr>
          <p:nvPr>
            <p:ph type="body" idx="9"/>
          </p:nvPr>
        </p:nvSpPr>
        <p:spPr>
          <a:xfrm>
            <a:off x="7325868" y="2067143"/>
            <a:ext cx="1865376" cy="866219"/>
          </a:xfrm>
          <a:prstGeom prst="rect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6" name="Google Shape;226;p32"/>
          <p:cNvSpPr txBox="1">
            <a:spLocks noGrp="1"/>
          </p:cNvSpPr>
          <p:nvPr>
            <p:ph type="body" idx="13"/>
          </p:nvPr>
        </p:nvSpPr>
        <p:spPr>
          <a:xfrm>
            <a:off x="9488424" y="2067143"/>
            <a:ext cx="1865376" cy="866219"/>
          </a:xfrm>
          <a:prstGeom prst="rect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None/>
              <a:defRPr sz="1800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7" name="Google Shape;227;p32"/>
          <p:cNvSpPr txBox="1">
            <a:spLocks noGrp="1"/>
          </p:cNvSpPr>
          <p:nvPr>
            <p:ph type="ftr" idx="11"/>
          </p:nvPr>
        </p:nvSpPr>
        <p:spPr>
          <a:xfrm>
            <a:off x="484632" y="621792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8" name="Google Shape;228;p32"/>
          <p:cNvSpPr txBox="1">
            <a:spLocks noGrp="1"/>
          </p:cNvSpPr>
          <p:nvPr>
            <p:ph type="sldNum" idx="12"/>
          </p:nvPr>
        </p:nvSpPr>
        <p:spPr>
          <a:xfrm>
            <a:off x="11194169" y="6217920"/>
            <a:ext cx="45859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Two Content"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33"/>
          <p:cNvSpPr/>
          <p:nvPr/>
        </p:nvSpPr>
        <p:spPr>
          <a:xfrm>
            <a:off x="636161" y="5854024"/>
            <a:ext cx="2330137" cy="708120"/>
          </a:xfrm>
          <a:prstGeom prst="rect">
            <a:avLst/>
          </a:prstGeom>
          <a:solidFill>
            <a:srgbClr val="0F263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1" name="Google Shape;231;p33"/>
          <p:cNvSpPr/>
          <p:nvPr/>
        </p:nvSpPr>
        <p:spPr>
          <a:xfrm flipH="1">
            <a:off x="769290" y="491100"/>
            <a:ext cx="1886361" cy="2213189"/>
          </a:xfrm>
          <a:custGeom>
            <a:avLst/>
            <a:gdLst/>
            <a:ahLst/>
            <a:cxnLst/>
            <a:rect l="l" t="t" r="r" b="b"/>
            <a:pathLst>
              <a:path w="4387647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2" name="Google Shape;232;p33"/>
          <p:cNvSpPr/>
          <p:nvPr/>
        </p:nvSpPr>
        <p:spPr>
          <a:xfrm flipH="1">
            <a:off x="783145" y="4057904"/>
            <a:ext cx="1886359" cy="2213189"/>
          </a:xfrm>
          <a:custGeom>
            <a:avLst/>
            <a:gdLst/>
            <a:ahLst/>
            <a:cxnLst/>
            <a:rect l="l" t="t" r="r" b="b"/>
            <a:pathLst>
              <a:path w="4387647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rgbClr val="8DA9D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" name="Google Shape;233;p33"/>
          <p:cNvSpPr/>
          <p:nvPr/>
        </p:nvSpPr>
        <p:spPr>
          <a:xfrm flipH="1">
            <a:off x="0" y="3709992"/>
            <a:ext cx="1157948" cy="1502830"/>
          </a:xfrm>
          <a:custGeom>
            <a:avLst/>
            <a:gdLst/>
            <a:ahLst/>
            <a:cxnLst/>
            <a:rect l="l" t="t" r="r" b="b"/>
            <a:pathLst>
              <a:path w="1157948" h="1502830" extrusionOk="0">
                <a:moveTo>
                  <a:pt x="638572" y="0"/>
                </a:moveTo>
                <a:lnTo>
                  <a:pt x="0" y="378385"/>
                </a:lnTo>
                <a:lnTo>
                  <a:pt x="0" y="1129800"/>
                </a:lnTo>
                <a:lnTo>
                  <a:pt x="640317" y="1502830"/>
                </a:lnTo>
                <a:lnTo>
                  <a:pt x="1157948" y="1200968"/>
                </a:lnTo>
                <a:lnTo>
                  <a:pt x="1157948" y="304639"/>
                </a:lnTo>
                <a:close/>
              </a:path>
            </a:pathLst>
          </a:custGeom>
          <a:noFill/>
          <a:ln w="190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" name="Google Shape;234;p33" descr="Click icon to add picture"/>
          <p:cNvSpPr txBox="1">
            <a:spLocks noGrp="1"/>
          </p:cNvSpPr>
          <p:nvPr>
            <p:ph type="body" idx="1"/>
          </p:nvPr>
        </p:nvSpPr>
        <p:spPr>
          <a:xfrm>
            <a:off x="4550705" y="3625598"/>
            <a:ext cx="2653545" cy="587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/>
            </a:lvl2pPr>
            <a:lvl3pPr marL="1371600" lvl="2" indent="-2857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Char char="•"/>
              <a:defRPr sz="900"/>
            </a:lvl3pPr>
            <a:lvl4pPr marL="1828800" lvl="3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4pPr>
            <a:lvl5pPr marL="2286000" lvl="4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5" name="Google Shape;235;p33"/>
          <p:cNvSpPr txBox="1">
            <a:spLocks noGrp="1"/>
          </p:cNvSpPr>
          <p:nvPr>
            <p:ph type="body" idx="2"/>
          </p:nvPr>
        </p:nvSpPr>
        <p:spPr>
          <a:xfrm>
            <a:off x="4550705" y="4246516"/>
            <a:ext cx="2653545" cy="17271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/>
            </a:lvl2pPr>
            <a:lvl3pPr marL="1371600" lvl="2" indent="-2857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Char char="•"/>
              <a:defRPr sz="900"/>
            </a:lvl3pPr>
            <a:lvl4pPr marL="1828800" lvl="3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4pPr>
            <a:lvl5pPr marL="2286000" lvl="4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6" name="Google Shape;236;p33"/>
          <p:cNvSpPr>
            <a:spLocks noGrp="1"/>
          </p:cNvSpPr>
          <p:nvPr>
            <p:ph type="pic" idx="3"/>
          </p:nvPr>
        </p:nvSpPr>
        <p:spPr>
          <a:xfrm>
            <a:off x="1788170" y="2296125"/>
            <a:ext cx="1886360" cy="2144668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237" name="Google Shape;237;p33"/>
          <p:cNvSpPr txBox="1">
            <a:spLocks noGrp="1"/>
          </p:cNvSpPr>
          <p:nvPr>
            <p:ph type="title"/>
          </p:nvPr>
        </p:nvSpPr>
        <p:spPr>
          <a:xfrm>
            <a:off x="4550704" y="1690878"/>
            <a:ext cx="6599429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8" name="Google Shape;238;p33" descr="Click icon to add picture"/>
          <p:cNvSpPr txBox="1">
            <a:spLocks noGrp="1"/>
          </p:cNvSpPr>
          <p:nvPr>
            <p:ph type="body" idx="4"/>
          </p:nvPr>
        </p:nvSpPr>
        <p:spPr>
          <a:xfrm>
            <a:off x="7811506" y="3625598"/>
            <a:ext cx="2653545" cy="5879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/>
            </a:lvl2pPr>
            <a:lvl3pPr marL="1371600" lvl="2" indent="-2857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Char char="•"/>
              <a:defRPr sz="900"/>
            </a:lvl3pPr>
            <a:lvl4pPr marL="1828800" lvl="3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4pPr>
            <a:lvl5pPr marL="2286000" lvl="4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9" name="Google Shape;239;p33"/>
          <p:cNvSpPr txBox="1">
            <a:spLocks noGrp="1"/>
          </p:cNvSpPr>
          <p:nvPr>
            <p:ph type="body" idx="5"/>
          </p:nvPr>
        </p:nvSpPr>
        <p:spPr>
          <a:xfrm>
            <a:off x="7811506" y="4246516"/>
            <a:ext cx="2653545" cy="17271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/>
            </a:lvl2pPr>
            <a:lvl3pPr marL="1371600" lvl="2" indent="-2857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Char char="•"/>
              <a:defRPr sz="900"/>
            </a:lvl3pPr>
            <a:lvl4pPr marL="1828800" lvl="3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4pPr>
            <a:lvl5pPr marL="2286000" lvl="4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0" name="Google Shape;240;p33"/>
          <p:cNvSpPr txBox="1">
            <a:spLocks noGrp="1"/>
          </p:cNvSpPr>
          <p:nvPr>
            <p:ph type="sldNum" idx="12"/>
          </p:nvPr>
        </p:nvSpPr>
        <p:spPr>
          <a:xfrm>
            <a:off x="11194169" y="6217920"/>
            <a:ext cx="45859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Section Header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19"/>
          <p:cNvSpPr txBox="1">
            <a:spLocks noGrp="1"/>
          </p:cNvSpPr>
          <p:nvPr>
            <p:ph type="title"/>
          </p:nvPr>
        </p:nvSpPr>
        <p:spPr>
          <a:xfrm>
            <a:off x="6710510" y="2016579"/>
            <a:ext cx="4441188" cy="2775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19"/>
          <p:cNvSpPr/>
          <p:nvPr/>
        </p:nvSpPr>
        <p:spPr>
          <a:xfrm rot="5400000">
            <a:off x="1308232" y="2004972"/>
            <a:ext cx="3593592" cy="2880360"/>
          </a:xfrm>
          <a:prstGeom prst="hexagon">
            <a:avLst>
              <a:gd name="adj" fmla="val 31211"/>
              <a:gd name="vf" fmla="val 11547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" name="Google Shape;23;p19" descr="Click icon to add picture"/>
          <p:cNvSpPr txBox="1">
            <a:spLocks noGrp="1"/>
          </p:cNvSpPr>
          <p:nvPr>
            <p:ph type="body" idx="1"/>
          </p:nvPr>
        </p:nvSpPr>
        <p:spPr>
          <a:xfrm>
            <a:off x="2319235" y="2911781"/>
            <a:ext cx="1570612" cy="10708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113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  <a:defRPr sz="1800" b="1" cap="none">
                <a:solidFill>
                  <a:schemeClr val="dk2"/>
                </a:solidFill>
              </a:defRPr>
            </a:lvl1pPr>
            <a:lvl2pPr marL="914400" lvl="1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/>
            </a:lvl2pPr>
            <a:lvl3pPr marL="1371600" lvl="2" indent="-2857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Char char="•"/>
              <a:defRPr sz="900"/>
            </a:lvl3pPr>
            <a:lvl4pPr marL="1828800" lvl="3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4pPr>
            <a:lvl5pPr marL="2286000" lvl="4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19"/>
          <p:cNvSpPr>
            <a:spLocks noGrp="1"/>
          </p:cNvSpPr>
          <p:nvPr>
            <p:ph type="pic" idx="2"/>
          </p:nvPr>
        </p:nvSpPr>
        <p:spPr>
          <a:xfrm>
            <a:off x="581710" y="555648"/>
            <a:ext cx="5045662" cy="5783096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meline">
  <p:cSld name="Timeline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3"/>
          <p:cNvSpPr/>
          <p:nvPr/>
        </p:nvSpPr>
        <p:spPr>
          <a:xfrm>
            <a:off x="1295508" y="3039919"/>
            <a:ext cx="2375255" cy="2734936"/>
          </a:xfrm>
          <a:custGeom>
            <a:avLst/>
            <a:gdLst/>
            <a:ahLst/>
            <a:cxnLst/>
            <a:rect l="l" t="t" r="r" b="b"/>
            <a:pathLst>
              <a:path w="4387647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81" name="Google Shape;81;p23"/>
          <p:cNvSpPr/>
          <p:nvPr/>
        </p:nvSpPr>
        <p:spPr>
          <a:xfrm>
            <a:off x="3670763" y="1677046"/>
            <a:ext cx="2375255" cy="2734936"/>
          </a:xfrm>
          <a:custGeom>
            <a:avLst/>
            <a:gdLst/>
            <a:ahLst/>
            <a:cxnLst/>
            <a:rect l="l" t="t" r="r" b="b"/>
            <a:pathLst>
              <a:path w="4387647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82" name="Google Shape;82;p23"/>
          <p:cNvSpPr/>
          <p:nvPr/>
        </p:nvSpPr>
        <p:spPr>
          <a:xfrm>
            <a:off x="4865676" y="3722308"/>
            <a:ext cx="2375255" cy="2734936"/>
          </a:xfrm>
          <a:custGeom>
            <a:avLst/>
            <a:gdLst/>
            <a:ahLst/>
            <a:cxnLst/>
            <a:rect l="l" t="t" r="r" b="b"/>
            <a:pathLst>
              <a:path w="4387647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83" name="Google Shape;83;p23"/>
          <p:cNvSpPr/>
          <p:nvPr/>
        </p:nvSpPr>
        <p:spPr>
          <a:xfrm>
            <a:off x="7245668" y="3725411"/>
            <a:ext cx="2375255" cy="2734936"/>
          </a:xfrm>
          <a:custGeom>
            <a:avLst/>
            <a:gdLst/>
            <a:ahLst/>
            <a:cxnLst/>
            <a:rect l="l" t="t" r="r" b="b"/>
            <a:pathLst>
              <a:path w="4387647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84" name="Google Shape;84;p23"/>
          <p:cNvSpPr/>
          <p:nvPr/>
        </p:nvSpPr>
        <p:spPr>
          <a:xfrm>
            <a:off x="8440729" y="1677046"/>
            <a:ext cx="2375255" cy="2734936"/>
          </a:xfrm>
          <a:custGeom>
            <a:avLst/>
            <a:gdLst/>
            <a:ahLst/>
            <a:cxnLst/>
            <a:rect l="l" t="t" r="r" b="b"/>
            <a:pathLst>
              <a:path w="4387647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 cap="flat" cmpd="sng">
            <a:solidFill>
              <a:srgbClr val="FFFFF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85" name="Google Shape;85;p23"/>
          <p:cNvSpPr/>
          <p:nvPr/>
        </p:nvSpPr>
        <p:spPr>
          <a:xfrm>
            <a:off x="1274779" y="1667026"/>
            <a:ext cx="7152768" cy="2736950"/>
          </a:xfrm>
          <a:custGeom>
            <a:avLst/>
            <a:gdLst/>
            <a:ahLst/>
            <a:cxnLst/>
            <a:rect l="l" t="t" r="r" b="b"/>
            <a:pathLst>
              <a:path w="7152768" h="2736950" extrusionOk="0">
                <a:moveTo>
                  <a:pt x="0" y="2063113"/>
                </a:moveTo>
                <a:cubicBezTo>
                  <a:pt x="405781" y="1831271"/>
                  <a:pt x="752967" y="1616359"/>
                  <a:pt x="1197659" y="1371385"/>
                </a:cubicBezTo>
                <a:lnTo>
                  <a:pt x="2393620" y="2055218"/>
                </a:lnTo>
                <a:cubicBezTo>
                  <a:pt x="2396863" y="1599639"/>
                  <a:pt x="2385767" y="1153198"/>
                  <a:pt x="2389010" y="697619"/>
                </a:cubicBezTo>
                <a:lnTo>
                  <a:pt x="3577170" y="0"/>
                </a:lnTo>
                <a:lnTo>
                  <a:pt x="4773889" y="698321"/>
                </a:lnTo>
                <a:cubicBezTo>
                  <a:pt x="4772268" y="1155521"/>
                  <a:pt x="4762088" y="1590256"/>
                  <a:pt x="4760467" y="2047456"/>
                </a:cubicBezTo>
                <a:lnTo>
                  <a:pt x="5972264" y="2736950"/>
                </a:lnTo>
                <a:lnTo>
                  <a:pt x="7152768" y="2052536"/>
                </a:lnTo>
              </a:path>
            </a:pathLst>
          </a:custGeom>
          <a:noFill/>
          <a:ln w="38100" cap="flat" cmpd="sng">
            <a:solidFill>
              <a:srgbClr val="2F549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86" name="Google Shape;86;p23"/>
          <p:cNvSpPr/>
          <p:nvPr/>
        </p:nvSpPr>
        <p:spPr>
          <a:xfrm>
            <a:off x="8440979" y="1677475"/>
            <a:ext cx="2373549" cy="2062264"/>
          </a:xfrm>
          <a:custGeom>
            <a:avLst/>
            <a:gdLst/>
            <a:ahLst/>
            <a:cxnLst/>
            <a:rect l="l" t="t" r="r" b="b"/>
            <a:pathLst>
              <a:path w="2373549" h="2062264" extrusionOk="0">
                <a:moveTo>
                  <a:pt x="2373549" y="680936"/>
                </a:moveTo>
                <a:lnTo>
                  <a:pt x="1186774" y="0"/>
                </a:lnTo>
                <a:lnTo>
                  <a:pt x="0" y="690664"/>
                </a:lnTo>
                <a:lnTo>
                  <a:pt x="0" y="2062264"/>
                </a:lnTo>
              </a:path>
            </a:pathLst>
          </a:custGeom>
          <a:noFill/>
          <a:ln w="38100" cap="flat" cmpd="sng">
            <a:solidFill>
              <a:srgbClr val="44678D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87" name="Google Shape;87;p23"/>
          <p:cNvSpPr/>
          <p:nvPr/>
        </p:nvSpPr>
        <p:spPr>
          <a:xfrm flipH="1">
            <a:off x="10715501" y="2243467"/>
            <a:ext cx="204312" cy="236468"/>
          </a:xfrm>
          <a:custGeom>
            <a:avLst/>
            <a:gdLst/>
            <a:ahLst/>
            <a:cxnLst/>
            <a:rect l="l" t="t" r="r" b="b"/>
            <a:pathLst>
              <a:path w="4387647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88" name="Google Shape;88;p23"/>
          <p:cNvSpPr/>
          <p:nvPr/>
        </p:nvSpPr>
        <p:spPr>
          <a:xfrm flipH="1">
            <a:off x="9534557" y="1571099"/>
            <a:ext cx="204312" cy="236468"/>
          </a:xfrm>
          <a:custGeom>
            <a:avLst/>
            <a:gdLst/>
            <a:ahLst/>
            <a:cxnLst/>
            <a:rect l="l" t="t" r="r" b="b"/>
            <a:pathLst>
              <a:path w="4387647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89" name="Google Shape;89;p23"/>
          <p:cNvSpPr/>
          <p:nvPr/>
        </p:nvSpPr>
        <p:spPr>
          <a:xfrm flipH="1">
            <a:off x="8328171" y="2258376"/>
            <a:ext cx="204312" cy="236468"/>
          </a:xfrm>
          <a:custGeom>
            <a:avLst/>
            <a:gdLst/>
            <a:ahLst/>
            <a:cxnLst/>
            <a:rect l="l" t="t" r="r" b="b"/>
            <a:pathLst>
              <a:path w="4387647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90" name="Google Shape;90;p23"/>
          <p:cNvSpPr/>
          <p:nvPr/>
        </p:nvSpPr>
        <p:spPr>
          <a:xfrm flipH="1">
            <a:off x="8333460" y="3610854"/>
            <a:ext cx="204312" cy="236468"/>
          </a:xfrm>
          <a:custGeom>
            <a:avLst/>
            <a:gdLst/>
            <a:ahLst/>
            <a:cxnLst/>
            <a:rect l="l" t="t" r="r" b="b"/>
            <a:pathLst>
              <a:path w="4387647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91" name="Google Shape;91;p23"/>
          <p:cNvSpPr/>
          <p:nvPr/>
        </p:nvSpPr>
        <p:spPr>
          <a:xfrm flipH="1">
            <a:off x="7146016" y="4290860"/>
            <a:ext cx="204312" cy="236468"/>
          </a:xfrm>
          <a:custGeom>
            <a:avLst/>
            <a:gdLst/>
            <a:ahLst/>
            <a:cxnLst/>
            <a:rect l="l" t="t" r="r" b="b"/>
            <a:pathLst>
              <a:path w="4387647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92" name="Google Shape;92;p23"/>
          <p:cNvSpPr/>
          <p:nvPr/>
        </p:nvSpPr>
        <p:spPr>
          <a:xfrm flipH="1">
            <a:off x="5937847" y="3613390"/>
            <a:ext cx="204312" cy="236468"/>
          </a:xfrm>
          <a:custGeom>
            <a:avLst/>
            <a:gdLst/>
            <a:ahLst/>
            <a:cxnLst/>
            <a:rect l="l" t="t" r="r" b="b"/>
            <a:pathLst>
              <a:path w="4387647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93" name="Google Shape;93;p23"/>
          <p:cNvSpPr/>
          <p:nvPr/>
        </p:nvSpPr>
        <p:spPr>
          <a:xfrm flipH="1">
            <a:off x="5951993" y="2251300"/>
            <a:ext cx="204312" cy="236468"/>
          </a:xfrm>
          <a:custGeom>
            <a:avLst/>
            <a:gdLst/>
            <a:ahLst/>
            <a:cxnLst/>
            <a:rect l="l" t="t" r="r" b="b"/>
            <a:pathLst>
              <a:path w="4387647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94" name="Google Shape;94;p23"/>
          <p:cNvSpPr/>
          <p:nvPr/>
        </p:nvSpPr>
        <p:spPr>
          <a:xfrm flipH="1">
            <a:off x="4778156" y="1565771"/>
            <a:ext cx="204312" cy="236468"/>
          </a:xfrm>
          <a:custGeom>
            <a:avLst/>
            <a:gdLst/>
            <a:ahLst/>
            <a:cxnLst/>
            <a:rect l="l" t="t" r="r" b="b"/>
            <a:pathLst>
              <a:path w="4387647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95" name="Google Shape;95;p23"/>
          <p:cNvSpPr/>
          <p:nvPr/>
        </p:nvSpPr>
        <p:spPr>
          <a:xfrm flipH="1">
            <a:off x="3565843" y="2247823"/>
            <a:ext cx="204312" cy="236468"/>
          </a:xfrm>
          <a:custGeom>
            <a:avLst/>
            <a:gdLst/>
            <a:ahLst/>
            <a:cxnLst/>
            <a:rect l="l" t="t" r="r" b="b"/>
            <a:pathLst>
              <a:path w="4387647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96" name="Google Shape;96;p23"/>
          <p:cNvSpPr/>
          <p:nvPr/>
        </p:nvSpPr>
        <p:spPr>
          <a:xfrm flipH="1">
            <a:off x="3565952" y="3613390"/>
            <a:ext cx="204312" cy="236468"/>
          </a:xfrm>
          <a:custGeom>
            <a:avLst/>
            <a:gdLst/>
            <a:ahLst/>
            <a:cxnLst/>
            <a:rect l="l" t="t" r="r" b="b"/>
            <a:pathLst>
              <a:path w="4387647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97" name="Google Shape;97;p23"/>
          <p:cNvSpPr/>
          <p:nvPr/>
        </p:nvSpPr>
        <p:spPr>
          <a:xfrm flipH="1">
            <a:off x="2386318" y="2962784"/>
            <a:ext cx="204312" cy="236468"/>
          </a:xfrm>
          <a:custGeom>
            <a:avLst/>
            <a:gdLst/>
            <a:ahLst/>
            <a:cxnLst/>
            <a:rect l="l" t="t" r="r" b="b"/>
            <a:pathLst>
              <a:path w="4387647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98" name="Google Shape;98;p23"/>
          <p:cNvSpPr/>
          <p:nvPr/>
        </p:nvSpPr>
        <p:spPr>
          <a:xfrm flipH="1">
            <a:off x="1190302" y="3612210"/>
            <a:ext cx="204312" cy="236468"/>
          </a:xfrm>
          <a:custGeom>
            <a:avLst/>
            <a:gdLst/>
            <a:ahLst/>
            <a:cxnLst/>
            <a:rect l="l" t="t" r="r" b="b"/>
            <a:pathLst>
              <a:path w="4387647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rgbClr val="2F5496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99" name="Google Shape;99;p23" descr="Click icon to add picture"/>
          <p:cNvSpPr txBox="1">
            <a:spLocks noGrp="1"/>
          </p:cNvSpPr>
          <p:nvPr>
            <p:ph type="body" idx="1"/>
          </p:nvPr>
        </p:nvSpPr>
        <p:spPr>
          <a:xfrm>
            <a:off x="1507136" y="3865003"/>
            <a:ext cx="1877575" cy="506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/>
            </a:lvl2pPr>
            <a:lvl3pPr marL="1371600" lvl="2" indent="-2857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Char char="•"/>
              <a:defRPr sz="900"/>
            </a:lvl3pPr>
            <a:lvl4pPr marL="1828800" lvl="3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4pPr>
            <a:lvl5pPr marL="2286000" lvl="4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0" name="Google Shape;100;p23"/>
          <p:cNvSpPr txBox="1">
            <a:spLocks noGrp="1"/>
          </p:cNvSpPr>
          <p:nvPr>
            <p:ph type="body" idx="2"/>
          </p:nvPr>
        </p:nvSpPr>
        <p:spPr>
          <a:xfrm>
            <a:off x="1507136" y="4447079"/>
            <a:ext cx="1877575" cy="506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/>
            </a:lvl2pPr>
            <a:lvl3pPr marL="1371600" lvl="2" indent="-2857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Char char="•"/>
              <a:defRPr sz="900"/>
            </a:lvl3pPr>
            <a:lvl4pPr marL="1828800" lvl="3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4pPr>
            <a:lvl5pPr marL="2286000" lvl="4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1" name="Google Shape;101;p23" descr="Click icon to add picture"/>
          <p:cNvSpPr txBox="1">
            <a:spLocks noGrp="1"/>
          </p:cNvSpPr>
          <p:nvPr>
            <p:ph type="body" idx="3"/>
          </p:nvPr>
        </p:nvSpPr>
        <p:spPr>
          <a:xfrm>
            <a:off x="3889942" y="2355643"/>
            <a:ext cx="1877575" cy="506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/>
            </a:lvl2pPr>
            <a:lvl3pPr marL="1371600" lvl="2" indent="-2857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Char char="•"/>
              <a:defRPr sz="900"/>
            </a:lvl3pPr>
            <a:lvl4pPr marL="1828800" lvl="3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4pPr>
            <a:lvl5pPr marL="2286000" lvl="4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2" name="Google Shape;102;p23"/>
          <p:cNvSpPr txBox="1">
            <a:spLocks noGrp="1"/>
          </p:cNvSpPr>
          <p:nvPr>
            <p:ph type="body" idx="4"/>
          </p:nvPr>
        </p:nvSpPr>
        <p:spPr>
          <a:xfrm>
            <a:off x="3889942" y="2937719"/>
            <a:ext cx="1877575" cy="506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/>
            </a:lvl2pPr>
            <a:lvl3pPr marL="1371600" lvl="2" indent="-2857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Char char="•"/>
              <a:defRPr sz="900"/>
            </a:lvl3pPr>
            <a:lvl4pPr marL="1828800" lvl="3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4pPr>
            <a:lvl5pPr marL="2286000" lvl="4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3" name="Google Shape;103;p23" descr="Click icon to add picture"/>
          <p:cNvSpPr txBox="1">
            <a:spLocks noGrp="1"/>
          </p:cNvSpPr>
          <p:nvPr>
            <p:ph type="body" idx="5"/>
          </p:nvPr>
        </p:nvSpPr>
        <p:spPr>
          <a:xfrm>
            <a:off x="5107230" y="4469081"/>
            <a:ext cx="1877575" cy="506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/>
            </a:lvl2pPr>
            <a:lvl3pPr marL="1371600" lvl="2" indent="-2857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Char char="•"/>
              <a:defRPr sz="900"/>
            </a:lvl3pPr>
            <a:lvl4pPr marL="1828800" lvl="3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4pPr>
            <a:lvl5pPr marL="2286000" lvl="4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4" name="Google Shape;104;p23"/>
          <p:cNvSpPr txBox="1">
            <a:spLocks noGrp="1"/>
          </p:cNvSpPr>
          <p:nvPr>
            <p:ph type="body" idx="6"/>
          </p:nvPr>
        </p:nvSpPr>
        <p:spPr>
          <a:xfrm>
            <a:off x="5107230" y="5051157"/>
            <a:ext cx="1877575" cy="506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/>
            </a:lvl2pPr>
            <a:lvl3pPr marL="1371600" lvl="2" indent="-2857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Char char="•"/>
              <a:defRPr sz="900"/>
            </a:lvl3pPr>
            <a:lvl4pPr marL="1828800" lvl="3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4pPr>
            <a:lvl5pPr marL="2286000" lvl="4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5" name="Google Shape;105;p23" descr="Click icon to add picture"/>
          <p:cNvSpPr txBox="1">
            <a:spLocks noGrp="1"/>
          </p:cNvSpPr>
          <p:nvPr>
            <p:ph type="body" idx="7"/>
          </p:nvPr>
        </p:nvSpPr>
        <p:spPr>
          <a:xfrm>
            <a:off x="7501941" y="4469081"/>
            <a:ext cx="1877575" cy="506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/>
            </a:lvl2pPr>
            <a:lvl3pPr marL="1371600" lvl="2" indent="-2857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Char char="•"/>
              <a:defRPr sz="900"/>
            </a:lvl3pPr>
            <a:lvl4pPr marL="1828800" lvl="3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4pPr>
            <a:lvl5pPr marL="2286000" lvl="4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6" name="Google Shape;106;p23"/>
          <p:cNvSpPr txBox="1">
            <a:spLocks noGrp="1"/>
          </p:cNvSpPr>
          <p:nvPr>
            <p:ph type="body" idx="8"/>
          </p:nvPr>
        </p:nvSpPr>
        <p:spPr>
          <a:xfrm>
            <a:off x="7501941" y="5051157"/>
            <a:ext cx="1877575" cy="506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/>
            </a:lvl2pPr>
            <a:lvl3pPr marL="1371600" lvl="2" indent="-2857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Char char="•"/>
              <a:defRPr sz="900"/>
            </a:lvl3pPr>
            <a:lvl4pPr marL="1828800" lvl="3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4pPr>
            <a:lvl5pPr marL="2286000" lvl="4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7" name="Google Shape;107;p23" descr="Click icon to add picture"/>
          <p:cNvSpPr txBox="1">
            <a:spLocks noGrp="1"/>
          </p:cNvSpPr>
          <p:nvPr>
            <p:ph type="body" idx="9"/>
          </p:nvPr>
        </p:nvSpPr>
        <p:spPr>
          <a:xfrm>
            <a:off x="8734718" y="2355643"/>
            <a:ext cx="1877575" cy="506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/>
            </a:lvl2pPr>
            <a:lvl3pPr marL="1371600" lvl="2" indent="-2857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Char char="•"/>
              <a:defRPr sz="900"/>
            </a:lvl3pPr>
            <a:lvl4pPr marL="1828800" lvl="3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4pPr>
            <a:lvl5pPr marL="2286000" lvl="4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8" name="Google Shape;108;p23"/>
          <p:cNvSpPr txBox="1">
            <a:spLocks noGrp="1"/>
          </p:cNvSpPr>
          <p:nvPr>
            <p:ph type="body" idx="13"/>
          </p:nvPr>
        </p:nvSpPr>
        <p:spPr>
          <a:xfrm>
            <a:off x="8734718" y="2937719"/>
            <a:ext cx="1877575" cy="506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/>
            </a:lvl2pPr>
            <a:lvl3pPr marL="1371600" lvl="2" indent="-2857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Char char="•"/>
              <a:defRPr sz="900"/>
            </a:lvl3pPr>
            <a:lvl4pPr marL="1828800" lvl="3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4pPr>
            <a:lvl5pPr marL="2286000" lvl="4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9" name="Google Shape;109;p23"/>
          <p:cNvSpPr txBox="1">
            <a:spLocks noGrp="1"/>
          </p:cNvSpPr>
          <p:nvPr>
            <p:ph type="title"/>
          </p:nvPr>
        </p:nvSpPr>
        <p:spPr>
          <a:xfrm>
            <a:off x="578914" y="726705"/>
            <a:ext cx="10515600" cy="12050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Mate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23"/>
          <p:cNvSpPr txBox="1">
            <a:spLocks noGrp="1"/>
          </p:cNvSpPr>
          <p:nvPr>
            <p:ph type="ftr" idx="11"/>
          </p:nvPr>
        </p:nvSpPr>
        <p:spPr>
          <a:xfrm>
            <a:off x="484632" y="621792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1" name="Google Shape;111;p23"/>
          <p:cNvSpPr txBox="1">
            <a:spLocks noGrp="1"/>
          </p:cNvSpPr>
          <p:nvPr>
            <p:ph type="sldNum" idx="12"/>
          </p:nvPr>
        </p:nvSpPr>
        <p:spPr>
          <a:xfrm>
            <a:off x="11194169" y="6217920"/>
            <a:ext cx="45859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ree Content">
  <p:cSld name="Three Content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4"/>
          <p:cNvSpPr/>
          <p:nvPr/>
        </p:nvSpPr>
        <p:spPr>
          <a:xfrm>
            <a:off x="0" y="2860787"/>
            <a:ext cx="2361029" cy="3676532"/>
          </a:xfrm>
          <a:custGeom>
            <a:avLst/>
            <a:gdLst/>
            <a:ahLst/>
            <a:cxnLst/>
            <a:rect l="l" t="t" r="r" b="b"/>
            <a:pathLst>
              <a:path w="2361029" h="3676532" extrusionOk="0">
                <a:moveTo>
                  <a:pt x="773997" y="0"/>
                </a:moveTo>
                <a:lnTo>
                  <a:pt x="2361029" y="925683"/>
                </a:lnTo>
                <a:lnTo>
                  <a:pt x="2361029" y="2763949"/>
                </a:lnTo>
                <a:lnTo>
                  <a:pt x="769661" y="3676532"/>
                </a:lnTo>
                <a:lnTo>
                  <a:pt x="0" y="3234717"/>
                </a:lnTo>
                <a:lnTo>
                  <a:pt x="0" y="446885"/>
                </a:lnTo>
                <a:close/>
              </a:path>
            </a:pathLst>
          </a:custGeom>
          <a:solidFill>
            <a:schemeClr val="accent1"/>
          </a:solidFill>
          <a:ln w="12700" cap="flat" cmpd="sng">
            <a:solidFill>
              <a:srgbClr val="31538F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24"/>
          <p:cNvSpPr/>
          <p:nvPr/>
        </p:nvSpPr>
        <p:spPr>
          <a:xfrm flipH="1">
            <a:off x="1014233" y="5253270"/>
            <a:ext cx="1710765" cy="1593273"/>
          </a:xfrm>
          <a:custGeom>
            <a:avLst/>
            <a:gdLst/>
            <a:ahLst/>
            <a:cxnLst/>
            <a:rect l="l" t="t" r="r" b="b"/>
            <a:pathLst>
              <a:path w="1710765" h="1593273" extrusionOk="0">
                <a:moveTo>
                  <a:pt x="852873" y="0"/>
                </a:moveTo>
                <a:lnTo>
                  <a:pt x="0" y="494134"/>
                </a:lnTo>
                <a:lnTo>
                  <a:pt x="0" y="1475410"/>
                </a:lnTo>
                <a:lnTo>
                  <a:pt x="206916" y="1593273"/>
                </a:lnTo>
                <a:lnTo>
                  <a:pt x="1502835" y="1593273"/>
                </a:lnTo>
                <a:lnTo>
                  <a:pt x="1709418" y="1475480"/>
                </a:lnTo>
                <a:cubicBezTo>
                  <a:pt x="1707864" y="1146834"/>
                  <a:pt x="1711961" y="820449"/>
                  <a:pt x="1710407" y="491803"/>
                </a:cubicBez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" name="Google Shape;115;p24" descr="Click icon to add picture"/>
          <p:cNvSpPr txBox="1">
            <a:spLocks noGrp="1"/>
          </p:cNvSpPr>
          <p:nvPr>
            <p:ph type="body" idx="1"/>
          </p:nvPr>
        </p:nvSpPr>
        <p:spPr>
          <a:xfrm>
            <a:off x="5271609" y="1025236"/>
            <a:ext cx="5162709" cy="4206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/>
            </a:lvl2pPr>
            <a:lvl3pPr marL="1371600" lvl="2" indent="-2857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Char char="•"/>
              <a:defRPr sz="900"/>
            </a:lvl3pPr>
            <a:lvl4pPr marL="1828800" lvl="3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4pPr>
            <a:lvl5pPr marL="2286000" lvl="4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6" name="Google Shape;116;p24"/>
          <p:cNvSpPr txBox="1">
            <a:spLocks noGrp="1"/>
          </p:cNvSpPr>
          <p:nvPr>
            <p:ph type="body" idx="2"/>
          </p:nvPr>
        </p:nvSpPr>
        <p:spPr>
          <a:xfrm>
            <a:off x="5271608" y="1469069"/>
            <a:ext cx="5162709" cy="15061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921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/>
            </a:lvl2pPr>
            <a:lvl3pPr marL="1371600" lvl="2" indent="-2857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Char char="•"/>
              <a:defRPr sz="900"/>
            </a:lvl3pPr>
            <a:lvl4pPr marL="1828800" lvl="3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4pPr>
            <a:lvl5pPr marL="2286000" lvl="4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7" name="Google Shape;117;p24" descr="Click icon to add picture"/>
          <p:cNvSpPr txBox="1">
            <a:spLocks noGrp="1"/>
          </p:cNvSpPr>
          <p:nvPr>
            <p:ph type="body" idx="3"/>
          </p:nvPr>
        </p:nvSpPr>
        <p:spPr>
          <a:xfrm>
            <a:off x="5271609" y="2984685"/>
            <a:ext cx="5162709" cy="4206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/>
            </a:lvl2pPr>
            <a:lvl3pPr marL="1371600" lvl="2" indent="-2857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Char char="•"/>
              <a:defRPr sz="900"/>
            </a:lvl3pPr>
            <a:lvl4pPr marL="1828800" lvl="3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4pPr>
            <a:lvl5pPr marL="2286000" lvl="4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8" name="Google Shape;118;p24" descr="Click icon to add picture"/>
          <p:cNvSpPr txBox="1">
            <a:spLocks noGrp="1"/>
          </p:cNvSpPr>
          <p:nvPr>
            <p:ph type="body" idx="4"/>
          </p:nvPr>
        </p:nvSpPr>
        <p:spPr>
          <a:xfrm>
            <a:off x="5271607" y="4597473"/>
            <a:ext cx="5162709" cy="421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/>
            </a:lvl2pPr>
            <a:lvl3pPr marL="1371600" lvl="2" indent="-2857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Char char="•"/>
              <a:defRPr sz="900"/>
            </a:lvl3pPr>
            <a:lvl4pPr marL="1828800" lvl="3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4pPr>
            <a:lvl5pPr marL="2286000" lvl="4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9" name="Google Shape;119;p24"/>
          <p:cNvSpPr txBox="1">
            <a:spLocks noGrp="1"/>
          </p:cNvSpPr>
          <p:nvPr>
            <p:ph type="body" idx="5"/>
          </p:nvPr>
        </p:nvSpPr>
        <p:spPr>
          <a:xfrm>
            <a:off x="5271608" y="3419684"/>
            <a:ext cx="5162709" cy="11777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921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/>
            </a:lvl2pPr>
            <a:lvl3pPr marL="1371600" lvl="2" indent="-2857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Char char="•"/>
              <a:defRPr sz="900"/>
            </a:lvl3pPr>
            <a:lvl4pPr marL="1828800" lvl="3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4pPr>
            <a:lvl5pPr marL="2286000" lvl="4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0" name="Google Shape;120;p24"/>
          <p:cNvSpPr txBox="1">
            <a:spLocks noGrp="1"/>
          </p:cNvSpPr>
          <p:nvPr>
            <p:ph type="body" idx="6"/>
          </p:nvPr>
        </p:nvSpPr>
        <p:spPr>
          <a:xfrm>
            <a:off x="5271608" y="5041922"/>
            <a:ext cx="5162709" cy="16359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175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sz="1400" b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9210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/>
            </a:lvl2pPr>
            <a:lvl3pPr marL="1371600" lvl="2" indent="-2857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Char char="•"/>
              <a:defRPr sz="900"/>
            </a:lvl3pPr>
            <a:lvl4pPr marL="1828800" lvl="3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4pPr>
            <a:lvl5pPr marL="2286000" lvl="4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1" name="Google Shape;121;p24"/>
          <p:cNvSpPr/>
          <p:nvPr/>
        </p:nvSpPr>
        <p:spPr>
          <a:xfrm flipH="1">
            <a:off x="2631891" y="4699053"/>
            <a:ext cx="668814" cy="784693"/>
          </a:xfrm>
          <a:custGeom>
            <a:avLst/>
            <a:gdLst/>
            <a:ahLst/>
            <a:cxnLst/>
            <a:rect l="l" t="t" r="r" b="b"/>
            <a:pathLst>
              <a:path w="4387647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rgbClr val="8DA9DB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24"/>
          <p:cNvSpPr txBox="1">
            <a:spLocks noGrp="1"/>
          </p:cNvSpPr>
          <p:nvPr>
            <p:ph type="title"/>
          </p:nvPr>
        </p:nvSpPr>
        <p:spPr>
          <a:xfrm>
            <a:off x="502665" y="707105"/>
            <a:ext cx="3994173" cy="2277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3" name="Google Shape;123;p24"/>
          <p:cNvSpPr>
            <a:spLocks noGrp="1"/>
          </p:cNvSpPr>
          <p:nvPr>
            <p:ph type="pic" idx="7"/>
          </p:nvPr>
        </p:nvSpPr>
        <p:spPr>
          <a:xfrm>
            <a:off x="4734172" y="1141669"/>
            <a:ext cx="507778" cy="565882"/>
          </a:xfrm>
          <a:prstGeom prst="rect">
            <a:avLst/>
          </a:prstGeom>
          <a:noFill/>
          <a:ln>
            <a:noFill/>
          </a:ln>
        </p:spPr>
      </p:sp>
      <p:sp>
        <p:nvSpPr>
          <p:cNvPr id="124" name="Google Shape;124;p24"/>
          <p:cNvSpPr>
            <a:spLocks noGrp="1"/>
          </p:cNvSpPr>
          <p:nvPr>
            <p:ph type="pic" idx="8"/>
          </p:nvPr>
        </p:nvSpPr>
        <p:spPr>
          <a:xfrm>
            <a:off x="4724705" y="3105650"/>
            <a:ext cx="536270" cy="565882"/>
          </a:xfrm>
          <a:prstGeom prst="rect">
            <a:avLst/>
          </a:prstGeom>
          <a:noFill/>
          <a:ln>
            <a:noFill/>
          </a:ln>
        </p:spPr>
      </p:sp>
      <p:sp>
        <p:nvSpPr>
          <p:cNvPr id="125" name="Google Shape;125;p24"/>
          <p:cNvSpPr>
            <a:spLocks noGrp="1"/>
          </p:cNvSpPr>
          <p:nvPr>
            <p:ph type="pic" idx="9"/>
          </p:nvPr>
        </p:nvSpPr>
        <p:spPr>
          <a:xfrm>
            <a:off x="4714069" y="4716041"/>
            <a:ext cx="536270" cy="565882"/>
          </a:xfrm>
          <a:prstGeom prst="rect">
            <a:avLst/>
          </a:prstGeom>
          <a:noFill/>
          <a:ln>
            <a:noFill/>
          </a:ln>
        </p:spPr>
      </p:sp>
      <p:sp>
        <p:nvSpPr>
          <p:cNvPr id="126" name="Google Shape;126;p24"/>
          <p:cNvSpPr txBox="1">
            <a:spLocks noGrp="1"/>
          </p:cNvSpPr>
          <p:nvPr>
            <p:ph type="sldNum" idx="12"/>
          </p:nvPr>
        </p:nvSpPr>
        <p:spPr>
          <a:xfrm>
            <a:off x="11194169" y="6217920"/>
            <a:ext cx="45859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6"/>
          <p:cNvSpPr txBox="1">
            <a:spLocks noGrp="1"/>
          </p:cNvSpPr>
          <p:nvPr>
            <p:ph type="title"/>
          </p:nvPr>
        </p:nvSpPr>
        <p:spPr>
          <a:xfrm>
            <a:off x="587829" y="507076"/>
            <a:ext cx="10515600" cy="1115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5" name="Google Shape;145;p26"/>
          <p:cNvSpPr>
            <a:spLocks noGrp="1"/>
          </p:cNvSpPr>
          <p:nvPr>
            <p:ph type="chart" idx="2"/>
          </p:nvPr>
        </p:nvSpPr>
        <p:spPr>
          <a:xfrm>
            <a:off x="587829" y="1622510"/>
            <a:ext cx="10889796" cy="41557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6" name="Google Shape;146;p26"/>
          <p:cNvSpPr txBox="1">
            <a:spLocks noGrp="1"/>
          </p:cNvSpPr>
          <p:nvPr>
            <p:ph type="ftr" idx="11"/>
          </p:nvPr>
        </p:nvSpPr>
        <p:spPr>
          <a:xfrm>
            <a:off x="484632" y="621792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7" name="Google Shape;147;p26"/>
          <p:cNvSpPr txBox="1">
            <a:spLocks noGrp="1"/>
          </p:cNvSpPr>
          <p:nvPr>
            <p:ph type="sldNum" idx="12"/>
          </p:nvPr>
        </p:nvSpPr>
        <p:spPr>
          <a:xfrm>
            <a:off x="11194169" y="6217920"/>
            <a:ext cx="45859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with design">
  <p:cSld name="Title and Content with design"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7"/>
          <p:cNvSpPr txBox="1">
            <a:spLocks noGrp="1"/>
          </p:cNvSpPr>
          <p:nvPr>
            <p:ph type="title"/>
          </p:nvPr>
        </p:nvSpPr>
        <p:spPr>
          <a:xfrm>
            <a:off x="581709" y="721538"/>
            <a:ext cx="10889796" cy="1418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27"/>
          <p:cNvSpPr>
            <a:spLocks noGrp="1"/>
          </p:cNvSpPr>
          <p:nvPr>
            <p:ph type="tbl" idx="2"/>
          </p:nvPr>
        </p:nvSpPr>
        <p:spPr>
          <a:xfrm>
            <a:off x="581709" y="1614198"/>
            <a:ext cx="10889796" cy="43178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51" name="Google Shape;151;p27"/>
          <p:cNvSpPr/>
          <p:nvPr/>
        </p:nvSpPr>
        <p:spPr>
          <a:xfrm>
            <a:off x="10551278" y="4665388"/>
            <a:ext cx="603952" cy="681742"/>
          </a:xfrm>
          <a:custGeom>
            <a:avLst/>
            <a:gdLst/>
            <a:ahLst/>
            <a:cxnLst/>
            <a:rect l="l" t="t" r="r" b="b"/>
            <a:pathLst>
              <a:path w="4387647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rgbClr val="ADC0D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2" name="Google Shape;152;p27"/>
          <p:cNvSpPr/>
          <p:nvPr/>
        </p:nvSpPr>
        <p:spPr>
          <a:xfrm>
            <a:off x="10524774" y="5146146"/>
            <a:ext cx="1667226" cy="1711855"/>
          </a:xfrm>
          <a:custGeom>
            <a:avLst/>
            <a:gdLst/>
            <a:ahLst/>
            <a:cxnLst/>
            <a:rect l="l" t="t" r="r" b="b"/>
            <a:pathLst>
              <a:path w="1667226" h="1711855" extrusionOk="0">
                <a:moveTo>
                  <a:pt x="998834" y="0"/>
                </a:moveTo>
                <a:lnTo>
                  <a:pt x="1667226" y="373790"/>
                </a:lnTo>
                <a:lnTo>
                  <a:pt x="1667226" y="1711855"/>
                </a:lnTo>
                <a:lnTo>
                  <a:pt x="48502" y="1711855"/>
                </a:lnTo>
                <a:lnTo>
                  <a:pt x="0" y="1684915"/>
                </a:lnTo>
                <a:lnTo>
                  <a:pt x="0" y="564300"/>
                </a:ln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p27"/>
          <p:cNvSpPr/>
          <p:nvPr/>
        </p:nvSpPr>
        <p:spPr>
          <a:xfrm>
            <a:off x="10177285" y="5347130"/>
            <a:ext cx="748554" cy="856361"/>
          </a:xfrm>
          <a:custGeom>
            <a:avLst/>
            <a:gdLst/>
            <a:ahLst/>
            <a:cxnLst/>
            <a:rect l="l" t="t" r="r" b="b"/>
            <a:pathLst>
              <a:path w="4398682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154" name="Google Shape;154;p27"/>
          <p:cNvSpPr txBox="1">
            <a:spLocks noGrp="1"/>
          </p:cNvSpPr>
          <p:nvPr>
            <p:ph type="ftr" idx="11"/>
          </p:nvPr>
        </p:nvSpPr>
        <p:spPr>
          <a:xfrm>
            <a:off x="484632" y="621792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5" name="Google Shape;155;p27"/>
          <p:cNvSpPr txBox="1">
            <a:spLocks noGrp="1"/>
          </p:cNvSpPr>
          <p:nvPr>
            <p:ph type="sldNum" idx="12"/>
          </p:nvPr>
        </p:nvSpPr>
        <p:spPr>
          <a:xfrm>
            <a:off x="11194169" y="6217920"/>
            <a:ext cx="45859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 you">
  <p:cSld name="Thank you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29"/>
          <p:cNvSpPr/>
          <p:nvPr/>
        </p:nvSpPr>
        <p:spPr>
          <a:xfrm>
            <a:off x="410352" y="12435"/>
            <a:ext cx="1455521" cy="1019127"/>
          </a:xfrm>
          <a:custGeom>
            <a:avLst/>
            <a:gdLst/>
            <a:ahLst/>
            <a:cxnLst/>
            <a:rect l="l" t="t" r="r" b="b"/>
            <a:pathLst>
              <a:path w="1455521" h="1019127" extrusionOk="0">
                <a:moveTo>
                  <a:pt x="219223" y="0"/>
                </a:moveTo>
                <a:lnTo>
                  <a:pt x="1236298" y="0"/>
                </a:lnTo>
                <a:lnTo>
                  <a:pt x="1455521" y="385779"/>
                </a:lnTo>
                <a:lnTo>
                  <a:pt x="1095615" y="1019127"/>
                </a:lnTo>
                <a:lnTo>
                  <a:pt x="359906" y="1019127"/>
                </a:lnTo>
                <a:lnTo>
                  <a:pt x="0" y="3857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6" name="Google Shape;166;p29"/>
          <p:cNvSpPr/>
          <p:nvPr/>
        </p:nvSpPr>
        <p:spPr>
          <a:xfrm>
            <a:off x="1579486" y="450004"/>
            <a:ext cx="1455521" cy="1266696"/>
          </a:xfrm>
          <a:prstGeom prst="hexagon">
            <a:avLst>
              <a:gd name="adj" fmla="val 28413"/>
              <a:gd name="vf" fmla="val 115470"/>
            </a:avLst>
          </a:prstGeom>
          <a:solidFill>
            <a:srgbClr val="83A2C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7" name="Google Shape;167;p29"/>
          <p:cNvSpPr/>
          <p:nvPr/>
        </p:nvSpPr>
        <p:spPr>
          <a:xfrm>
            <a:off x="412218" y="1136470"/>
            <a:ext cx="1455521" cy="1266696"/>
          </a:xfrm>
          <a:prstGeom prst="hexagon">
            <a:avLst>
              <a:gd name="adj" fmla="val 28413"/>
              <a:gd name="vf" fmla="val 11547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29"/>
          <p:cNvSpPr/>
          <p:nvPr/>
        </p:nvSpPr>
        <p:spPr>
          <a:xfrm>
            <a:off x="1580070" y="1812437"/>
            <a:ext cx="1455521" cy="1266696"/>
          </a:xfrm>
          <a:prstGeom prst="hexagon">
            <a:avLst>
              <a:gd name="adj" fmla="val 28413"/>
              <a:gd name="vf" fmla="val 11547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29"/>
          <p:cNvSpPr/>
          <p:nvPr/>
        </p:nvSpPr>
        <p:spPr>
          <a:xfrm>
            <a:off x="3953772" y="4582171"/>
            <a:ext cx="1455521" cy="1266696"/>
          </a:xfrm>
          <a:prstGeom prst="hexagon">
            <a:avLst>
              <a:gd name="adj" fmla="val 28413"/>
              <a:gd name="vf" fmla="val 115470"/>
            </a:avLst>
          </a:prstGeom>
          <a:solidFill>
            <a:srgbClr val="83A2C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0" name="Google Shape;170;p29"/>
          <p:cNvSpPr/>
          <p:nvPr/>
        </p:nvSpPr>
        <p:spPr>
          <a:xfrm>
            <a:off x="3955762" y="5952136"/>
            <a:ext cx="1455521" cy="932559"/>
          </a:xfrm>
          <a:custGeom>
            <a:avLst/>
            <a:gdLst/>
            <a:ahLst/>
            <a:cxnLst/>
            <a:rect l="l" t="t" r="r" b="b"/>
            <a:pathLst>
              <a:path w="1455521" h="932559" extrusionOk="0">
                <a:moveTo>
                  <a:pt x="359906" y="0"/>
                </a:moveTo>
                <a:lnTo>
                  <a:pt x="1095615" y="0"/>
                </a:lnTo>
                <a:lnTo>
                  <a:pt x="1455521" y="633348"/>
                </a:lnTo>
                <a:lnTo>
                  <a:pt x="1285492" y="932559"/>
                </a:lnTo>
                <a:lnTo>
                  <a:pt x="170030" y="932559"/>
                </a:lnTo>
                <a:lnTo>
                  <a:pt x="0" y="633348"/>
                </a:lnTo>
                <a:close/>
              </a:path>
            </a:pathLst>
          </a:custGeom>
          <a:solidFill>
            <a:srgbClr val="D9E5F8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1" name="Google Shape;171;p29"/>
          <p:cNvSpPr/>
          <p:nvPr/>
        </p:nvSpPr>
        <p:spPr>
          <a:xfrm>
            <a:off x="2783996" y="5245443"/>
            <a:ext cx="1455521" cy="1266696"/>
          </a:xfrm>
          <a:prstGeom prst="hexagon">
            <a:avLst>
              <a:gd name="adj" fmla="val 28413"/>
              <a:gd name="vf" fmla="val 115470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2" name="Google Shape;172;p29"/>
          <p:cNvSpPr/>
          <p:nvPr/>
        </p:nvSpPr>
        <p:spPr>
          <a:xfrm>
            <a:off x="2767144" y="3880620"/>
            <a:ext cx="1455521" cy="1266696"/>
          </a:xfrm>
          <a:prstGeom prst="hexagon">
            <a:avLst>
              <a:gd name="adj" fmla="val 28413"/>
              <a:gd name="vf" fmla="val 115470"/>
            </a:avLst>
          </a:prstGeom>
          <a:solidFill>
            <a:srgbClr val="334C6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p29"/>
          <p:cNvSpPr/>
          <p:nvPr/>
        </p:nvSpPr>
        <p:spPr>
          <a:xfrm>
            <a:off x="3702" y="448131"/>
            <a:ext cx="678871" cy="1266696"/>
          </a:xfrm>
          <a:custGeom>
            <a:avLst/>
            <a:gdLst/>
            <a:ahLst/>
            <a:cxnLst/>
            <a:rect l="l" t="t" r="r" b="b"/>
            <a:pathLst>
              <a:path w="678871" h="1266696" extrusionOk="0">
                <a:moveTo>
                  <a:pt x="0" y="0"/>
                </a:moveTo>
                <a:lnTo>
                  <a:pt x="318965" y="0"/>
                </a:lnTo>
                <a:lnTo>
                  <a:pt x="678871" y="633348"/>
                </a:lnTo>
                <a:lnTo>
                  <a:pt x="318965" y="1266696"/>
                </a:lnTo>
                <a:lnTo>
                  <a:pt x="0" y="1266696"/>
                </a:lnTo>
                <a:close/>
              </a:path>
            </a:pathLst>
          </a:custGeom>
          <a:noFill/>
          <a:ln w="19050" cap="flat" cmpd="sng">
            <a:solidFill>
              <a:srgbClr val="8DA9D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4" name="Google Shape;174;p29"/>
          <p:cNvSpPr/>
          <p:nvPr/>
        </p:nvSpPr>
        <p:spPr>
          <a:xfrm>
            <a:off x="1580353" y="3182793"/>
            <a:ext cx="1455521" cy="1266696"/>
          </a:xfrm>
          <a:prstGeom prst="hexagon">
            <a:avLst>
              <a:gd name="adj" fmla="val 28413"/>
              <a:gd name="vf" fmla="val 115470"/>
            </a:avLst>
          </a:pr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5" name="Google Shape;175;p29"/>
          <p:cNvSpPr/>
          <p:nvPr/>
        </p:nvSpPr>
        <p:spPr>
          <a:xfrm>
            <a:off x="6334981" y="5962237"/>
            <a:ext cx="1455521" cy="901561"/>
          </a:xfrm>
          <a:custGeom>
            <a:avLst/>
            <a:gdLst/>
            <a:ahLst/>
            <a:cxnLst/>
            <a:rect l="l" t="t" r="r" b="b"/>
            <a:pathLst>
              <a:path w="1455521" h="901561" extrusionOk="0">
                <a:moveTo>
                  <a:pt x="359906" y="0"/>
                </a:moveTo>
                <a:lnTo>
                  <a:pt x="1095615" y="0"/>
                </a:lnTo>
                <a:lnTo>
                  <a:pt x="1455521" y="633348"/>
                </a:lnTo>
                <a:lnTo>
                  <a:pt x="1303107" y="901561"/>
                </a:lnTo>
                <a:lnTo>
                  <a:pt x="152415" y="901561"/>
                </a:lnTo>
                <a:lnTo>
                  <a:pt x="0" y="633348"/>
                </a:lnTo>
                <a:close/>
              </a:path>
            </a:pathLst>
          </a:custGeom>
          <a:noFill/>
          <a:ln w="19050" cap="flat" cmpd="sng">
            <a:solidFill>
              <a:srgbClr val="98432A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6" name="Google Shape;176;p29"/>
          <p:cNvSpPr>
            <a:spLocks noGrp="1"/>
          </p:cNvSpPr>
          <p:nvPr>
            <p:ph type="pic" idx="2"/>
          </p:nvPr>
        </p:nvSpPr>
        <p:spPr>
          <a:xfrm>
            <a:off x="2754948" y="2502098"/>
            <a:ext cx="1465840" cy="1289394"/>
          </a:xfrm>
          <a:prstGeom prst="hexagon">
            <a:avLst>
              <a:gd name="adj" fmla="val 28349"/>
              <a:gd name="vf" fmla="val 115470"/>
            </a:avLst>
          </a:prstGeom>
          <a:noFill/>
          <a:ln>
            <a:noFill/>
          </a:ln>
        </p:spPr>
      </p:sp>
      <p:sp>
        <p:nvSpPr>
          <p:cNvPr id="177" name="Google Shape;177;p29"/>
          <p:cNvSpPr>
            <a:spLocks noGrp="1"/>
          </p:cNvSpPr>
          <p:nvPr>
            <p:ph type="pic" idx="3"/>
          </p:nvPr>
        </p:nvSpPr>
        <p:spPr>
          <a:xfrm>
            <a:off x="391110" y="2493385"/>
            <a:ext cx="1465840" cy="1289394"/>
          </a:xfrm>
          <a:prstGeom prst="hexagon">
            <a:avLst>
              <a:gd name="adj" fmla="val 28349"/>
              <a:gd name="vf" fmla="val 115470"/>
            </a:avLst>
          </a:prstGeom>
          <a:noFill/>
          <a:ln>
            <a:noFill/>
          </a:ln>
        </p:spPr>
      </p:sp>
      <p:sp>
        <p:nvSpPr>
          <p:cNvPr id="178" name="Google Shape;178;p29"/>
          <p:cNvSpPr>
            <a:spLocks noGrp="1"/>
          </p:cNvSpPr>
          <p:nvPr>
            <p:ph type="pic" idx="4"/>
          </p:nvPr>
        </p:nvSpPr>
        <p:spPr>
          <a:xfrm>
            <a:off x="5151412" y="5238680"/>
            <a:ext cx="1465840" cy="1289394"/>
          </a:xfrm>
          <a:prstGeom prst="hexagon">
            <a:avLst>
              <a:gd name="adj" fmla="val 28349"/>
              <a:gd name="vf" fmla="val 115470"/>
            </a:avLst>
          </a:prstGeom>
          <a:noFill/>
          <a:ln>
            <a:noFill/>
          </a:ln>
        </p:spPr>
      </p:sp>
      <p:sp>
        <p:nvSpPr>
          <p:cNvPr id="179" name="Google Shape;179;p29"/>
          <p:cNvSpPr>
            <a:spLocks noGrp="1"/>
          </p:cNvSpPr>
          <p:nvPr>
            <p:ph type="pic" idx="5"/>
          </p:nvPr>
        </p:nvSpPr>
        <p:spPr>
          <a:xfrm>
            <a:off x="3948599" y="3194928"/>
            <a:ext cx="1465840" cy="1289394"/>
          </a:xfrm>
          <a:prstGeom prst="hexagon">
            <a:avLst>
              <a:gd name="adj" fmla="val 28349"/>
              <a:gd name="vf" fmla="val 115470"/>
            </a:avLst>
          </a:prstGeom>
          <a:noFill/>
          <a:ln>
            <a:noFill/>
          </a:ln>
        </p:spPr>
      </p:sp>
      <p:sp>
        <p:nvSpPr>
          <p:cNvPr id="180" name="Google Shape;180;p29" descr="Click icon to add picture"/>
          <p:cNvSpPr txBox="1">
            <a:spLocks noGrp="1"/>
          </p:cNvSpPr>
          <p:nvPr>
            <p:ph type="body" idx="1"/>
          </p:nvPr>
        </p:nvSpPr>
        <p:spPr>
          <a:xfrm>
            <a:off x="6096000" y="3093990"/>
            <a:ext cx="3034145" cy="1879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0">
                <a:solidFill>
                  <a:schemeClr val="lt1"/>
                </a:solidFill>
              </a:defRPr>
            </a:lvl1pPr>
            <a:lvl2pPr marL="914400" lvl="1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/>
            </a:lvl2pPr>
            <a:lvl3pPr marL="1371600" lvl="2" indent="-2857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Char char="•"/>
              <a:defRPr sz="900"/>
            </a:lvl3pPr>
            <a:lvl4pPr marL="1828800" lvl="3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4pPr>
            <a:lvl5pPr marL="2286000" lvl="4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1" name="Google Shape;181;p29"/>
          <p:cNvSpPr txBox="1">
            <a:spLocks noGrp="1"/>
          </p:cNvSpPr>
          <p:nvPr>
            <p:ph type="title"/>
          </p:nvPr>
        </p:nvSpPr>
        <p:spPr>
          <a:xfrm>
            <a:off x="6096000" y="1703538"/>
            <a:ext cx="5055698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2" name="Google Shape;182;p29"/>
          <p:cNvSpPr/>
          <p:nvPr/>
        </p:nvSpPr>
        <p:spPr>
          <a:xfrm>
            <a:off x="-6538" y="1815084"/>
            <a:ext cx="697438" cy="1266696"/>
          </a:xfrm>
          <a:custGeom>
            <a:avLst/>
            <a:gdLst/>
            <a:ahLst/>
            <a:cxnLst/>
            <a:rect l="l" t="t" r="r" b="b"/>
            <a:pathLst>
              <a:path w="697438" h="1266696" extrusionOk="0">
                <a:moveTo>
                  <a:pt x="8792" y="8793"/>
                </a:moveTo>
                <a:lnTo>
                  <a:pt x="337532" y="0"/>
                </a:lnTo>
                <a:lnTo>
                  <a:pt x="697438" y="633348"/>
                </a:lnTo>
                <a:lnTo>
                  <a:pt x="337532" y="1266696"/>
                </a:lnTo>
                <a:lnTo>
                  <a:pt x="0" y="1266696"/>
                </a:lnTo>
                <a:cubicBezTo>
                  <a:pt x="0" y="844464"/>
                  <a:pt x="8792" y="431025"/>
                  <a:pt x="8792" y="8793"/>
                </a:cubicBezTo>
                <a:close/>
              </a:path>
            </a:pathLst>
          </a:custGeom>
          <a:noFill/>
          <a:ln w="19050" cap="flat" cmpd="sng">
            <a:solidFill>
              <a:srgbClr val="D5DFE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 ">
  <p:cSld name="Quote "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0"/>
          <p:cNvSpPr txBox="1">
            <a:spLocks noGrp="1"/>
          </p:cNvSpPr>
          <p:nvPr>
            <p:ph type="title"/>
          </p:nvPr>
        </p:nvSpPr>
        <p:spPr>
          <a:xfrm>
            <a:off x="6099079" y="1856195"/>
            <a:ext cx="4518122" cy="1688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700"/>
              <a:buFont typeface="Arial"/>
              <a:buNone/>
              <a:defRPr sz="2700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5" name="Google Shape;185;p30"/>
          <p:cNvSpPr txBox="1">
            <a:spLocks noGrp="1"/>
          </p:cNvSpPr>
          <p:nvPr>
            <p:ph type="body" idx="1"/>
          </p:nvPr>
        </p:nvSpPr>
        <p:spPr>
          <a:xfrm>
            <a:off x="6095999" y="3695015"/>
            <a:ext cx="4672693" cy="1688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1500"/>
              <a:buNone/>
              <a:defRPr sz="1500" b="0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/>
            </a:lvl2pPr>
            <a:lvl3pPr marL="1371600" lvl="2" indent="-2857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Char char="•"/>
              <a:defRPr sz="900"/>
            </a:lvl3pPr>
            <a:lvl4pPr marL="1828800" lvl="3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4pPr>
            <a:lvl5pPr marL="2286000" lvl="4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6" name="Google Shape;186;p30"/>
          <p:cNvSpPr/>
          <p:nvPr/>
        </p:nvSpPr>
        <p:spPr>
          <a:xfrm>
            <a:off x="3843559" y="722518"/>
            <a:ext cx="1244907" cy="1405252"/>
          </a:xfrm>
          <a:custGeom>
            <a:avLst/>
            <a:gdLst/>
            <a:ahLst/>
            <a:cxnLst/>
            <a:rect l="l" t="t" r="r" b="b"/>
            <a:pathLst>
              <a:path w="4387647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rgbClr val="ADC0D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7" name="Google Shape;187;p30"/>
          <p:cNvSpPr/>
          <p:nvPr/>
        </p:nvSpPr>
        <p:spPr>
          <a:xfrm>
            <a:off x="1223929" y="1436914"/>
            <a:ext cx="2857005" cy="3269776"/>
          </a:xfrm>
          <a:custGeom>
            <a:avLst/>
            <a:gdLst/>
            <a:ahLst/>
            <a:cxnLst/>
            <a:rect l="l" t="t" r="r" b="b"/>
            <a:pathLst>
              <a:path w="4387647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8" name="Google Shape;188;p30"/>
          <p:cNvSpPr/>
          <p:nvPr/>
        </p:nvSpPr>
        <p:spPr>
          <a:xfrm>
            <a:off x="758702" y="3457554"/>
            <a:ext cx="1208037" cy="1381756"/>
          </a:xfrm>
          <a:custGeom>
            <a:avLst/>
            <a:gdLst/>
            <a:ahLst/>
            <a:cxnLst/>
            <a:rect l="l" t="t" r="r" b="b"/>
            <a:pathLst>
              <a:path w="4387647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Google Shape;189;p30"/>
          <p:cNvSpPr/>
          <p:nvPr/>
        </p:nvSpPr>
        <p:spPr>
          <a:xfrm>
            <a:off x="2917915" y="4662164"/>
            <a:ext cx="663381" cy="758922"/>
          </a:xfrm>
          <a:custGeom>
            <a:avLst/>
            <a:gdLst/>
            <a:ahLst/>
            <a:cxnLst/>
            <a:rect l="l" t="t" r="r" b="b"/>
            <a:pathLst>
              <a:path w="4398682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FFFFF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190" name="Google Shape;190;p30"/>
          <p:cNvSpPr txBox="1">
            <a:spLocks noGrp="1"/>
          </p:cNvSpPr>
          <p:nvPr>
            <p:ph type="ftr" idx="11"/>
          </p:nvPr>
        </p:nvSpPr>
        <p:spPr>
          <a:xfrm>
            <a:off x="484632" y="621792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1" name="Google Shape;191;p30"/>
          <p:cNvSpPr txBox="1">
            <a:spLocks noGrp="1"/>
          </p:cNvSpPr>
          <p:nvPr>
            <p:ph type="sldNum" idx="12"/>
          </p:nvPr>
        </p:nvSpPr>
        <p:spPr>
          <a:xfrm>
            <a:off x="11194169" y="6217920"/>
            <a:ext cx="45859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 Column with Icons">
  <p:cSld name="5 Column with Icons"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1"/>
          <p:cNvSpPr/>
          <p:nvPr/>
        </p:nvSpPr>
        <p:spPr>
          <a:xfrm>
            <a:off x="2121636" y="2070606"/>
            <a:ext cx="1583013" cy="1841551"/>
          </a:xfrm>
          <a:custGeom>
            <a:avLst/>
            <a:gdLst/>
            <a:ahLst/>
            <a:cxnLst/>
            <a:rect l="l" t="t" r="r" b="b"/>
            <a:pathLst>
              <a:path w="4387647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 cap="flat" cmpd="sng">
            <a:solidFill>
              <a:srgbClr val="2F549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" name="Google Shape;194;p31"/>
          <p:cNvSpPr/>
          <p:nvPr/>
        </p:nvSpPr>
        <p:spPr>
          <a:xfrm>
            <a:off x="4174867" y="2073440"/>
            <a:ext cx="1583013" cy="1841551"/>
          </a:xfrm>
          <a:custGeom>
            <a:avLst/>
            <a:gdLst/>
            <a:ahLst/>
            <a:cxnLst/>
            <a:rect l="l" t="t" r="r" b="b"/>
            <a:pathLst>
              <a:path w="4387647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 cap="flat" cmpd="sng">
            <a:solidFill>
              <a:srgbClr val="2F549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5" name="Google Shape;195;p31"/>
          <p:cNvSpPr/>
          <p:nvPr/>
        </p:nvSpPr>
        <p:spPr>
          <a:xfrm>
            <a:off x="6308379" y="2064520"/>
            <a:ext cx="1583013" cy="1841551"/>
          </a:xfrm>
          <a:custGeom>
            <a:avLst/>
            <a:gdLst/>
            <a:ahLst/>
            <a:cxnLst/>
            <a:rect l="l" t="t" r="r" b="b"/>
            <a:pathLst>
              <a:path w="4387647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 cap="flat" cmpd="sng">
            <a:solidFill>
              <a:srgbClr val="2F549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Google Shape;196;p31"/>
          <p:cNvSpPr/>
          <p:nvPr/>
        </p:nvSpPr>
        <p:spPr>
          <a:xfrm>
            <a:off x="8407152" y="2068980"/>
            <a:ext cx="1583013" cy="1841551"/>
          </a:xfrm>
          <a:custGeom>
            <a:avLst/>
            <a:gdLst/>
            <a:ahLst/>
            <a:cxnLst/>
            <a:rect l="l" t="t" r="r" b="b"/>
            <a:pathLst>
              <a:path w="4387647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80208" y="2940604"/>
                  <a:pt x="4384192" y="3783287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 cap="flat" cmpd="sng">
            <a:solidFill>
              <a:srgbClr val="2F549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7" name="Google Shape;197;p31" descr="Click icon to add picture"/>
          <p:cNvSpPr txBox="1">
            <a:spLocks noGrp="1"/>
          </p:cNvSpPr>
          <p:nvPr>
            <p:ph type="body" idx="1"/>
          </p:nvPr>
        </p:nvSpPr>
        <p:spPr>
          <a:xfrm>
            <a:off x="821770" y="4416565"/>
            <a:ext cx="1877575" cy="506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/>
            </a:lvl2pPr>
            <a:lvl3pPr marL="1371600" lvl="2" indent="-2857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Char char="•"/>
              <a:defRPr sz="900"/>
            </a:lvl3pPr>
            <a:lvl4pPr marL="1828800" lvl="3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4pPr>
            <a:lvl5pPr marL="2286000" lvl="4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8" name="Google Shape;198;p31"/>
          <p:cNvSpPr txBox="1">
            <a:spLocks noGrp="1"/>
          </p:cNvSpPr>
          <p:nvPr>
            <p:ph type="body" idx="2"/>
          </p:nvPr>
        </p:nvSpPr>
        <p:spPr>
          <a:xfrm>
            <a:off x="912627" y="5007731"/>
            <a:ext cx="1691687" cy="811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/>
            </a:lvl2pPr>
            <a:lvl3pPr marL="1371600" lvl="2" indent="-2857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Char char="•"/>
              <a:defRPr sz="900"/>
            </a:lvl3pPr>
            <a:lvl4pPr marL="1828800" lvl="3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4pPr>
            <a:lvl5pPr marL="2286000" lvl="4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99" name="Google Shape;199;p31" descr="Click icon to add picture"/>
          <p:cNvSpPr txBox="1">
            <a:spLocks noGrp="1"/>
          </p:cNvSpPr>
          <p:nvPr>
            <p:ph type="body" idx="3"/>
          </p:nvPr>
        </p:nvSpPr>
        <p:spPr>
          <a:xfrm>
            <a:off x="2888314" y="4416565"/>
            <a:ext cx="1877575" cy="506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/>
            </a:lvl2pPr>
            <a:lvl3pPr marL="1371600" lvl="2" indent="-2857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Char char="•"/>
              <a:defRPr sz="900"/>
            </a:lvl3pPr>
            <a:lvl4pPr marL="1828800" lvl="3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4pPr>
            <a:lvl5pPr marL="2286000" lvl="4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0" name="Google Shape;200;p31"/>
          <p:cNvSpPr txBox="1">
            <a:spLocks noGrp="1"/>
          </p:cNvSpPr>
          <p:nvPr>
            <p:ph type="body" idx="4"/>
          </p:nvPr>
        </p:nvSpPr>
        <p:spPr>
          <a:xfrm>
            <a:off x="2979171" y="5007731"/>
            <a:ext cx="1691687" cy="811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/>
            </a:lvl2pPr>
            <a:lvl3pPr marL="1371600" lvl="2" indent="-2857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Char char="•"/>
              <a:defRPr sz="900"/>
            </a:lvl3pPr>
            <a:lvl4pPr marL="1828800" lvl="3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4pPr>
            <a:lvl5pPr marL="2286000" lvl="4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1" name="Google Shape;201;p31" descr="Click icon to add picture"/>
          <p:cNvSpPr txBox="1">
            <a:spLocks noGrp="1"/>
          </p:cNvSpPr>
          <p:nvPr>
            <p:ph type="body" idx="5"/>
          </p:nvPr>
        </p:nvSpPr>
        <p:spPr>
          <a:xfrm>
            <a:off x="5073898" y="4416565"/>
            <a:ext cx="1877575" cy="506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/>
            </a:lvl2pPr>
            <a:lvl3pPr marL="1371600" lvl="2" indent="-2857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Char char="•"/>
              <a:defRPr sz="900"/>
            </a:lvl3pPr>
            <a:lvl4pPr marL="1828800" lvl="3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4pPr>
            <a:lvl5pPr marL="2286000" lvl="4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2" name="Google Shape;202;p31"/>
          <p:cNvSpPr txBox="1">
            <a:spLocks noGrp="1"/>
          </p:cNvSpPr>
          <p:nvPr>
            <p:ph type="body" idx="6"/>
          </p:nvPr>
        </p:nvSpPr>
        <p:spPr>
          <a:xfrm>
            <a:off x="5164755" y="5007731"/>
            <a:ext cx="1691687" cy="811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/>
            </a:lvl2pPr>
            <a:lvl3pPr marL="1371600" lvl="2" indent="-2857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Char char="•"/>
              <a:defRPr sz="900"/>
            </a:lvl3pPr>
            <a:lvl4pPr marL="1828800" lvl="3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4pPr>
            <a:lvl5pPr marL="2286000" lvl="4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3" name="Google Shape;203;p31" descr="Click icon to add picture"/>
          <p:cNvSpPr txBox="1">
            <a:spLocks noGrp="1"/>
          </p:cNvSpPr>
          <p:nvPr>
            <p:ph type="body" idx="7"/>
          </p:nvPr>
        </p:nvSpPr>
        <p:spPr>
          <a:xfrm>
            <a:off x="7259482" y="4416565"/>
            <a:ext cx="1877575" cy="506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/>
            </a:lvl2pPr>
            <a:lvl3pPr marL="1371600" lvl="2" indent="-2857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Char char="•"/>
              <a:defRPr sz="900"/>
            </a:lvl3pPr>
            <a:lvl4pPr marL="1828800" lvl="3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4pPr>
            <a:lvl5pPr marL="2286000" lvl="4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4" name="Google Shape;204;p31"/>
          <p:cNvSpPr txBox="1">
            <a:spLocks noGrp="1"/>
          </p:cNvSpPr>
          <p:nvPr>
            <p:ph type="body" idx="8"/>
          </p:nvPr>
        </p:nvSpPr>
        <p:spPr>
          <a:xfrm>
            <a:off x="7350339" y="5007731"/>
            <a:ext cx="1691687" cy="811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/>
            </a:lvl2pPr>
            <a:lvl3pPr marL="1371600" lvl="2" indent="-2857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Char char="•"/>
              <a:defRPr sz="900"/>
            </a:lvl3pPr>
            <a:lvl4pPr marL="1828800" lvl="3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4pPr>
            <a:lvl5pPr marL="2286000" lvl="4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5" name="Google Shape;205;p31" descr="Click icon to add picture"/>
          <p:cNvSpPr txBox="1">
            <a:spLocks noGrp="1"/>
          </p:cNvSpPr>
          <p:nvPr>
            <p:ph type="body" idx="9"/>
          </p:nvPr>
        </p:nvSpPr>
        <p:spPr>
          <a:xfrm>
            <a:off x="9445066" y="4416565"/>
            <a:ext cx="1877575" cy="506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 b="1">
                <a:solidFill>
                  <a:schemeClr val="lt1"/>
                </a:solidFill>
              </a:defRPr>
            </a:lvl1pPr>
            <a:lvl2pPr marL="914400" lvl="1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/>
            </a:lvl2pPr>
            <a:lvl3pPr marL="1371600" lvl="2" indent="-2857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Char char="•"/>
              <a:defRPr sz="900"/>
            </a:lvl3pPr>
            <a:lvl4pPr marL="1828800" lvl="3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4pPr>
            <a:lvl5pPr marL="2286000" lvl="4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6" name="Google Shape;206;p31"/>
          <p:cNvSpPr txBox="1">
            <a:spLocks noGrp="1"/>
          </p:cNvSpPr>
          <p:nvPr>
            <p:ph type="body" idx="13"/>
          </p:nvPr>
        </p:nvSpPr>
        <p:spPr>
          <a:xfrm>
            <a:off x="9535923" y="5007731"/>
            <a:ext cx="1691687" cy="811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 sz="1400" b="0" i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lvl="1" indent="-2921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Char char="•"/>
              <a:defRPr sz="1000"/>
            </a:lvl2pPr>
            <a:lvl3pPr marL="1371600" lvl="2" indent="-28575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Char char="•"/>
              <a:defRPr sz="900"/>
            </a:lvl3pPr>
            <a:lvl4pPr marL="1828800" lvl="3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4pPr>
            <a:lvl5pPr marL="2286000" lvl="4" indent="-279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Char char="•"/>
              <a:defRPr sz="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07" name="Google Shape;207;p31"/>
          <p:cNvSpPr>
            <a:spLocks noGrp="1"/>
          </p:cNvSpPr>
          <p:nvPr>
            <p:ph type="pic" idx="14"/>
          </p:nvPr>
        </p:nvSpPr>
        <p:spPr>
          <a:xfrm>
            <a:off x="983282" y="2073439"/>
            <a:ext cx="1621032" cy="1841551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208" name="Google Shape;208;p31"/>
          <p:cNvSpPr>
            <a:spLocks noGrp="1"/>
          </p:cNvSpPr>
          <p:nvPr>
            <p:ph type="pic" idx="15"/>
          </p:nvPr>
        </p:nvSpPr>
        <p:spPr>
          <a:xfrm>
            <a:off x="3109346" y="2073439"/>
            <a:ext cx="1621032" cy="1841551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209" name="Google Shape;209;p31"/>
          <p:cNvSpPr>
            <a:spLocks noGrp="1"/>
          </p:cNvSpPr>
          <p:nvPr>
            <p:ph type="pic" idx="16"/>
          </p:nvPr>
        </p:nvSpPr>
        <p:spPr>
          <a:xfrm>
            <a:off x="5235410" y="2073439"/>
            <a:ext cx="1621032" cy="1841551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210" name="Google Shape;210;p31"/>
          <p:cNvSpPr>
            <a:spLocks noGrp="1"/>
          </p:cNvSpPr>
          <p:nvPr>
            <p:ph type="pic" idx="17"/>
          </p:nvPr>
        </p:nvSpPr>
        <p:spPr>
          <a:xfrm>
            <a:off x="7361474" y="2073439"/>
            <a:ext cx="1621032" cy="1841551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211" name="Google Shape;211;p31"/>
          <p:cNvSpPr>
            <a:spLocks noGrp="1"/>
          </p:cNvSpPr>
          <p:nvPr>
            <p:ph type="pic" idx="18"/>
          </p:nvPr>
        </p:nvSpPr>
        <p:spPr>
          <a:xfrm>
            <a:off x="9487536" y="2073439"/>
            <a:ext cx="1621032" cy="1841551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212" name="Google Shape;212;p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Mate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3" name="Google Shape;213;p31"/>
          <p:cNvSpPr txBox="1">
            <a:spLocks noGrp="1"/>
          </p:cNvSpPr>
          <p:nvPr>
            <p:ph type="ftr" idx="11"/>
          </p:nvPr>
        </p:nvSpPr>
        <p:spPr>
          <a:xfrm>
            <a:off x="484632" y="621792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4" name="Google Shape;214;p31"/>
          <p:cNvSpPr txBox="1">
            <a:spLocks noGrp="1"/>
          </p:cNvSpPr>
          <p:nvPr>
            <p:ph type="sldNum" idx="12"/>
          </p:nvPr>
        </p:nvSpPr>
        <p:spPr>
          <a:xfrm>
            <a:off x="11194169" y="6217920"/>
            <a:ext cx="45859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ctr">
              <a:spcBef>
                <a:spcPts val="0"/>
              </a:spcBef>
              <a:buNone/>
              <a:defRPr/>
            </a:lvl1pPr>
            <a:lvl2pPr marL="0" lvl="1" indent="0" algn="ctr">
              <a:spcBef>
                <a:spcPts val="0"/>
              </a:spcBef>
              <a:buNone/>
              <a:defRPr/>
            </a:lvl2pPr>
            <a:lvl3pPr marL="0" lvl="2" indent="0" algn="ctr">
              <a:spcBef>
                <a:spcPts val="0"/>
              </a:spcBef>
              <a:buNone/>
              <a:defRPr/>
            </a:lvl3pPr>
            <a:lvl4pPr marL="0" lvl="3" indent="0" algn="ctr">
              <a:spcBef>
                <a:spcPts val="0"/>
              </a:spcBef>
              <a:buNone/>
              <a:defRPr/>
            </a:lvl4pPr>
            <a:lvl5pPr marL="0" lvl="4" indent="0" algn="ctr">
              <a:spcBef>
                <a:spcPts val="0"/>
              </a:spcBef>
              <a:buNone/>
              <a:defRPr/>
            </a:lvl5pPr>
            <a:lvl6pPr marL="0" lvl="5" indent="0" algn="ctr">
              <a:spcBef>
                <a:spcPts val="0"/>
              </a:spcBef>
              <a:buNone/>
              <a:defRPr/>
            </a:lvl6pPr>
            <a:lvl7pPr marL="0" lvl="6" indent="0" algn="ctr">
              <a:spcBef>
                <a:spcPts val="0"/>
              </a:spcBef>
              <a:buNone/>
              <a:defRPr/>
            </a:lvl7pPr>
            <a:lvl8pPr marL="0" lvl="7" indent="0" algn="ctr">
              <a:spcBef>
                <a:spcPts val="0"/>
              </a:spcBef>
              <a:buNone/>
              <a:defRPr/>
            </a:lvl8pPr>
            <a:lvl9pPr marL="0" lvl="8" indent="0" algn="ctr">
              <a:spcBef>
                <a:spcPts val="0"/>
              </a:spcBef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7"/>
          <p:cNvSpPr txBox="1">
            <a:spLocks noGrp="1"/>
          </p:cNvSpPr>
          <p:nvPr>
            <p:ph type="sldNum" idx="12"/>
          </p:nvPr>
        </p:nvSpPr>
        <p:spPr>
          <a:xfrm>
            <a:off x="11194169" y="6217920"/>
            <a:ext cx="45859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11" name="Google Shape;11;p1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55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Mate"/>
              <a:buNone/>
              <a:defRPr sz="4400" b="1" i="0" u="none" strike="noStrike" cap="none">
                <a:solidFill>
                  <a:schemeClr val="lt1"/>
                </a:solidFill>
                <a:latin typeface="Mate"/>
                <a:ea typeface="Mate"/>
                <a:cs typeface="Mate"/>
                <a:sym typeface="Mat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" name="Google Shape;13;p17"/>
          <p:cNvSpPr txBox="1">
            <a:spLocks noGrp="1"/>
          </p:cNvSpPr>
          <p:nvPr>
            <p:ph type="ftr" idx="11"/>
          </p:nvPr>
        </p:nvSpPr>
        <p:spPr>
          <a:xfrm>
            <a:off x="484632" y="621792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57" r:id="rId5"/>
    <p:sldLayoutId id="2147483658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 xmlns="">
        <p15:guide id="1" orient="horz" pos="4032">
          <p15:clr>
            <a:srgbClr val="F26B43"/>
          </p15:clr>
        </p15:guide>
        <p15:guide id="2" pos="3840">
          <p15:clr>
            <a:srgbClr val="F26B43"/>
          </p15:clr>
        </p15:guide>
        <p15:guide id="3" pos="5640">
          <p15:clr>
            <a:srgbClr val="F26B43"/>
          </p15:clr>
        </p15:guide>
        <p15:guide id="4" pos="1656">
          <p15:clr>
            <a:srgbClr val="F26B43"/>
          </p15:clr>
        </p15:guide>
        <p15:guide id="5" pos="520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image" Target="../media/image8.jpe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.png"/><Relationship Id="rId7" Type="http://schemas.openxmlformats.org/officeDocument/2006/relationships/image" Target="../media/image13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microsoft.com/office/2007/relationships/hdphoto" Target="../media/hdphoto1.wdp"/><Relationship Id="rId9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f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f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18" Type="http://schemas.openxmlformats.org/officeDocument/2006/relationships/image" Target="../media/image42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emf"/><Relationship Id="rId17" Type="http://schemas.openxmlformats.org/officeDocument/2006/relationships/image" Target="../media/image41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4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0.png"/><Relationship Id="rId11" Type="http://schemas.openxmlformats.org/officeDocument/2006/relationships/image" Target="../media/image35.emf"/><Relationship Id="rId5" Type="http://schemas.openxmlformats.org/officeDocument/2006/relationships/image" Target="../media/image29.png"/><Relationship Id="rId15" Type="http://schemas.openxmlformats.org/officeDocument/2006/relationships/image" Target="../media/image39.png"/><Relationship Id="rId10" Type="http://schemas.openxmlformats.org/officeDocument/2006/relationships/image" Target="../media/image34.emf"/><Relationship Id="rId19" Type="http://schemas.openxmlformats.org/officeDocument/2006/relationships/image" Target="../media/image43.png"/><Relationship Id="rId4" Type="http://schemas.openxmlformats.org/officeDocument/2006/relationships/image" Target="../media/image28.png"/><Relationship Id="rId9" Type="http://schemas.openxmlformats.org/officeDocument/2006/relationships/image" Target="../media/image33.emf"/><Relationship Id="rId1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4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1"/>
          <p:cNvSpPr txBox="1">
            <a:spLocks noGrp="1"/>
          </p:cNvSpPr>
          <p:nvPr>
            <p:ph type="title"/>
          </p:nvPr>
        </p:nvSpPr>
        <p:spPr>
          <a:xfrm>
            <a:off x="265724" y="821836"/>
            <a:ext cx="6401372" cy="28130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Mate"/>
              <a:buNone/>
            </a:pPr>
            <a:r>
              <a:rPr lang="ru-RU" dirty="0" smtClean="0"/>
              <a:t>Технология</a:t>
            </a:r>
            <a:br>
              <a:rPr lang="ru-RU" dirty="0" smtClean="0"/>
            </a:br>
            <a:r>
              <a:rPr lang="ru-RU" dirty="0" smtClean="0"/>
              <a:t>промышленного производства</a:t>
            </a:r>
            <a:br>
              <a:rPr lang="ru-RU" dirty="0" smtClean="0"/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геопространственной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продукции</a:t>
            </a:r>
            <a:endParaRPr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7" name="Google Shape;247;p1"/>
          <p:cNvSpPr txBox="1">
            <a:spLocks noGrp="1"/>
          </p:cNvSpPr>
          <p:nvPr>
            <p:ph type="body" idx="1"/>
          </p:nvPr>
        </p:nvSpPr>
        <p:spPr>
          <a:xfrm>
            <a:off x="1640896" y="5741875"/>
            <a:ext cx="1707105" cy="76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ru-RU" dirty="0" smtClean="0"/>
              <a:t>г. Москва</a:t>
            </a:r>
            <a:endParaRPr dirty="0"/>
          </a:p>
        </p:txBody>
      </p:sp>
      <p:pic>
        <p:nvPicPr>
          <p:cNvPr id="248" name="Google Shape;248;p1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l="25537" r="25536"/>
          <a:stretch/>
        </p:blipFill>
        <p:spPr>
          <a:xfrm>
            <a:off x="6742557" y="821836"/>
            <a:ext cx="4405503" cy="5066346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1"/>
          <p:cNvPicPr preferRelativeResize="0"/>
          <p:nvPr/>
        </p:nvPicPr>
        <p:blipFill rotWithShape="1">
          <a:blip r:embed="rId4">
            <a:alphaModFix/>
          </a:blip>
          <a:srcRect t="2555" b="2555"/>
          <a:stretch/>
        </p:blipFill>
        <p:spPr>
          <a:xfrm>
            <a:off x="1461409" y="4654777"/>
            <a:ext cx="1695874" cy="1801802"/>
          </a:xfrm>
          <a:custGeom>
            <a:avLst/>
            <a:gdLst/>
            <a:ahLst/>
            <a:cxnLst/>
            <a:rect l="l" t="t" r="r" b="b"/>
            <a:pathLst>
              <a:path w="4405503" h="5066346" extrusionOk="0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250" name="Google Shape;250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010769" y="617962"/>
            <a:ext cx="3376245" cy="3516375"/>
          </a:xfrm>
          <a:custGeom>
            <a:avLst/>
            <a:gdLst/>
            <a:ahLst/>
            <a:cxnLst/>
            <a:rect l="l" t="t" r="r" b="b"/>
            <a:pathLst>
              <a:path w="4405503" h="5066346" extrusionOk="0">
                <a:moveTo>
                  <a:pt x="0" y="1273587"/>
                </a:moveTo>
                <a:lnTo>
                  <a:pt x="2156730" y="0"/>
                </a:lnTo>
                <a:lnTo>
                  <a:pt x="4398121" y="1277620"/>
                </a:lnTo>
                <a:cubicBezTo>
                  <a:pt x="4400582" y="2119048"/>
                  <a:pt x="4403042" y="2960475"/>
                  <a:pt x="4405503" y="3801903"/>
                </a:cubicBezTo>
                <a:lnTo>
                  <a:pt x="2236581" y="5066346"/>
                </a:lnTo>
                <a:lnTo>
                  <a:pt x="21098" y="3815142"/>
                </a:lnTo>
                <a:lnTo>
                  <a:pt x="0" y="1273587"/>
                </a:lnTo>
                <a:close/>
              </a:path>
            </a:pathLst>
          </a:custGeom>
          <a:noFill/>
          <a:ln>
            <a:noFill/>
          </a:ln>
        </p:spPr>
      </p:pic>
      <p:pic>
        <p:nvPicPr>
          <p:cNvPr id="7" name="Picture 2" descr="J:\05_Графический дизайн (отд 122)\03_Дизайн макеты (НИИ ТП-НПК-12)\01_Логотип НИИ ТП РКС\Белый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8344" y="5333303"/>
            <a:ext cx="1585576" cy="35501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Группа 133"/>
          <p:cNvGrpSpPr>
            <a:grpSpLocks/>
          </p:cNvGrpSpPr>
          <p:nvPr/>
        </p:nvGrpSpPr>
        <p:grpSpPr bwMode="auto">
          <a:xfrm>
            <a:off x="8358824" y="1127979"/>
            <a:ext cx="2617297" cy="2432794"/>
            <a:chOff x="4204556" y="5367130"/>
            <a:chExt cx="3229446" cy="2837538"/>
          </a:xfrm>
        </p:grpSpPr>
        <p:pic>
          <p:nvPicPr>
            <p:cNvPr id="9" name="Picture 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12164" y="6465463"/>
              <a:ext cx="2996998" cy="1739205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3268118" lon="19436857" rev="19761454"/>
              </a:camera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RGB508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3907" y="6205610"/>
              <a:ext cx="3043917" cy="1552603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18331863" lon="2163156" rev="8961442"/>
              </a:camera>
              <a:lightRig rig="threePt" dir="t"/>
            </a:scene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31754" y="5767996"/>
              <a:ext cx="3098072" cy="1572622"/>
            </a:xfrm>
            <a:prstGeom prst="rect">
              <a:avLst/>
            </a:prstGeom>
            <a:ln>
              <a:solidFill>
                <a:schemeClr val="tx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3268118" lon="19436857" rev="19761454"/>
              </a:camera>
              <a:lightRig rig="threePt" dir="t"/>
            </a:scene3d>
          </p:spPr>
        </p:pic>
        <p:pic>
          <p:nvPicPr>
            <p:cNvPr id="12" name="Рисунок 11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204556" y="5367130"/>
              <a:ext cx="3229446" cy="1558399"/>
            </a:xfrm>
            <a:prstGeom prst="rect">
              <a:avLst/>
            </a:prstGeom>
            <a:ln>
              <a:solidFill>
                <a:schemeClr val="tx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  <a:scene3d>
              <a:camera prst="orthographicFront">
                <a:rot lat="3268118" lon="19436857" rev="19761454"/>
              </a:camera>
              <a:lightRig rig="threePt" dir="t"/>
            </a:scene3d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6"/>
          <p:cNvSpPr/>
          <p:nvPr/>
        </p:nvSpPr>
        <p:spPr>
          <a:xfrm>
            <a:off x="-1862347" y="2044700"/>
            <a:ext cx="14735021" cy="4813300"/>
          </a:xfrm>
          <a:custGeom>
            <a:avLst/>
            <a:gdLst/>
            <a:ahLst/>
            <a:cxnLst/>
            <a:rect l="l" t="t" r="r" b="b"/>
            <a:pathLst>
              <a:path w="14400738" h="14400738">
                <a:moveTo>
                  <a:pt x="0" y="0"/>
                </a:moveTo>
                <a:lnTo>
                  <a:pt x="14400738" y="0"/>
                </a:lnTo>
                <a:lnTo>
                  <a:pt x="14400738" y="14400738"/>
                </a:lnTo>
                <a:lnTo>
                  <a:pt x="0" y="1440073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rcRect/>
            <a:stretch>
              <a:fillRect r="-9822" b="-241744"/>
            </a:stretch>
          </a:blipFill>
        </p:spPr>
      </p:sp>
      <p:sp>
        <p:nvSpPr>
          <p:cNvPr id="24" name="Google Shape;332;p7"/>
          <p:cNvSpPr/>
          <p:nvPr/>
        </p:nvSpPr>
        <p:spPr>
          <a:xfrm>
            <a:off x="9409703" y="1707919"/>
            <a:ext cx="2223892" cy="2126847"/>
          </a:xfrm>
          <a:custGeom>
            <a:avLst/>
            <a:gdLst/>
            <a:ahLst/>
            <a:cxnLst/>
            <a:rect l="l" t="t" r="r" b="b"/>
            <a:pathLst>
              <a:path w="4398682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bg1"/>
          </a:solidFill>
          <a:ln w="19050" cap="flat" cmpd="sng">
            <a:solidFill>
              <a:srgbClr val="E6E6E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7D952"/>
              </a:solidFill>
              <a:latin typeface="Mate"/>
              <a:ea typeface="Mate"/>
              <a:cs typeface="Mate"/>
              <a:sym typeface="Mate"/>
            </a:endParaRPr>
          </a:p>
        </p:txBody>
      </p:sp>
      <p:pic>
        <p:nvPicPr>
          <p:cNvPr id="20" name="Picture 2" descr="F:\2023-11-29 09-53-12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87" b="93882" l="8309" r="100000">
                        <a14:foregroundMark x1="67312" y1="81812" x2="67312" y2="81812"/>
                        <a14:foregroundMark x1="55853" y1="85086" x2="65005" y2="81746"/>
                        <a14:foregroundMark x1="55159" y1="85086" x2="55481" y2="85351"/>
                        <a14:foregroundMark x1="52902" y1="85847" x2="52381" y2="85847"/>
                        <a14:foregroundMark x1="52257" y1="86045" x2="52505" y2="85847"/>
                        <a14:foregroundMark x1="84871" y1="51290" x2="88343" y2="50463"/>
                        <a14:foregroundMark x1="74058" y1="37302" x2="75198" y2="40642"/>
                        <a14:backgroundMark x1="76513" y1="43452" x2="76513" y2="43452"/>
                        <a14:backgroundMark x1="74504" y1="37169" x2="78348" y2="51058"/>
                        <a14:backgroundMark x1="78472" y1="51356" x2="79712" y2="50992"/>
                        <a14:backgroundMark x1="78745" y1="50992" x2="80580" y2="50926"/>
                        <a14:backgroundMark x1="81126" y1="48975" x2="81126" y2="48975"/>
                        <a14:backgroundMark x1="82267" y1="50694" x2="82267" y2="50694"/>
                        <a14:backgroundMark x1="84177" y1="50926" x2="84177" y2="50926"/>
                        <a14:backgroundMark x1="89112" y1="46627" x2="89112" y2="46627"/>
                        <a14:backgroundMark x1="88294" y1="47652" x2="89063" y2="467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9703" y="1946189"/>
            <a:ext cx="2223892" cy="1667920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Google Shape;332;p7"/>
          <p:cNvSpPr/>
          <p:nvPr/>
        </p:nvSpPr>
        <p:spPr>
          <a:xfrm>
            <a:off x="421264" y="263866"/>
            <a:ext cx="2628340" cy="2549512"/>
          </a:xfrm>
          <a:custGeom>
            <a:avLst/>
            <a:gdLst/>
            <a:ahLst/>
            <a:cxnLst/>
            <a:rect l="l" t="t" r="r" b="b"/>
            <a:pathLst>
              <a:path w="4398682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 w="50800" cap="flat" cmpd="sng">
            <a:solidFill>
              <a:srgbClr val="E6E6E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7D952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23826" y="2555521"/>
            <a:ext cx="2748800" cy="508447"/>
          </a:xfrm>
          <a:prstGeom prst="rect">
            <a:avLst/>
          </a:prstGeom>
          <a:solidFill>
            <a:srgbClr val="1C3879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 smtClean="0"/>
              <a:t>Цифровые </a:t>
            </a:r>
            <a:r>
              <a:rPr lang="ru-RU" sz="1600" b="1" dirty="0" err="1"/>
              <a:t>о</a:t>
            </a:r>
            <a:r>
              <a:rPr lang="ru-RU" sz="1600" b="1" dirty="0" err="1" smtClean="0"/>
              <a:t>ртофотопланы</a:t>
            </a:r>
            <a:endParaRPr lang="ru-RU" sz="1600" b="1" dirty="0" smtClean="0"/>
          </a:p>
        </p:txBody>
      </p:sp>
      <p:sp>
        <p:nvSpPr>
          <p:cNvPr id="59" name="Google Shape;332;p7"/>
          <p:cNvSpPr/>
          <p:nvPr/>
        </p:nvSpPr>
        <p:spPr>
          <a:xfrm>
            <a:off x="3560547" y="185301"/>
            <a:ext cx="2612044" cy="2549380"/>
          </a:xfrm>
          <a:custGeom>
            <a:avLst/>
            <a:gdLst/>
            <a:ahLst/>
            <a:cxnLst/>
            <a:rect l="l" t="t" r="r" b="b"/>
            <a:pathLst>
              <a:path w="4398682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 w="50800" cap="flat" cmpd="sng">
            <a:solidFill>
              <a:srgbClr val="E6E6E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7D952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60" name="Google Shape;332;p7"/>
          <p:cNvSpPr/>
          <p:nvPr/>
        </p:nvSpPr>
        <p:spPr>
          <a:xfrm>
            <a:off x="6683534" y="202823"/>
            <a:ext cx="2615000" cy="2621885"/>
          </a:xfrm>
          <a:custGeom>
            <a:avLst/>
            <a:gdLst/>
            <a:ahLst/>
            <a:cxnLst/>
            <a:rect l="l" t="t" r="r" b="b"/>
            <a:pathLst>
              <a:path w="4398682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  <a:ln w="50800" cap="flat" cmpd="sng">
            <a:solidFill>
              <a:srgbClr val="E6E6E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7D952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61" name="Google Shape;332;p7"/>
          <p:cNvSpPr/>
          <p:nvPr/>
        </p:nvSpPr>
        <p:spPr>
          <a:xfrm>
            <a:off x="488853" y="3201346"/>
            <a:ext cx="2614420" cy="2470815"/>
          </a:xfrm>
          <a:custGeom>
            <a:avLst/>
            <a:gdLst/>
            <a:ahLst/>
            <a:cxnLst/>
            <a:rect l="l" t="t" r="r" b="b"/>
            <a:pathLst>
              <a:path w="4398682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 w="50800" cap="flat" cmpd="sng">
            <a:solidFill>
              <a:srgbClr val="E6E6E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7D952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62" name="Google Shape;332;p7"/>
          <p:cNvSpPr/>
          <p:nvPr/>
        </p:nvSpPr>
        <p:spPr>
          <a:xfrm>
            <a:off x="3589405" y="3142888"/>
            <a:ext cx="2623308" cy="2559175"/>
          </a:xfrm>
          <a:custGeom>
            <a:avLst/>
            <a:gdLst/>
            <a:ahLst/>
            <a:cxnLst/>
            <a:rect l="l" t="t" r="r" b="b"/>
            <a:pathLst>
              <a:path w="4398682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  <a:ln w="50800" cap="flat" cmpd="sng">
            <a:solidFill>
              <a:srgbClr val="E6E6E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7D952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63" name="Google Shape;332;p7"/>
          <p:cNvSpPr/>
          <p:nvPr/>
        </p:nvSpPr>
        <p:spPr>
          <a:xfrm>
            <a:off x="6810800" y="3161790"/>
            <a:ext cx="2693273" cy="2628077"/>
          </a:xfrm>
          <a:custGeom>
            <a:avLst/>
            <a:gdLst/>
            <a:ahLst/>
            <a:cxnLst/>
            <a:rect l="l" t="t" r="r" b="b"/>
            <a:pathLst>
              <a:path w="4398682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  <a:ln w="50800" cap="flat" cmpd="sng">
            <a:solidFill>
              <a:srgbClr val="E6E6E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7D952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3490020" y="2542046"/>
            <a:ext cx="2722693" cy="472714"/>
          </a:xfrm>
          <a:prstGeom prst="rect">
            <a:avLst/>
          </a:prstGeom>
          <a:solidFill>
            <a:srgbClr val="1C3879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 smtClean="0"/>
              <a:t>Цифровые карты местности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6683535" y="2405394"/>
            <a:ext cx="2614999" cy="658574"/>
          </a:xfrm>
          <a:prstGeom prst="rect">
            <a:avLst/>
          </a:prstGeom>
          <a:solidFill>
            <a:srgbClr val="1C3879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 smtClean="0"/>
              <a:t>Пространственные модели местности</a:t>
            </a:r>
            <a:endParaRPr lang="ru-RU" sz="1600" b="1" dirty="0"/>
          </a:p>
        </p:txBody>
      </p:sp>
      <p:sp>
        <p:nvSpPr>
          <p:cNvPr id="64" name="Прямоугольник 63"/>
          <p:cNvSpPr/>
          <p:nvPr/>
        </p:nvSpPr>
        <p:spPr>
          <a:xfrm>
            <a:off x="3490020" y="5484258"/>
            <a:ext cx="2749199" cy="472714"/>
          </a:xfrm>
          <a:prstGeom prst="rect">
            <a:avLst/>
          </a:prstGeom>
          <a:solidFill>
            <a:srgbClr val="1C3879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 smtClean="0"/>
              <a:t>Цифровые модели Рельефа</a:t>
            </a:r>
          </a:p>
        </p:txBody>
      </p:sp>
      <p:sp>
        <p:nvSpPr>
          <p:cNvPr id="65" name="Прямоугольник 64"/>
          <p:cNvSpPr/>
          <p:nvPr/>
        </p:nvSpPr>
        <p:spPr>
          <a:xfrm>
            <a:off x="421662" y="5484258"/>
            <a:ext cx="2748801" cy="472714"/>
          </a:xfrm>
          <a:prstGeom prst="rect">
            <a:avLst/>
          </a:prstGeom>
          <a:solidFill>
            <a:srgbClr val="1C3879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 smtClean="0"/>
              <a:t>Электронные топографические карты </a:t>
            </a:r>
          </a:p>
        </p:txBody>
      </p:sp>
      <p:sp>
        <p:nvSpPr>
          <p:cNvPr id="66" name="Прямоугольник 65"/>
          <p:cNvSpPr/>
          <p:nvPr/>
        </p:nvSpPr>
        <p:spPr>
          <a:xfrm>
            <a:off x="6810800" y="5486420"/>
            <a:ext cx="2749199" cy="481937"/>
          </a:xfrm>
          <a:prstGeom prst="rect">
            <a:avLst/>
          </a:prstGeom>
          <a:solidFill>
            <a:srgbClr val="1C3879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1600" b="1" dirty="0" smtClean="0"/>
              <a:t>Цифровые объекты инфраструктуры</a:t>
            </a:r>
            <a:endParaRPr lang="ru-RU" sz="1600" b="1" dirty="0"/>
          </a:p>
        </p:txBody>
      </p:sp>
      <p:sp>
        <p:nvSpPr>
          <p:cNvPr id="67" name="Google Shape;332;p7"/>
          <p:cNvSpPr/>
          <p:nvPr/>
        </p:nvSpPr>
        <p:spPr>
          <a:xfrm>
            <a:off x="10007790" y="3663020"/>
            <a:ext cx="2223892" cy="2126847"/>
          </a:xfrm>
          <a:custGeom>
            <a:avLst/>
            <a:gdLst/>
            <a:ahLst/>
            <a:cxnLst/>
            <a:rect l="l" t="t" r="r" b="b"/>
            <a:pathLst>
              <a:path w="4398682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bg1"/>
          </a:solidFill>
          <a:ln w="19050" cap="flat" cmpd="sng">
            <a:solidFill>
              <a:srgbClr val="E6E6E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7D952"/>
              </a:solidFill>
              <a:latin typeface="Mate"/>
              <a:ea typeface="Mate"/>
              <a:cs typeface="Mate"/>
              <a:sym typeface="Mate"/>
            </a:endParaRPr>
          </a:p>
        </p:txBody>
      </p:sp>
      <p:pic>
        <p:nvPicPr>
          <p:cNvPr id="23" name="Picture 3" descr="Основное ОКНО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5654" y="4247577"/>
            <a:ext cx="2000362" cy="1129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81707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6"/>
          <p:cNvSpPr txBox="1">
            <a:spLocks noGrp="1"/>
          </p:cNvSpPr>
          <p:nvPr>
            <p:ph type="title"/>
          </p:nvPr>
        </p:nvSpPr>
        <p:spPr>
          <a:xfrm>
            <a:off x="237630" y="243925"/>
            <a:ext cx="12154395" cy="12050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Mate"/>
              <a:buNone/>
            </a:pPr>
            <a:r>
              <a:rPr lang="ru-RU" sz="3600" dirty="0" smtClean="0"/>
              <a:t>Основные требования к системе геоинформационного обеспечения</a:t>
            </a:r>
            <a:endParaRPr sz="3600" dirty="0"/>
          </a:p>
        </p:txBody>
      </p:sp>
      <p:sp>
        <p:nvSpPr>
          <p:cNvPr id="321" name="Google Shape;321;p6"/>
          <p:cNvSpPr txBox="1">
            <a:spLocks noGrp="1"/>
          </p:cNvSpPr>
          <p:nvPr>
            <p:ph type="body" idx="1"/>
          </p:nvPr>
        </p:nvSpPr>
        <p:spPr>
          <a:xfrm>
            <a:off x="1085850" y="3725636"/>
            <a:ext cx="2762249" cy="11016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ru-RU" dirty="0" smtClean="0"/>
              <a:t>Актуальность</a:t>
            </a: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ru-RU" dirty="0" smtClean="0"/>
              <a:t>пространственных данных</a:t>
            </a:r>
            <a:endParaRPr dirty="0"/>
          </a:p>
        </p:txBody>
      </p:sp>
      <p:sp>
        <p:nvSpPr>
          <p:cNvPr id="322" name="Google Shape;322;p6"/>
          <p:cNvSpPr txBox="1">
            <a:spLocks noGrp="1"/>
          </p:cNvSpPr>
          <p:nvPr>
            <p:ph type="body" idx="3"/>
          </p:nvPr>
        </p:nvSpPr>
        <p:spPr>
          <a:xfrm>
            <a:off x="3592442" y="2626572"/>
            <a:ext cx="2476500" cy="126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ru-RU" dirty="0" smtClean="0">
                <a:solidFill>
                  <a:schemeClr val="bg1"/>
                </a:solidFill>
              </a:rPr>
              <a:t>Высокая точность </a:t>
            </a: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ru-RU" dirty="0" smtClean="0">
                <a:solidFill>
                  <a:schemeClr val="bg1"/>
                </a:solidFill>
              </a:rPr>
              <a:t>пространственных</a:t>
            </a: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ru-RU" dirty="0" smtClean="0">
                <a:solidFill>
                  <a:schemeClr val="bg1"/>
                </a:solidFill>
              </a:rPr>
              <a:t> данных</a:t>
            </a:r>
            <a:endParaRPr dirty="0">
              <a:solidFill>
                <a:schemeClr val="bg1"/>
              </a:solidFill>
            </a:endParaRPr>
          </a:p>
        </p:txBody>
      </p:sp>
      <p:sp>
        <p:nvSpPr>
          <p:cNvPr id="323" name="Google Shape;323;p6"/>
          <p:cNvSpPr txBox="1">
            <a:spLocks noGrp="1"/>
          </p:cNvSpPr>
          <p:nvPr>
            <p:ph type="body" idx="5"/>
          </p:nvPr>
        </p:nvSpPr>
        <p:spPr>
          <a:xfrm>
            <a:off x="4836612" y="3892903"/>
            <a:ext cx="2405016" cy="1599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ru-RU" dirty="0" smtClean="0"/>
              <a:t>Комплексирование</a:t>
            </a: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ru-RU" dirty="0" smtClean="0"/>
              <a:t>разнородных</a:t>
            </a:r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ru-RU" dirty="0" smtClean="0"/>
              <a:t>данных</a:t>
            </a:r>
            <a:endParaRPr dirty="0"/>
          </a:p>
        </p:txBody>
      </p:sp>
      <p:sp>
        <p:nvSpPr>
          <p:cNvPr id="324" name="Google Shape;324;p6"/>
          <p:cNvSpPr txBox="1">
            <a:spLocks noGrp="1"/>
          </p:cNvSpPr>
          <p:nvPr>
            <p:ph type="body" idx="7"/>
          </p:nvPr>
        </p:nvSpPr>
        <p:spPr>
          <a:xfrm>
            <a:off x="7247548" y="4522309"/>
            <a:ext cx="2358413" cy="1419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ru-RU" dirty="0" smtClean="0"/>
              <a:t>Возможность решения расчетно-аналитических задач</a:t>
            </a:r>
            <a:endParaRPr dirty="0"/>
          </a:p>
        </p:txBody>
      </p:sp>
      <p:sp>
        <p:nvSpPr>
          <p:cNvPr id="325" name="Google Shape;325;p6"/>
          <p:cNvSpPr txBox="1">
            <a:spLocks noGrp="1"/>
          </p:cNvSpPr>
          <p:nvPr>
            <p:ph type="body" idx="9"/>
          </p:nvPr>
        </p:nvSpPr>
        <p:spPr>
          <a:xfrm>
            <a:off x="8426754" y="2078389"/>
            <a:ext cx="2390775" cy="17021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ru-RU" dirty="0"/>
              <a:t>Интегрирование </a:t>
            </a:r>
            <a:r>
              <a:rPr lang="ru-RU" dirty="0" smtClean="0"/>
              <a:t>новых </a:t>
            </a:r>
            <a:r>
              <a:rPr lang="ru-RU" dirty="0"/>
              <a:t>данных в </a:t>
            </a:r>
            <a:r>
              <a:rPr lang="ru-RU" dirty="0" smtClean="0"/>
              <a:t>существующие</a:t>
            </a:r>
          </a:p>
          <a:p>
            <a:pPr marL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</a:pPr>
            <a:r>
              <a:rPr lang="ru-RU" dirty="0" smtClean="0"/>
              <a:t>системы и комплексы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7413" y="3541168"/>
            <a:ext cx="6684486" cy="3056686"/>
          </a:xfrm>
          <a:prstGeom prst="rect">
            <a:avLst/>
          </a:prstGeom>
        </p:spPr>
      </p:pic>
      <p:sp>
        <p:nvSpPr>
          <p:cNvPr id="12" name="Скругленный прямоугольник 11"/>
          <p:cNvSpPr/>
          <p:nvPr/>
        </p:nvSpPr>
        <p:spPr>
          <a:xfrm>
            <a:off x="9889470" y="3784095"/>
            <a:ext cx="1662429" cy="310357"/>
          </a:xfrm>
          <a:prstGeom prst="roundRect">
            <a:avLst/>
          </a:prstGeom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ln w="0"/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Метеоданные</a:t>
            </a:r>
            <a:endParaRPr lang="ru-RU" sz="900" b="1" dirty="0">
              <a:ln w="0"/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9889465" y="4987033"/>
            <a:ext cx="1662429" cy="310357"/>
          </a:xfrm>
          <a:prstGeom prst="roundRect">
            <a:avLst/>
          </a:prstGeom>
          <a:solidFill>
            <a:srgbClr val="003399"/>
          </a:solidFill>
          <a:ln>
            <a:noFill/>
          </a:ln>
          <a:effectLst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ln w="0"/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Цифровые ортофотопланы</a:t>
            </a:r>
            <a:endParaRPr lang="ru-RU" sz="900" b="1" dirty="0">
              <a:ln w="0"/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9889466" y="4590246"/>
            <a:ext cx="1662429" cy="310357"/>
          </a:xfrm>
          <a:prstGeom prst="roundRect">
            <a:avLst/>
          </a:prstGeom>
          <a:solidFill>
            <a:srgbClr val="00808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ln w="0"/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Трехмерные модели объектов </a:t>
            </a:r>
            <a:endParaRPr lang="ru-RU" sz="900" b="1" dirty="0">
              <a:ln w="0"/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889468" y="5384496"/>
            <a:ext cx="1662429" cy="310357"/>
          </a:xfrm>
          <a:prstGeom prst="roundRect">
            <a:avLst/>
          </a:prstGeom>
          <a:solidFill>
            <a:srgbClr val="6600C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ln w="0"/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Цифровые модели рельефа и местности</a:t>
            </a:r>
            <a:endParaRPr lang="ru-RU" sz="900" b="1" dirty="0">
              <a:ln w="0"/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9889467" y="5804795"/>
            <a:ext cx="1662429" cy="310357"/>
          </a:xfrm>
          <a:prstGeom prst="roundRect">
            <a:avLst/>
          </a:prstGeom>
          <a:solidFill>
            <a:srgbClr val="66003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ln w="0"/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Электронные карты</a:t>
            </a:r>
            <a:endParaRPr lang="ru-RU" sz="900" b="1" dirty="0">
              <a:ln w="0"/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9889467" y="6188400"/>
            <a:ext cx="1662429" cy="310357"/>
          </a:xfrm>
          <a:prstGeom prst="roundRect">
            <a:avLst/>
          </a:prstGeom>
          <a:solidFill>
            <a:srgbClr val="99663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ln w="0"/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Данные о физических полях Земли</a:t>
            </a:r>
            <a:endParaRPr lang="ru-RU" sz="900" b="1" dirty="0">
              <a:ln w="0"/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9889466" y="4165353"/>
            <a:ext cx="1662429" cy="310357"/>
          </a:xfrm>
          <a:prstGeom prst="roundRect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b="1" dirty="0" smtClean="0">
                <a:ln w="0"/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Данные </a:t>
            </a:r>
            <a:r>
              <a:rPr lang="ru-RU" sz="900" b="1" dirty="0">
                <a:ln w="0"/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из открытых </a:t>
            </a:r>
            <a:r>
              <a:rPr lang="ru-RU" sz="900" b="1" dirty="0" smtClean="0">
                <a:ln w="0"/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источников</a:t>
            </a:r>
            <a:endParaRPr lang="ru-RU" sz="900" b="1" dirty="0">
              <a:ln w="0"/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Капля 28"/>
          <p:cNvSpPr/>
          <p:nvPr/>
        </p:nvSpPr>
        <p:spPr>
          <a:xfrm>
            <a:off x="400600" y="1185410"/>
            <a:ext cx="4466807" cy="4348131"/>
          </a:xfrm>
          <a:prstGeom prst="teardrop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Google Shape;300;p4"/>
          <p:cNvSpPr txBox="1">
            <a:spLocks noGrp="1"/>
          </p:cNvSpPr>
          <p:nvPr>
            <p:ph type="title"/>
          </p:nvPr>
        </p:nvSpPr>
        <p:spPr>
          <a:xfrm>
            <a:off x="202601" y="30161"/>
            <a:ext cx="511716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Mate"/>
              <a:buNone/>
            </a:pPr>
            <a:r>
              <a:rPr lang="ru-RU" sz="6000" dirty="0"/>
              <a:t>Цель </a:t>
            </a:r>
            <a:endParaRPr sz="6000" dirty="0"/>
          </a:p>
        </p:txBody>
      </p:sp>
      <p:sp>
        <p:nvSpPr>
          <p:cNvPr id="31" name="Скругленный прямоугольник 28">
            <a:extLst>
              <a:ext uri="{FF2B5EF4-FFF2-40B4-BE49-F238E27FC236}">
                <a16:creationId xmlns:a16="http://schemas.microsoft.com/office/drawing/2014/main" xmlns="" id="{E332595D-CA15-4F99-8D7C-89F88B3FFF85}"/>
              </a:ext>
            </a:extLst>
          </p:cNvPr>
          <p:cNvSpPr/>
          <p:nvPr/>
        </p:nvSpPr>
        <p:spPr>
          <a:xfrm flipH="1">
            <a:off x="5047250" y="2075114"/>
            <a:ext cx="2409265" cy="246221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>
            <a:innerShdw blurRad="139700" dist="25400">
              <a:schemeClr val="accent1">
                <a:alpha val="4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/>
          <a:p>
            <a:r>
              <a:rPr lang="ru-RU" sz="1600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Детальность </a:t>
            </a:r>
            <a:r>
              <a:rPr lang="ru-RU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до 0,5 м</a:t>
            </a:r>
            <a:endParaRPr lang="ru-RU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33" name="Скругленный прямоугольник 28">
            <a:extLst>
              <a:ext uri="{FF2B5EF4-FFF2-40B4-BE49-F238E27FC236}">
                <a16:creationId xmlns:a16="http://schemas.microsoft.com/office/drawing/2014/main" xmlns="" id="{457974AC-C2B8-49F0-8ECC-4E9BF4B9F92A}"/>
              </a:ext>
            </a:extLst>
          </p:cNvPr>
          <p:cNvSpPr/>
          <p:nvPr/>
        </p:nvSpPr>
        <p:spPr>
          <a:xfrm flipH="1">
            <a:off x="5068493" y="1513447"/>
            <a:ext cx="2181871" cy="246221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>
            <a:innerShdw blurRad="139700" dist="25400">
              <a:schemeClr val="accent1">
                <a:alpha val="4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/>
          <a:p>
            <a:r>
              <a:rPr lang="ru-RU" sz="1600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Точность  </a:t>
            </a:r>
            <a:r>
              <a:rPr lang="ru-RU" sz="16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до 1 м</a:t>
            </a:r>
            <a:endParaRPr lang="ru-RU" sz="16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257" name="Google Shape;257;p2"/>
          <p:cNvSpPr txBox="1">
            <a:spLocks noGrp="1"/>
          </p:cNvSpPr>
          <p:nvPr>
            <p:ph type="body" idx="1"/>
          </p:nvPr>
        </p:nvSpPr>
        <p:spPr>
          <a:xfrm>
            <a:off x="518432" y="1724939"/>
            <a:ext cx="4352493" cy="36999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</a:pPr>
            <a:r>
              <a:rPr lang="ru-RU" dirty="0" smtClean="0"/>
              <a:t>        Технология формирования и</a:t>
            </a:r>
          </a:p>
          <a:p>
            <a:pPr marL="0" lvl="0" indent="0" algn="ctr" rtl="0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</a:pPr>
            <a:r>
              <a:rPr lang="ru-RU" dirty="0" smtClean="0"/>
              <a:t>        предоставления актуальных </a:t>
            </a:r>
          </a:p>
          <a:p>
            <a:pPr marL="0" lvl="0" indent="0" algn="ctr" rtl="0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</a:pPr>
            <a:r>
              <a:rPr lang="ru-RU" dirty="0"/>
              <a:t> </a:t>
            </a:r>
            <a:r>
              <a:rPr lang="ru-RU" dirty="0" smtClean="0"/>
              <a:t>    разноплановых</a:t>
            </a:r>
          </a:p>
          <a:p>
            <a:pPr marL="0" lvl="0" indent="0" algn="ctr" rtl="0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</a:pPr>
            <a:endParaRPr lang="ru-RU" dirty="0" smtClean="0"/>
          </a:p>
          <a:p>
            <a:pPr marL="0" lvl="0" indent="0" algn="ctr" rtl="0">
              <a:lnSpc>
                <a:spcPct val="113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</a:pPr>
            <a:r>
              <a:rPr lang="ru-RU" sz="2000" dirty="0" smtClean="0">
                <a:solidFill>
                  <a:schemeClr val="accent6">
                    <a:lumMod val="75000"/>
                    <a:lumOff val="25000"/>
                  </a:schemeClr>
                </a:solidFill>
              </a:rPr>
              <a:t>ГЕОПРОСТРАНСТВЕННЫХ ПРОДУКТОВ</a:t>
            </a:r>
            <a:endParaRPr sz="2000" dirty="0" smtClean="0">
              <a:solidFill>
                <a:schemeClr val="accent6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основе 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отечественной </a:t>
            </a:r>
          </a:p>
          <a:p>
            <a:pPr>
              <a:lnSpc>
                <a:spcPct val="100000"/>
              </a:lnSpc>
            </a:pP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аппаратно-программной платформы   </a:t>
            </a: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rtl="0">
              <a:lnSpc>
                <a:spcPct val="113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None/>
            </a:pPr>
            <a:endParaRPr dirty="0"/>
          </a:p>
        </p:txBody>
      </p:sp>
      <p:sp>
        <p:nvSpPr>
          <p:cNvPr id="35" name="Скругленный прямоугольник 28">
            <a:extLst>
              <a:ext uri="{FF2B5EF4-FFF2-40B4-BE49-F238E27FC236}">
                <a16:creationId xmlns:a16="http://schemas.microsoft.com/office/drawing/2014/main" xmlns="" id="{E332595D-CA15-4F99-8D7C-89F88B3FFF85}"/>
              </a:ext>
            </a:extLst>
          </p:cNvPr>
          <p:cNvSpPr/>
          <p:nvPr/>
        </p:nvSpPr>
        <p:spPr>
          <a:xfrm flipH="1">
            <a:off x="5011341" y="2635681"/>
            <a:ext cx="2296173" cy="492443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>
            <a:innerShdw blurRad="139700" dist="25400">
              <a:schemeClr val="accent1">
                <a:alpha val="45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/>
          <a:p>
            <a:r>
              <a:rPr lang="ru-RU" sz="1600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Площадь в год</a:t>
            </a:r>
          </a:p>
          <a:p>
            <a:r>
              <a:rPr lang="ru-RU" sz="1600" dirty="0">
                <a:solidFill>
                  <a:schemeClr val="tx2"/>
                </a:solidFill>
                <a:latin typeface="Arial Black" panose="020B0A04020102020204" pitchFamily="34" charset="0"/>
              </a:rPr>
              <a:t> </a:t>
            </a:r>
            <a:r>
              <a:rPr lang="ru-RU" sz="1600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        </a:t>
            </a:r>
            <a:r>
              <a:rPr lang="ru-RU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до 8 млн. км</a:t>
            </a:r>
            <a:r>
              <a:rPr lang="ru-RU" baseline="300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2</a:t>
            </a:r>
            <a:endParaRPr lang="ru-RU" baseline="300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63843" y="4475710"/>
            <a:ext cx="1008169" cy="515077"/>
          </a:xfrm>
          <a:prstGeom prst="rect">
            <a:avLst/>
          </a:prstGeom>
        </p:spPr>
      </p:pic>
      <p:sp>
        <p:nvSpPr>
          <p:cNvPr id="28" name="Прямоугольник 27"/>
          <p:cNvSpPr/>
          <p:nvPr/>
        </p:nvSpPr>
        <p:spPr>
          <a:xfrm>
            <a:off x="7005634" y="349532"/>
            <a:ext cx="4888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 smtClean="0">
                <a:solidFill>
                  <a:schemeClr val="bg1"/>
                </a:solidFill>
              </a:rPr>
              <a:t>1. Увеличение </a:t>
            </a:r>
            <a:r>
              <a:rPr lang="ru-RU" sz="1800" dirty="0">
                <a:solidFill>
                  <a:schemeClr val="bg1"/>
                </a:solidFill>
              </a:rPr>
              <a:t>показателей </a:t>
            </a:r>
            <a:r>
              <a:rPr lang="ru-RU" sz="1800" dirty="0" smtClean="0">
                <a:solidFill>
                  <a:schemeClr val="bg1"/>
                </a:solidFill>
              </a:rPr>
              <a:t>производства </a:t>
            </a:r>
            <a:r>
              <a:rPr lang="ru-RU" sz="1800" dirty="0">
                <a:solidFill>
                  <a:schemeClr val="bg1"/>
                </a:solidFill>
              </a:rPr>
              <a:t>и актуализации </a:t>
            </a:r>
            <a:r>
              <a:rPr lang="ru-RU" sz="1800" dirty="0" smtClean="0">
                <a:solidFill>
                  <a:schemeClr val="bg1"/>
                </a:solidFill>
              </a:rPr>
              <a:t>геопространственной </a:t>
            </a:r>
            <a:r>
              <a:rPr lang="ru-RU" sz="1800" dirty="0">
                <a:solidFill>
                  <a:schemeClr val="bg1"/>
                </a:solidFill>
              </a:rPr>
              <a:t>продукции </a:t>
            </a:r>
            <a:r>
              <a:rPr lang="ru-RU" sz="1800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 </a:t>
            </a:r>
            <a:r>
              <a:rPr lang="ru-RU" sz="1800" b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на отечественном рынке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7656062" y="1532018"/>
            <a:ext cx="44668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 smtClean="0">
                <a:solidFill>
                  <a:schemeClr val="bg1"/>
                </a:solidFill>
              </a:rPr>
              <a:t>2. </a:t>
            </a:r>
            <a:r>
              <a:rPr lang="ru-RU" sz="1800" dirty="0">
                <a:solidFill>
                  <a:schemeClr val="bg1"/>
                </a:solidFill>
              </a:rPr>
              <a:t>Повышение </a:t>
            </a:r>
            <a:r>
              <a:rPr lang="ru-RU" sz="1800" dirty="0" smtClean="0">
                <a:solidFill>
                  <a:schemeClr val="bg1"/>
                </a:solidFill>
              </a:rPr>
              <a:t>информативности, </a:t>
            </a:r>
            <a:r>
              <a:rPr lang="ru-RU" sz="18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актуальности и качества </a:t>
            </a:r>
            <a:r>
              <a:rPr lang="ru-RU" sz="1800" dirty="0" err="1" smtClean="0">
                <a:solidFill>
                  <a:schemeClr val="bg1"/>
                </a:solidFill>
              </a:rPr>
              <a:t>геоданных</a:t>
            </a:r>
            <a:endParaRPr lang="ru-RU" sz="1800" dirty="0">
              <a:solidFill>
                <a:schemeClr val="bg1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8372475" y="2463413"/>
            <a:ext cx="44019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 smtClean="0">
                <a:solidFill>
                  <a:schemeClr val="bg1"/>
                </a:solidFill>
              </a:rPr>
              <a:t>3. Разработка </a:t>
            </a:r>
            <a:r>
              <a:rPr lang="ru-RU" sz="1800" b="1" dirty="0">
                <a:solidFill>
                  <a:schemeClr val="accent4">
                    <a:lumMod val="40000"/>
                    <a:lumOff val="60000"/>
                  </a:schemeClr>
                </a:solidFill>
              </a:rPr>
              <a:t>новых типов </a:t>
            </a:r>
            <a:r>
              <a:rPr lang="ru-RU" sz="1800" dirty="0">
                <a:solidFill>
                  <a:schemeClr val="bg1"/>
                </a:solidFill>
              </a:rPr>
              <a:t>геоинформационных </a:t>
            </a:r>
            <a:r>
              <a:rPr lang="ru-RU" sz="1800" dirty="0" smtClean="0">
                <a:solidFill>
                  <a:schemeClr val="bg1"/>
                </a:solidFill>
              </a:rPr>
              <a:t>ресурсов и сервисов </a:t>
            </a:r>
            <a:r>
              <a:rPr lang="ru-RU" sz="1800" dirty="0">
                <a:solidFill>
                  <a:schemeClr val="bg1"/>
                </a:solidFill>
              </a:rPr>
              <a:t>на их основе</a:t>
            </a:r>
          </a:p>
        </p:txBody>
      </p:sp>
      <p:sp>
        <p:nvSpPr>
          <p:cNvPr id="10" name="Стрелка вправо 9"/>
          <p:cNvSpPr/>
          <p:nvPr/>
        </p:nvSpPr>
        <p:spPr>
          <a:xfrm>
            <a:off x="4867407" y="399375"/>
            <a:ext cx="2730871" cy="3886875"/>
          </a:xfrm>
          <a:prstGeom prst="rightArrow">
            <a:avLst>
              <a:gd name="adj1" fmla="val 50000"/>
              <a:gd name="adj2" fmla="val 49077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6" name="Picture 6" descr="K:\05_Презентации (2011-2017)\03_Фото объекты (презентации)\КПТСы\Ноутбук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843" y="4573284"/>
            <a:ext cx="3286995" cy="2243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332;p7"/>
          <p:cNvSpPr/>
          <p:nvPr/>
        </p:nvSpPr>
        <p:spPr>
          <a:xfrm>
            <a:off x="218695" y="1355724"/>
            <a:ext cx="4290892" cy="4181476"/>
          </a:xfrm>
          <a:custGeom>
            <a:avLst/>
            <a:gdLst/>
            <a:ahLst/>
            <a:cxnLst/>
            <a:rect l="l" t="t" r="r" b="b"/>
            <a:pathLst>
              <a:path w="4398682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blipFill dpi="0" rotWithShape="1">
            <a:blip r:embed="rId3">
              <a:alphaModFix amt="95000"/>
            </a:blip>
            <a:srcRect/>
            <a:tile tx="0" ty="0" sx="40000" sy="40000" flip="x" algn="ctr"/>
          </a:blipFill>
          <a:ln w="19050" cap="flat" cmpd="sng">
            <a:solidFill>
              <a:srgbClr val="E6E6E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7D952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12" name="Google Shape;300;p4"/>
          <p:cNvSpPr txBox="1">
            <a:spLocks noGrp="1"/>
          </p:cNvSpPr>
          <p:nvPr>
            <p:ph type="title"/>
          </p:nvPr>
        </p:nvSpPr>
        <p:spPr>
          <a:xfrm>
            <a:off x="202601" y="30161"/>
            <a:ext cx="5117162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Mate"/>
              <a:buNone/>
            </a:pPr>
            <a:r>
              <a:rPr lang="ru-RU" sz="6000" dirty="0" smtClean="0"/>
              <a:t>Задачи</a:t>
            </a:r>
            <a:endParaRPr sz="6000" dirty="0"/>
          </a:p>
        </p:txBody>
      </p:sp>
      <p:sp>
        <p:nvSpPr>
          <p:cNvPr id="13" name="Google Shape;332;p7"/>
          <p:cNvSpPr/>
          <p:nvPr/>
        </p:nvSpPr>
        <p:spPr>
          <a:xfrm>
            <a:off x="3342615" y="258471"/>
            <a:ext cx="1719095" cy="1744259"/>
          </a:xfrm>
          <a:custGeom>
            <a:avLst/>
            <a:gdLst/>
            <a:ahLst/>
            <a:cxnLst/>
            <a:rect l="l" t="t" r="r" b="b"/>
            <a:pathLst>
              <a:path w="4398682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solidFill>
              <a:srgbClr val="E6E6E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7D952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14" name="Google Shape;310;p5"/>
          <p:cNvSpPr txBox="1">
            <a:spLocks/>
          </p:cNvSpPr>
          <p:nvPr/>
        </p:nvSpPr>
        <p:spPr>
          <a:xfrm>
            <a:off x="5201588" y="558225"/>
            <a:ext cx="5851324" cy="1054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L="0" indent="0">
              <a:buClr>
                <a:schemeClr val="lt1"/>
              </a:buClr>
              <a:buSzPts val="1800"/>
              <a:buNone/>
              <a:defRPr sz="1800">
                <a:solidFill>
                  <a:schemeClr val="bg1"/>
                </a:solidFill>
              </a:defRPr>
            </a:lvl1pPr>
            <a:lvl2pPr marL="914400" indent="-29210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SzPts val="1000"/>
              <a:buChar char="•"/>
              <a:defRPr sz="1000">
                <a:solidFill>
                  <a:schemeClr val="lt1"/>
                </a:solidFill>
              </a:defRPr>
            </a:lvl2pPr>
            <a:lvl3pPr marL="1371600" indent="-28575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SzPts val="900"/>
              <a:buChar char="•"/>
              <a:defRPr sz="900">
                <a:solidFill>
                  <a:schemeClr val="lt1"/>
                </a:solidFill>
              </a:defRPr>
            </a:lvl3pPr>
            <a:lvl4pPr marL="1828800" indent="-27940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SzPts val="800"/>
              <a:buChar char="•"/>
              <a:defRPr sz="800">
                <a:solidFill>
                  <a:schemeClr val="lt1"/>
                </a:solidFill>
              </a:defRPr>
            </a:lvl4pPr>
            <a:lvl5pPr marL="2286000" indent="-279400">
              <a:lnSpc>
                <a:spcPct val="90000"/>
              </a:lnSpc>
              <a:spcBef>
                <a:spcPts val="500"/>
              </a:spcBef>
              <a:buClr>
                <a:schemeClr val="lt1"/>
              </a:buClr>
              <a:buSzPts val="800"/>
              <a:buChar char="•"/>
              <a:defRPr sz="800">
                <a:solidFill>
                  <a:schemeClr val="lt1"/>
                </a:solidFill>
              </a:defRPr>
            </a:lvl5pPr>
            <a:lvl6pPr marL="27432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</a:defRPr>
            </a:lvl6pPr>
            <a:lvl7pPr marL="32004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</a:defRPr>
            </a:lvl7pPr>
            <a:lvl8pPr marL="36576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</a:defRPr>
            </a:lvl8pPr>
            <a:lvl9pPr marL="41148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</a:defRPr>
            </a:lvl9pPr>
          </a:lstStyle>
          <a:p>
            <a:r>
              <a:rPr lang="ru-RU" dirty="0"/>
              <a:t>Разработка и внедрение передовых технологий создания геопространственных </a:t>
            </a:r>
            <a:r>
              <a:rPr lang="ru-RU" dirty="0" smtClean="0"/>
              <a:t>продуктов</a:t>
            </a:r>
            <a:endParaRPr lang="ru-RU" dirty="0"/>
          </a:p>
        </p:txBody>
      </p:sp>
      <p:sp>
        <p:nvSpPr>
          <p:cNvPr id="15" name="Google Shape;332;p7"/>
          <p:cNvSpPr/>
          <p:nvPr/>
        </p:nvSpPr>
        <p:spPr>
          <a:xfrm>
            <a:off x="4607025" y="1588013"/>
            <a:ext cx="1719095" cy="1744259"/>
          </a:xfrm>
          <a:custGeom>
            <a:avLst/>
            <a:gdLst/>
            <a:ahLst/>
            <a:cxnLst/>
            <a:rect l="l" t="t" r="r" b="b"/>
            <a:pathLst>
              <a:path w="4398682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solidFill>
              <a:srgbClr val="E6E6E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7D952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16" name="Google Shape;332;p7"/>
          <p:cNvSpPr/>
          <p:nvPr/>
        </p:nvSpPr>
        <p:spPr>
          <a:xfrm>
            <a:off x="4607025" y="3435223"/>
            <a:ext cx="1719095" cy="1744259"/>
          </a:xfrm>
          <a:custGeom>
            <a:avLst/>
            <a:gdLst/>
            <a:ahLst/>
            <a:cxnLst/>
            <a:rect l="l" t="t" r="r" b="b"/>
            <a:pathLst>
              <a:path w="4398682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solidFill>
              <a:srgbClr val="E6E6E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7D952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17" name="Google Shape;332;p7"/>
          <p:cNvSpPr/>
          <p:nvPr/>
        </p:nvSpPr>
        <p:spPr>
          <a:xfrm>
            <a:off x="3342615" y="4770088"/>
            <a:ext cx="1719095" cy="1744259"/>
          </a:xfrm>
          <a:custGeom>
            <a:avLst/>
            <a:gdLst/>
            <a:ahLst/>
            <a:cxnLst/>
            <a:rect l="l" t="t" r="r" b="b"/>
            <a:pathLst>
              <a:path w="4398682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solidFill>
              <a:srgbClr val="E6E6E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7D952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18" name="Google Shape;310;p5"/>
          <p:cNvSpPr txBox="1">
            <a:spLocks/>
          </p:cNvSpPr>
          <p:nvPr/>
        </p:nvSpPr>
        <p:spPr>
          <a:xfrm>
            <a:off x="6434189" y="3813240"/>
            <a:ext cx="5221393" cy="1054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ctr" rtl="0">
              <a:lnSpc>
                <a:spcPct val="113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21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857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79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"/>
              <a:buChar char="•"/>
              <a:defRPr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79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"/>
              <a:buChar char="•"/>
              <a:defRPr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buClr>
                <a:schemeClr val="lt1"/>
              </a:buClr>
            </a:pPr>
            <a:r>
              <a:rPr lang="ru-RU" b="0" dirty="0" smtClean="0">
                <a:solidFill>
                  <a:schemeClr val="bg1"/>
                </a:solidFill>
              </a:rPr>
              <a:t>Увеличение объемов производства и расширение номенклатуры создаваемой продукции</a:t>
            </a:r>
            <a:endParaRPr lang="ru-RU" b="0" dirty="0">
              <a:solidFill>
                <a:schemeClr val="bg1"/>
              </a:solidFill>
            </a:endParaRPr>
          </a:p>
        </p:txBody>
      </p:sp>
      <p:sp>
        <p:nvSpPr>
          <p:cNvPr id="19" name="Google Shape;310;p5"/>
          <p:cNvSpPr txBox="1">
            <a:spLocks/>
          </p:cNvSpPr>
          <p:nvPr/>
        </p:nvSpPr>
        <p:spPr>
          <a:xfrm>
            <a:off x="5201588" y="5212734"/>
            <a:ext cx="5221393" cy="1054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ctr" rtl="0">
              <a:lnSpc>
                <a:spcPct val="113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21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857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79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"/>
              <a:buChar char="•"/>
              <a:defRPr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79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"/>
              <a:buChar char="•"/>
              <a:defRPr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buClr>
                <a:schemeClr val="lt1"/>
              </a:buClr>
            </a:pPr>
            <a:r>
              <a:rPr lang="ru-RU" b="0" dirty="0" smtClean="0">
                <a:solidFill>
                  <a:schemeClr val="bg1"/>
                </a:solidFill>
              </a:rPr>
              <a:t>Повышение эффективности применения данных ДЗЗ российской орбитальной </a:t>
            </a:r>
            <a:r>
              <a:rPr lang="ru-RU" b="0" dirty="0">
                <a:solidFill>
                  <a:schemeClr val="bg1"/>
                </a:solidFill>
              </a:rPr>
              <a:t>группировки</a:t>
            </a:r>
          </a:p>
        </p:txBody>
      </p:sp>
      <p:sp>
        <p:nvSpPr>
          <p:cNvPr id="20" name="Google Shape;310;p5"/>
          <p:cNvSpPr txBox="1">
            <a:spLocks/>
          </p:cNvSpPr>
          <p:nvPr/>
        </p:nvSpPr>
        <p:spPr>
          <a:xfrm>
            <a:off x="6434189" y="1993504"/>
            <a:ext cx="5221393" cy="1054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ctr" rtl="0">
              <a:lnSpc>
                <a:spcPct val="113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None/>
              <a:defRPr sz="1800" b="1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21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Char char="•"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8575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900"/>
              <a:buFont typeface="Arial"/>
              <a:buChar char="•"/>
              <a:defRPr sz="9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79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"/>
              <a:buChar char="•"/>
              <a:defRPr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794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"/>
              <a:buChar char="•"/>
              <a:defRPr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buClr>
                <a:schemeClr val="lt1"/>
              </a:buClr>
            </a:pPr>
            <a:r>
              <a:rPr lang="ru-RU" b="0" dirty="0" smtClean="0">
                <a:solidFill>
                  <a:schemeClr val="bg1"/>
                </a:solidFill>
              </a:rPr>
              <a:t>Обеспечение технологической независимости промышленного производства геопространственной продукции и улучшение ее эксплуатационных характеристик</a:t>
            </a:r>
            <a:endParaRPr lang="ru-RU" b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8428" y="4892782"/>
            <a:ext cx="5964271" cy="1965218"/>
          </a:xfrm>
          <a:prstGeom prst="rect">
            <a:avLst/>
          </a:prstGeom>
        </p:spPr>
      </p:pic>
      <p:graphicFrame>
        <p:nvGraphicFramePr>
          <p:cNvPr id="331" name="Google Shape;331;p7"/>
          <p:cNvGraphicFramePr/>
          <p:nvPr>
            <p:extLst>
              <p:ext uri="{D42A27DB-BD31-4B8C-83A1-F6EECF244321}">
                <p14:modId xmlns:p14="http://schemas.microsoft.com/office/powerpoint/2010/main" val="2886437274"/>
              </p:ext>
            </p:extLst>
          </p:nvPr>
        </p:nvGraphicFramePr>
        <p:xfrm>
          <a:off x="3361955" y="229012"/>
          <a:ext cx="8061525" cy="6351800"/>
        </p:xfrm>
        <a:graphic>
          <a:graphicData uri="http://schemas.openxmlformats.org/drawingml/2006/table">
            <a:tbl>
              <a:tblPr firstRow="1" bandRow="1">
                <a:noFill/>
                <a:tableStyleId>{5D154234-9C31-47FB-94A8-8D578FBFAAA5}</a:tableStyleId>
              </a:tblPr>
              <a:tblGrid>
                <a:gridCol w="26871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6871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6871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274275">
                <a:tc gridSpan="3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3600" b="1" u="none" strike="noStrike" cap="none" dirty="0" smtClean="0">
                          <a:solidFill>
                            <a:schemeClr val="lt1"/>
                          </a:solidFill>
                          <a:latin typeface="Mate"/>
                          <a:ea typeface="Mate"/>
                          <a:cs typeface="Mate"/>
                          <a:sym typeface="Mate"/>
                        </a:rPr>
                        <a:t>Этапы производственного цикла</a:t>
                      </a:r>
                      <a:endParaRPr sz="3600" b="1" u="none" strike="noStrike" cap="none" dirty="0">
                        <a:solidFill>
                          <a:schemeClr val="lt1"/>
                        </a:solidFill>
                        <a:latin typeface="Mate"/>
                        <a:ea typeface="Mate"/>
                        <a:cs typeface="Mate"/>
                        <a:sym typeface="Mate"/>
                      </a:endParaRPr>
                    </a:p>
                  </a:txBody>
                  <a:tcPr marL="91450" marR="91450" marT="45725" marB="45725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1745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 dirty="0" smtClean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Поиск,</a:t>
                      </a:r>
                      <a:r>
                        <a:rPr lang="ru-RU" sz="2000" u="none" strike="noStrike" cap="none" baseline="0" dirty="0" smtClean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r>
                        <a:rPr lang="ru-RU" sz="2000" u="none" strike="noStrike" cap="none" dirty="0" smtClean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сбор и верификация исходных данных и дополнительной информации</a:t>
                      </a:r>
                      <a:endParaRPr lang="ru-RU" sz="1800" u="none" strike="noStrike" cap="none" dirty="0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 dirty="0" smtClean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Обработка, преобразование и комплексирование</a:t>
                      </a:r>
                    </a:p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 dirty="0" smtClean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данных</a:t>
                      </a:r>
                      <a:endParaRPr sz="1800" u="none" strike="noStrike" cap="none" dirty="0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 dirty="0" smtClean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Создание и обновление геопространственной</a:t>
                      </a:r>
                      <a:endParaRPr lang="ru-RU" sz="2000" u="none" strike="noStrike" cap="none" baseline="0" dirty="0" smtClean="0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 baseline="0" dirty="0" smtClean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продукции</a:t>
                      </a:r>
                      <a:endParaRPr sz="1800" u="none" strike="noStrike" cap="none" dirty="0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151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 baseline="0" dirty="0" smtClean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Сертификационные испытания, к</a:t>
                      </a:r>
                      <a:r>
                        <a:rPr lang="ru-RU" sz="2000" u="none" strike="noStrike" cap="none" dirty="0" smtClean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онтроль качества и приемка готовой продукции</a:t>
                      </a:r>
                      <a:r>
                        <a:rPr lang="ru-RU" sz="2000" u="none" strike="noStrike" cap="none" baseline="0" dirty="0" smtClean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</a:t>
                      </a:r>
                      <a:endParaRPr sz="1800" u="none" strike="noStrike" cap="none" dirty="0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2000" u="none" strike="noStrike" cap="none" dirty="0" smtClean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Редакционно-техническое сопровождение</a:t>
                      </a:r>
                      <a:r>
                        <a:rPr lang="ru-RU" sz="2000" u="none" strike="noStrike" cap="none" baseline="0" dirty="0" smtClean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 работ</a:t>
                      </a:r>
                      <a:endParaRPr lang="ru-RU" sz="1800" u="none" strike="noStrike" cap="none" dirty="0" smtClean="0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2000" u="none" strike="noStrike" cap="none" dirty="0" smtClean="0">
                          <a:solidFill>
                            <a:schemeClr val="lt1"/>
                          </a:solidFill>
                          <a:latin typeface="Arial"/>
                          <a:ea typeface="Arial"/>
                          <a:cs typeface="Arial"/>
                          <a:sym typeface="Arial"/>
                        </a:rPr>
                        <a:t>Учет и долговременное хранение исходных данных и продукции</a:t>
                      </a:r>
                      <a:endParaRPr lang="ru-RU" sz="1800" u="none" strike="noStrike" cap="none" dirty="0">
                        <a:solidFill>
                          <a:schemeClr val="lt1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344975">
                <a:tc gridSpan="3"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800" u="none" strike="noStrike" cap="none" dirty="0">
                        <a:solidFill>
                          <a:srgbClr val="FFFF00"/>
                        </a:solidFill>
                        <a:latin typeface="Arial"/>
                        <a:ea typeface="Arial"/>
                        <a:cs typeface="Arial"/>
                        <a:sym typeface="Arial"/>
                      </a:endParaRPr>
                    </a:p>
                  </a:txBody>
                  <a:tcPr marL="68575" marR="68575" marT="0" marB="0" anchor="ctr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lt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33" name="Google Shape;333;p7"/>
          <p:cNvSpPr/>
          <p:nvPr/>
        </p:nvSpPr>
        <p:spPr>
          <a:xfrm>
            <a:off x="11072618" y="3241436"/>
            <a:ext cx="966982" cy="1022647"/>
          </a:xfrm>
          <a:custGeom>
            <a:avLst/>
            <a:gdLst/>
            <a:ahLst/>
            <a:cxnLst/>
            <a:rect l="l" t="t" r="r" b="b"/>
            <a:pathLst>
              <a:path w="4398682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rgbClr val="0F253E"/>
          </a:solidFill>
          <a:ln w="19050" cap="flat" cmpd="sng">
            <a:solidFill>
              <a:srgbClr val="4472C4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7D952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6" name="Google Shape;332;p7"/>
          <p:cNvSpPr/>
          <p:nvPr/>
        </p:nvSpPr>
        <p:spPr>
          <a:xfrm>
            <a:off x="-1195442" y="792585"/>
            <a:ext cx="4290892" cy="4818637"/>
          </a:xfrm>
          <a:custGeom>
            <a:avLst/>
            <a:gdLst/>
            <a:ahLst/>
            <a:cxnLst/>
            <a:rect l="l" t="t" r="r" b="b"/>
            <a:pathLst>
              <a:path w="4398682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blipFill dpi="0" rotWithShape="1">
            <a:blip r:embed="rId4">
              <a:alphaModFix amt="88000"/>
            </a:blip>
            <a:srcRect/>
            <a:tile tx="0" ty="0" sx="30000" sy="30000" flip="xy" algn="l"/>
          </a:blipFill>
          <a:ln w="19050" cap="flat" cmpd="sng">
            <a:solidFill>
              <a:srgbClr val="E6E6E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7D952"/>
              </a:solidFill>
              <a:latin typeface="Mate"/>
              <a:ea typeface="Mate"/>
              <a:cs typeface="Mate"/>
              <a:sym typeface="Mat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12"/>
          <p:cNvSpPr txBox="1">
            <a:spLocks noGrp="1"/>
          </p:cNvSpPr>
          <p:nvPr>
            <p:ph type="title"/>
          </p:nvPr>
        </p:nvSpPr>
        <p:spPr>
          <a:xfrm>
            <a:off x="484632" y="195200"/>
            <a:ext cx="11112636" cy="1418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Mate"/>
              <a:buNone/>
            </a:pPr>
            <a:r>
              <a:rPr lang="ru-RU" sz="3200" dirty="0" smtClean="0"/>
              <a:t>Основа современного промышленного производства геопространственных продуктов</a:t>
            </a:r>
            <a:endParaRPr sz="3200" dirty="0"/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138271118"/>
              </p:ext>
            </p:extLst>
          </p:nvPr>
        </p:nvGraphicFramePr>
        <p:xfrm>
          <a:off x="736600" y="1447800"/>
          <a:ext cx="9258300" cy="468418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7658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10"/>
          <p:cNvSpPr/>
          <p:nvPr/>
        </p:nvSpPr>
        <p:spPr>
          <a:xfrm rot="10767937">
            <a:off x="8078959" y="2321316"/>
            <a:ext cx="422989" cy="560494"/>
          </a:xfrm>
          <a:prstGeom prst="rightArrow">
            <a:avLst>
              <a:gd name="adj1" fmla="val 60000"/>
              <a:gd name="adj2" fmla="val 50000"/>
            </a:avLst>
          </a:prstGeom>
          <a:solidFill>
            <a:srgbClr val="ABBAD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6" name="Google Shape;376;p10"/>
          <p:cNvSpPr txBox="1"/>
          <p:nvPr/>
        </p:nvSpPr>
        <p:spPr>
          <a:xfrm rot="16200000">
            <a:off x="6365081" y="-486016"/>
            <a:ext cx="268113" cy="3362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5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20;p6"/>
          <p:cNvSpPr txBox="1">
            <a:spLocks noGrp="1"/>
          </p:cNvSpPr>
          <p:nvPr>
            <p:ph type="title"/>
          </p:nvPr>
        </p:nvSpPr>
        <p:spPr>
          <a:xfrm>
            <a:off x="237630" y="243925"/>
            <a:ext cx="12154395" cy="12050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Mate"/>
              <a:buNone/>
            </a:pPr>
            <a:r>
              <a:rPr lang="ru-RU" sz="3600" dirty="0" smtClean="0"/>
              <a:t>Комплект </a:t>
            </a:r>
            <a:br>
              <a:rPr lang="ru-RU" sz="3600" dirty="0" smtClean="0"/>
            </a:br>
            <a:r>
              <a:rPr lang="ru-RU" sz="3600" dirty="0" smtClean="0"/>
              <a:t>специального программного обеспечения</a:t>
            </a:r>
            <a:endParaRPr sz="3600" dirty="0"/>
          </a:p>
        </p:txBody>
      </p:sp>
      <p:pic>
        <p:nvPicPr>
          <p:cNvPr id="41" name="Рисунок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90836" y="3559807"/>
            <a:ext cx="865255" cy="969205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9634" y="3583788"/>
            <a:ext cx="1042373" cy="1002791"/>
          </a:xfrm>
          <a:prstGeom prst="rect">
            <a:avLst/>
          </a:prstGeom>
        </p:spPr>
      </p:pic>
      <p:sp>
        <p:nvSpPr>
          <p:cNvPr id="35" name="Google Shape;332;p7"/>
          <p:cNvSpPr/>
          <p:nvPr/>
        </p:nvSpPr>
        <p:spPr>
          <a:xfrm>
            <a:off x="4154408" y="1830988"/>
            <a:ext cx="1719095" cy="1744259"/>
          </a:xfrm>
          <a:custGeom>
            <a:avLst/>
            <a:gdLst/>
            <a:ahLst/>
            <a:cxnLst/>
            <a:rect l="l" t="t" r="r" b="b"/>
            <a:pathLst>
              <a:path w="4398682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solidFill>
              <a:srgbClr val="E6E6E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7D952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36" name="Google Shape;332;p7"/>
          <p:cNvSpPr/>
          <p:nvPr/>
        </p:nvSpPr>
        <p:spPr>
          <a:xfrm>
            <a:off x="2271225" y="1838858"/>
            <a:ext cx="1719095" cy="1744259"/>
          </a:xfrm>
          <a:custGeom>
            <a:avLst/>
            <a:gdLst/>
            <a:ahLst/>
            <a:cxnLst/>
            <a:rect l="l" t="t" r="r" b="b"/>
            <a:pathLst>
              <a:path w="4398682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7D952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50" name="Google Shape;332;p7"/>
          <p:cNvSpPr/>
          <p:nvPr/>
        </p:nvSpPr>
        <p:spPr>
          <a:xfrm>
            <a:off x="6057689" y="1791760"/>
            <a:ext cx="1719095" cy="1744259"/>
          </a:xfrm>
          <a:custGeom>
            <a:avLst/>
            <a:gdLst/>
            <a:ahLst/>
            <a:cxnLst/>
            <a:rect l="l" t="t" r="r" b="b"/>
            <a:pathLst>
              <a:path w="4398682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6">
              <a:lumMod val="75000"/>
              <a:lumOff val="25000"/>
            </a:schemeClr>
          </a:solidFill>
          <a:ln w="19050" cap="flat" cmpd="sng">
            <a:solidFill>
              <a:srgbClr val="E6E6E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7D952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51" name="Google Shape;332;p7"/>
          <p:cNvSpPr/>
          <p:nvPr/>
        </p:nvSpPr>
        <p:spPr>
          <a:xfrm>
            <a:off x="3202768" y="3252905"/>
            <a:ext cx="1719095" cy="1744259"/>
          </a:xfrm>
          <a:custGeom>
            <a:avLst/>
            <a:gdLst/>
            <a:ahLst/>
            <a:cxnLst/>
            <a:rect l="l" t="t" r="r" b="b"/>
            <a:pathLst>
              <a:path w="4398682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7D952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52" name="Google Shape;332;p7"/>
          <p:cNvSpPr/>
          <p:nvPr/>
        </p:nvSpPr>
        <p:spPr>
          <a:xfrm>
            <a:off x="5050774" y="3254522"/>
            <a:ext cx="1719095" cy="1744259"/>
          </a:xfrm>
          <a:custGeom>
            <a:avLst/>
            <a:gdLst/>
            <a:ahLst/>
            <a:cxnLst/>
            <a:rect l="l" t="t" r="r" b="b"/>
            <a:pathLst>
              <a:path w="4398682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solidFill>
              <a:srgbClr val="E6E6E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7D952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53" name="Google Shape;332;p7"/>
          <p:cNvSpPr/>
          <p:nvPr/>
        </p:nvSpPr>
        <p:spPr>
          <a:xfrm>
            <a:off x="6948585" y="3235454"/>
            <a:ext cx="1719095" cy="1744259"/>
          </a:xfrm>
          <a:custGeom>
            <a:avLst/>
            <a:gdLst/>
            <a:ahLst/>
            <a:cxnLst/>
            <a:rect l="l" t="t" r="r" b="b"/>
            <a:pathLst>
              <a:path w="4398682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solidFill>
              <a:srgbClr val="E6E6E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7D952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54" name="Google Shape;332;p7"/>
          <p:cNvSpPr/>
          <p:nvPr/>
        </p:nvSpPr>
        <p:spPr>
          <a:xfrm>
            <a:off x="406936" y="1861405"/>
            <a:ext cx="1719095" cy="1744259"/>
          </a:xfrm>
          <a:custGeom>
            <a:avLst/>
            <a:gdLst/>
            <a:ahLst/>
            <a:cxnLst/>
            <a:rect l="l" t="t" r="r" b="b"/>
            <a:pathLst>
              <a:path w="4398682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7D952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55" name="Google Shape;332;p7"/>
          <p:cNvSpPr/>
          <p:nvPr/>
        </p:nvSpPr>
        <p:spPr>
          <a:xfrm>
            <a:off x="1338479" y="3252905"/>
            <a:ext cx="1719095" cy="1744259"/>
          </a:xfrm>
          <a:custGeom>
            <a:avLst/>
            <a:gdLst/>
            <a:ahLst/>
            <a:cxnLst/>
            <a:rect l="l" t="t" r="r" b="b"/>
            <a:pathLst>
              <a:path w="4398682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7D952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56" name="Google Shape;332;p7"/>
          <p:cNvSpPr/>
          <p:nvPr/>
        </p:nvSpPr>
        <p:spPr>
          <a:xfrm>
            <a:off x="4126771" y="4715667"/>
            <a:ext cx="1719095" cy="1744259"/>
          </a:xfrm>
          <a:custGeom>
            <a:avLst/>
            <a:gdLst/>
            <a:ahLst/>
            <a:cxnLst/>
            <a:rect l="l" t="t" r="r" b="b"/>
            <a:pathLst>
              <a:path w="4398682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solidFill>
              <a:srgbClr val="E6E6E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7D952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57" name="Google Shape;332;p7"/>
          <p:cNvSpPr/>
          <p:nvPr/>
        </p:nvSpPr>
        <p:spPr>
          <a:xfrm>
            <a:off x="5969474" y="4744182"/>
            <a:ext cx="1719095" cy="1744259"/>
          </a:xfrm>
          <a:custGeom>
            <a:avLst/>
            <a:gdLst/>
            <a:ahLst/>
            <a:cxnLst/>
            <a:rect l="l" t="t" r="r" b="b"/>
            <a:pathLst>
              <a:path w="4398682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noFill/>
          <a:ln w="190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7D952"/>
              </a:solidFill>
              <a:latin typeface="Mate"/>
              <a:ea typeface="Mate"/>
              <a:cs typeface="Mate"/>
              <a:sym typeface="Mate"/>
            </a:endParaRPr>
          </a:p>
        </p:txBody>
      </p:sp>
      <p:pic>
        <p:nvPicPr>
          <p:cNvPr id="40" name="Рисунок 3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5007" y="4994687"/>
            <a:ext cx="836735" cy="782046"/>
          </a:xfrm>
          <a:prstGeom prst="rect">
            <a:avLst/>
          </a:prstGeom>
        </p:spPr>
      </p:pic>
      <p:sp>
        <p:nvSpPr>
          <p:cNvPr id="386" name="Google Shape;386;p10"/>
          <p:cNvSpPr txBox="1"/>
          <p:nvPr/>
        </p:nvSpPr>
        <p:spPr>
          <a:xfrm>
            <a:off x="4184330" y="5673401"/>
            <a:ext cx="1650022" cy="6551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300" tIns="20300" rIns="20300" bIns="203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0" i="0" u="none" strike="noStrike" cap="none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ГИС Аксиома</a:t>
            </a:r>
            <a:endParaRPr sz="18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332;p7"/>
          <p:cNvSpPr/>
          <p:nvPr/>
        </p:nvSpPr>
        <p:spPr>
          <a:xfrm>
            <a:off x="7958814" y="4715752"/>
            <a:ext cx="1719095" cy="1744259"/>
          </a:xfrm>
          <a:custGeom>
            <a:avLst/>
            <a:gdLst/>
            <a:ahLst/>
            <a:cxnLst/>
            <a:rect l="l" t="t" r="r" b="b"/>
            <a:pathLst>
              <a:path w="4398682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solidFill>
              <a:srgbClr val="E6E6E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7D952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358" name="Google Shape;358;p10"/>
          <p:cNvSpPr txBox="1"/>
          <p:nvPr/>
        </p:nvSpPr>
        <p:spPr>
          <a:xfrm>
            <a:off x="6921126" y="4173557"/>
            <a:ext cx="1730975" cy="587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300" tIns="20300" rIns="20300" bIns="203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i="0" u="none" strike="noStrike" cap="none" dirty="0" smtClean="0">
                <a:solidFill>
                  <a:schemeClr val="lt1"/>
                </a:solidFill>
                <a:latin typeface="Arial Black" panose="020B0A04020102020204" pitchFamily="34" charset="0"/>
                <a:sym typeface="Arial"/>
              </a:rPr>
              <a:t>КБ Панорама</a:t>
            </a:r>
            <a:endParaRPr sz="1600" b="1" i="0" u="none" strike="noStrike" cap="none" dirty="0">
              <a:solidFill>
                <a:schemeClr val="lt1"/>
              </a:solidFill>
              <a:latin typeface="Arial Black" panose="020B0A04020102020204" pitchFamily="34" charset="0"/>
              <a:sym typeface="Arial"/>
            </a:endParaRPr>
          </a:p>
        </p:txBody>
      </p:sp>
      <p:pic>
        <p:nvPicPr>
          <p:cNvPr id="49" name="Рисунок 4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433" y="3469871"/>
            <a:ext cx="889947" cy="903207"/>
          </a:xfrm>
          <a:prstGeom prst="rect">
            <a:avLst/>
          </a:prstGeom>
          <a:effectLst>
            <a:glow rad="50800">
              <a:schemeClr val="bg1">
                <a:alpha val="70000"/>
              </a:schemeClr>
            </a:glow>
          </a:effectLst>
        </p:spPr>
      </p:pic>
      <p:pic>
        <p:nvPicPr>
          <p:cNvPr id="47" name="Рисунок 4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2146" y="2054407"/>
            <a:ext cx="622107" cy="825706"/>
          </a:xfrm>
          <a:prstGeom prst="rect">
            <a:avLst/>
          </a:prstGeom>
        </p:spPr>
      </p:pic>
      <p:pic>
        <p:nvPicPr>
          <p:cNvPr id="38" name="Объект 4">
            <a:extLst>
              <a:ext uri="{FF2B5EF4-FFF2-40B4-BE49-F238E27FC236}">
                <a16:creationId xmlns:a16="http://schemas.microsoft.com/office/drawing/2014/main" xmlns="" id="{86A0F000-CFB4-1BF0-9F89-9C32AEB41ED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225"/>
          <a:stretch/>
        </p:blipFill>
        <p:spPr>
          <a:xfrm>
            <a:off x="6116439" y="2273583"/>
            <a:ext cx="1683530" cy="719904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4376796" y="2927677"/>
            <a:ext cx="126509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 smtClean="0">
                <a:solidFill>
                  <a:schemeClr val="tx2"/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Metashape</a:t>
            </a:r>
            <a:endParaRPr lang="ru-RU" dirty="0">
              <a:solidFill>
                <a:schemeClr val="tx2"/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59" name="Группа 58">
            <a:extLst>
              <a:ext uri="{FF2B5EF4-FFF2-40B4-BE49-F238E27FC236}">
                <a16:creationId xmlns:a16="http://schemas.microsoft.com/office/drawing/2014/main" xmlns="" id="{E46D2B74-33B7-D003-3186-F8F3F30C2638}"/>
              </a:ext>
            </a:extLst>
          </p:cNvPr>
          <p:cNvGrpSpPr/>
          <p:nvPr/>
        </p:nvGrpSpPr>
        <p:grpSpPr>
          <a:xfrm>
            <a:off x="8690863" y="1658640"/>
            <a:ext cx="2617588" cy="334865"/>
            <a:chOff x="588521" y="1498428"/>
            <a:chExt cx="2050146" cy="313675"/>
          </a:xfrm>
          <a:solidFill>
            <a:schemeClr val="bg2">
              <a:lumMod val="50000"/>
              <a:lumOff val="50000"/>
            </a:schemeClr>
          </a:solidFill>
        </p:grpSpPr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xmlns="" id="{886D2327-6B86-7F9D-C71C-CFD8A38F192A}"/>
                </a:ext>
              </a:extLst>
            </p:cNvPr>
            <p:cNvSpPr txBox="1"/>
            <p:nvPr/>
          </p:nvSpPr>
          <p:spPr>
            <a:xfrm>
              <a:off x="979666" y="1500294"/>
              <a:ext cx="1659001" cy="25947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ru-RU" sz="12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ЦФС </a:t>
              </a:r>
              <a:r>
                <a:rPr lang="x-none" sz="1200" b="1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PHOTOMOD</a:t>
              </a:r>
              <a:endParaRPr lang="x-none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61" name="Picture 41">
              <a:extLst>
                <a:ext uri="{FF2B5EF4-FFF2-40B4-BE49-F238E27FC236}">
                  <a16:creationId xmlns:a16="http://schemas.microsoft.com/office/drawing/2014/main" xmlns="" id="{F25526C6-FA91-2373-FA9C-CCB49108D61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/>
            <a:stretch>
              <a:fillRect/>
            </a:stretch>
          </p:blipFill>
          <p:spPr>
            <a:xfrm>
              <a:off x="588521" y="1498428"/>
              <a:ext cx="364169" cy="313675"/>
            </a:xfrm>
            <a:prstGeom prst="rect">
              <a:avLst/>
            </a:prstGeom>
            <a:grpFill/>
          </p:spPr>
        </p:pic>
      </p:grpSp>
      <p:grpSp>
        <p:nvGrpSpPr>
          <p:cNvPr id="62" name="Группа 61">
            <a:extLst>
              <a:ext uri="{FF2B5EF4-FFF2-40B4-BE49-F238E27FC236}">
                <a16:creationId xmlns:a16="http://schemas.microsoft.com/office/drawing/2014/main" xmlns="" id="{E0160DDA-D0D7-D36B-D25B-1E906111507E}"/>
              </a:ext>
            </a:extLst>
          </p:cNvPr>
          <p:cNvGrpSpPr/>
          <p:nvPr/>
        </p:nvGrpSpPr>
        <p:grpSpPr>
          <a:xfrm>
            <a:off x="8690865" y="2075036"/>
            <a:ext cx="2545580" cy="350156"/>
            <a:chOff x="4129019" y="2807066"/>
            <a:chExt cx="2053175" cy="327998"/>
          </a:xfrm>
          <a:solidFill>
            <a:schemeClr val="bg2">
              <a:lumMod val="50000"/>
              <a:lumOff val="50000"/>
            </a:schemeClr>
          </a:solidFill>
        </p:grpSpPr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xmlns="" id="{2595DFDE-650B-9A68-D393-3A8AF467C0E0}"/>
                </a:ext>
              </a:extLst>
            </p:cNvPr>
            <p:cNvSpPr txBox="1"/>
            <p:nvPr/>
          </p:nvSpPr>
          <p:spPr>
            <a:xfrm>
              <a:off x="4557430" y="2813239"/>
              <a:ext cx="1624764" cy="25947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x-none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PHOTOMOD </a:t>
              </a:r>
              <a:r>
                <a: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Conveyor</a:t>
              </a:r>
              <a:endParaRPr lang="x-none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64" name="Picture 45">
              <a:extLst>
                <a:ext uri="{FF2B5EF4-FFF2-40B4-BE49-F238E27FC236}">
                  <a16:creationId xmlns:a16="http://schemas.microsoft.com/office/drawing/2014/main" xmlns="" id="{04F7F269-2CFD-B307-44E8-54F6AD70A50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/>
            <a:stretch>
              <a:fillRect/>
            </a:stretch>
          </p:blipFill>
          <p:spPr>
            <a:xfrm>
              <a:off x="4129019" y="2807066"/>
              <a:ext cx="375024" cy="327998"/>
            </a:xfrm>
            <a:prstGeom prst="rect">
              <a:avLst/>
            </a:prstGeom>
            <a:grpFill/>
          </p:spPr>
        </p:pic>
      </p:grpSp>
      <p:grpSp>
        <p:nvGrpSpPr>
          <p:cNvPr id="65" name="Группа 64">
            <a:extLst>
              <a:ext uri="{FF2B5EF4-FFF2-40B4-BE49-F238E27FC236}">
                <a16:creationId xmlns:a16="http://schemas.microsoft.com/office/drawing/2014/main" xmlns="" id="{8E866B3C-A6DB-F74B-546F-43987B84BEBA}"/>
              </a:ext>
            </a:extLst>
          </p:cNvPr>
          <p:cNvGrpSpPr/>
          <p:nvPr/>
        </p:nvGrpSpPr>
        <p:grpSpPr>
          <a:xfrm>
            <a:off x="8690863" y="2488682"/>
            <a:ext cx="2545581" cy="367675"/>
            <a:chOff x="4119486" y="1525755"/>
            <a:chExt cx="2050586" cy="344410"/>
          </a:xfrm>
          <a:solidFill>
            <a:schemeClr val="bg2">
              <a:lumMod val="50000"/>
              <a:lumOff val="50000"/>
            </a:schemeClr>
          </a:solidFill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xmlns="" id="{6AD9EEFF-38A0-F2FE-3704-499FB2D151D4}"/>
                </a:ext>
              </a:extLst>
            </p:cNvPr>
            <p:cNvSpPr txBox="1"/>
            <p:nvPr/>
          </p:nvSpPr>
          <p:spPr>
            <a:xfrm>
              <a:off x="4541410" y="1562781"/>
              <a:ext cx="1628662" cy="25947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x-none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PHOTOMOD </a:t>
              </a:r>
              <a:r>
                <a:rPr lang="en-US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Radar</a:t>
              </a:r>
              <a:endParaRPr lang="x-none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67" name="Picture 44">
              <a:extLst>
                <a:ext uri="{FF2B5EF4-FFF2-40B4-BE49-F238E27FC236}">
                  <a16:creationId xmlns:a16="http://schemas.microsoft.com/office/drawing/2014/main" xmlns="" id="{643C88FB-D72B-0485-22D1-67E2C280B18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/>
            <a:stretch>
              <a:fillRect/>
            </a:stretch>
          </p:blipFill>
          <p:spPr>
            <a:xfrm>
              <a:off x="4119486" y="1525755"/>
              <a:ext cx="375704" cy="344410"/>
            </a:xfrm>
            <a:prstGeom prst="rect">
              <a:avLst/>
            </a:prstGeom>
            <a:grpFill/>
          </p:spPr>
        </p:pic>
      </p:grpSp>
      <p:grpSp>
        <p:nvGrpSpPr>
          <p:cNvPr id="68" name="Группа 67">
            <a:extLst>
              <a:ext uri="{FF2B5EF4-FFF2-40B4-BE49-F238E27FC236}">
                <a16:creationId xmlns:a16="http://schemas.microsoft.com/office/drawing/2014/main" xmlns="" id="{7DBCA2C1-2818-93ED-B432-DAC08BD136FF}"/>
              </a:ext>
            </a:extLst>
          </p:cNvPr>
          <p:cNvGrpSpPr/>
          <p:nvPr/>
        </p:nvGrpSpPr>
        <p:grpSpPr>
          <a:xfrm>
            <a:off x="8683341" y="2933756"/>
            <a:ext cx="2553104" cy="362157"/>
            <a:chOff x="7920666" y="1441102"/>
            <a:chExt cx="2391550" cy="339240"/>
          </a:xfrm>
          <a:solidFill>
            <a:schemeClr val="bg2">
              <a:lumMod val="50000"/>
              <a:lumOff val="50000"/>
            </a:schemeClr>
          </a:solidFill>
        </p:grpSpPr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xmlns="" id="{013FFDDA-FF03-F954-3EE4-541AA3761070}"/>
                </a:ext>
              </a:extLst>
            </p:cNvPr>
            <p:cNvSpPr txBox="1"/>
            <p:nvPr/>
          </p:nvSpPr>
          <p:spPr>
            <a:xfrm>
              <a:off x="8418343" y="1477284"/>
              <a:ext cx="1893873" cy="25947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x-none" sz="12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PHOTOMOD </a:t>
              </a:r>
              <a:r>
                <a:rPr lang="en-US" sz="1200" b="1" dirty="0" err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AutoUAS</a:t>
              </a:r>
              <a:endParaRPr lang="x-none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70" name="Picture 48">
              <a:extLst>
                <a:ext uri="{FF2B5EF4-FFF2-40B4-BE49-F238E27FC236}">
                  <a16:creationId xmlns:a16="http://schemas.microsoft.com/office/drawing/2014/main" xmlns="" id="{509F951A-4906-C0C9-4542-6002A328FDF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/>
            <a:stretch>
              <a:fillRect/>
            </a:stretch>
          </p:blipFill>
          <p:spPr>
            <a:xfrm>
              <a:off x="7920666" y="1441102"/>
              <a:ext cx="442588" cy="339240"/>
            </a:xfrm>
            <a:prstGeom prst="rect">
              <a:avLst/>
            </a:prstGeom>
            <a:grpFill/>
          </p:spPr>
        </p:pic>
      </p:grpSp>
      <p:sp>
        <p:nvSpPr>
          <p:cNvPr id="72" name="Google Shape;358;p10"/>
          <p:cNvSpPr txBox="1"/>
          <p:nvPr/>
        </p:nvSpPr>
        <p:spPr>
          <a:xfrm>
            <a:off x="7883473" y="5651436"/>
            <a:ext cx="1869776" cy="587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300" tIns="20300" rIns="20300" bIns="203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i="0" u="none" strike="noStrike" cap="none" dirty="0" smtClean="0">
                <a:solidFill>
                  <a:schemeClr val="lt1"/>
                </a:solidFill>
                <a:latin typeface="Arial Black" panose="020B0A04020102020204" pitchFamily="34" charset="0"/>
                <a:sym typeface="Arial"/>
              </a:rPr>
              <a:t>ГИС </a:t>
            </a:r>
            <a:r>
              <a:rPr lang="ru-RU" sz="1600" i="0" u="none" strike="noStrike" cap="none" dirty="0" err="1" smtClean="0">
                <a:solidFill>
                  <a:schemeClr val="lt1"/>
                </a:solidFill>
                <a:latin typeface="Arial Black" panose="020B0A04020102020204" pitchFamily="34" charset="0"/>
                <a:sym typeface="Arial"/>
              </a:rPr>
              <a:t>КартоСфера</a:t>
            </a:r>
            <a:endParaRPr sz="1600" i="0" u="none" strike="noStrike" cap="none" dirty="0">
              <a:solidFill>
                <a:schemeClr val="lt1"/>
              </a:solidFill>
              <a:latin typeface="Arial Black" panose="020B0A04020102020204" pitchFamily="34" charset="0"/>
              <a:sym typeface="Arial"/>
            </a:endParaRPr>
          </a:p>
        </p:txBody>
      </p:sp>
      <p:sp>
        <p:nvSpPr>
          <p:cNvPr id="73" name="Google Shape;358;p10"/>
          <p:cNvSpPr txBox="1"/>
          <p:nvPr/>
        </p:nvSpPr>
        <p:spPr>
          <a:xfrm>
            <a:off x="5025479" y="4356227"/>
            <a:ext cx="1730975" cy="587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300" tIns="20300" rIns="20300" bIns="203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i="0" u="none" strike="noStrike" cap="none" dirty="0" smtClean="0">
                <a:solidFill>
                  <a:schemeClr val="lt1"/>
                </a:solidFill>
                <a:latin typeface="Arial Black" panose="020B0A04020102020204" pitchFamily="34" charset="0"/>
                <a:sym typeface="Arial"/>
              </a:rPr>
              <a:t>ПК СОФИ</a:t>
            </a:r>
            <a:endParaRPr sz="1600" b="1" i="0" u="none" strike="noStrike" cap="none" dirty="0">
              <a:solidFill>
                <a:schemeClr val="lt1"/>
              </a:solidFill>
              <a:latin typeface="Arial Black" panose="020B0A04020102020204" pitchFamily="34" charset="0"/>
              <a:sym typeface="Arial"/>
            </a:endParaRPr>
          </a:p>
        </p:txBody>
      </p:sp>
      <p:sp>
        <p:nvSpPr>
          <p:cNvPr id="43" name="Google Shape;332;p7"/>
          <p:cNvSpPr/>
          <p:nvPr/>
        </p:nvSpPr>
        <p:spPr>
          <a:xfrm>
            <a:off x="9828590" y="4715188"/>
            <a:ext cx="1719095" cy="1744259"/>
          </a:xfrm>
          <a:custGeom>
            <a:avLst/>
            <a:gdLst/>
            <a:ahLst/>
            <a:cxnLst/>
            <a:rect l="l" t="t" r="r" b="b"/>
            <a:pathLst>
              <a:path w="4398682" h="5032188" extrusionOk="0">
                <a:moveTo>
                  <a:pt x="2187388" y="0"/>
                </a:moveTo>
                <a:lnTo>
                  <a:pt x="4386729" y="1261035"/>
                </a:lnTo>
                <a:cubicBezTo>
                  <a:pt x="4390713" y="2103718"/>
                  <a:pt x="4394698" y="2946400"/>
                  <a:pt x="4398682" y="3789083"/>
                </a:cubicBezTo>
                <a:lnTo>
                  <a:pt x="2193365" y="5032188"/>
                </a:lnTo>
                <a:lnTo>
                  <a:pt x="0" y="3783106"/>
                </a:lnTo>
                <a:lnTo>
                  <a:pt x="0" y="1267012"/>
                </a:lnTo>
                <a:lnTo>
                  <a:pt x="2187388" y="0"/>
                </a:lnTo>
                <a:close/>
              </a:path>
            </a:pathLst>
          </a:custGeom>
          <a:solidFill>
            <a:schemeClr val="accent2"/>
          </a:solidFill>
          <a:ln w="19050" cap="flat" cmpd="sng">
            <a:solidFill>
              <a:srgbClr val="E6E6E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F7D952"/>
              </a:solidFill>
              <a:latin typeface="Mate"/>
              <a:ea typeface="Mate"/>
              <a:cs typeface="Mate"/>
              <a:sym typeface="Mate"/>
            </a:endParaRPr>
          </a:p>
        </p:txBody>
      </p:sp>
      <p:sp>
        <p:nvSpPr>
          <p:cNvPr id="44" name="Google Shape;358;p10"/>
          <p:cNvSpPr txBox="1"/>
          <p:nvPr/>
        </p:nvSpPr>
        <p:spPr>
          <a:xfrm>
            <a:off x="9816710" y="5707378"/>
            <a:ext cx="1730975" cy="587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300" tIns="20300" rIns="20300" bIns="203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i="0" u="none" strike="noStrike" cap="none" dirty="0" smtClean="0">
                <a:solidFill>
                  <a:schemeClr val="lt1"/>
                </a:solidFill>
                <a:latin typeface="Arial Black" panose="020B0A04020102020204" pitchFamily="34" charset="0"/>
                <a:sym typeface="Arial"/>
              </a:rPr>
              <a:t>ГИП ОКО</a:t>
            </a:r>
            <a:endParaRPr sz="1600" b="1" i="0" u="none" strike="noStrike" cap="none" dirty="0">
              <a:solidFill>
                <a:schemeClr val="lt1"/>
              </a:solidFill>
              <a:latin typeface="Arial Black" panose="020B0A04020102020204" pitchFamily="34" charset="0"/>
              <a:sym typeface="Arial"/>
            </a:endParaRPr>
          </a:p>
        </p:txBody>
      </p:sp>
      <p:pic>
        <p:nvPicPr>
          <p:cNvPr id="74" name="Рисунок 7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5439" y="5179826"/>
            <a:ext cx="1373516" cy="59085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85728" y="2248971"/>
            <a:ext cx="816247" cy="901272"/>
          </a:xfrm>
          <a:prstGeom prst="rect">
            <a:avLst/>
          </a:prstGeom>
        </p:spPr>
      </p:pic>
      <p:sp>
        <p:nvSpPr>
          <p:cNvPr id="75" name="Google Shape;358;p10"/>
          <p:cNvSpPr txBox="1"/>
          <p:nvPr/>
        </p:nvSpPr>
        <p:spPr>
          <a:xfrm>
            <a:off x="414181" y="2988071"/>
            <a:ext cx="1730975" cy="587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300" tIns="20300" rIns="20300" bIns="203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i="0" u="none" strike="sngStrike" cap="none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QGis</a:t>
            </a:r>
            <a:endParaRPr sz="1600" i="0" u="none" strike="sngStrike" cap="none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76" name="Google Shape;358;p10"/>
          <p:cNvSpPr txBox="1"/>
          <p:nvPr/>
        </p:nvSpPr>
        <p:spPr>
          <a:xfrm>
            <a:off x="3216183" y="4383877"/>
            <a:ext cx="1730975" cy="587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300" tIns="20300" rIns="20300" bIns="203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i="0" u="none" strike="sngStrike" cap="none" dirty="0" smtClean="0">
                <a:solidFill>
                  <a:schemeClr val="lt1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Global Mapper</a:t>
            </a:r>
            <a:endParaRPr sz="1200" i="0" u="none" strike="sngStrike" cap="none" dirty="0">
              <a:solidFill>
                <a:schemeClr val="lt1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330989" y="5086515"/>
            <a:ext cx="920114" cy="755807"/>
          </a:xfrm>
          <a:prstGeom prst="rect">
            <a:avLst/>
          </a:prstGeom>
        </p:spPr>
      </p:pic>
      <p:sp>
        <p:nvSpPr>
          <p:cNvPr id="77" name="Google Shape;358;p10"/>
          <p:cNvSpPr txBox="1"/>
          <p:nvPr/>
        </p:nvSpPr>
        <p:spPr>
          <a:xfrm>
            <a:off x="5957594" y="5698836"/>
            <a:ext cx="1730975" cy="587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300" tIns="20300" rIns="20300" bIns="203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i="0" u="none" strike="sngStrike" cap="none" dirty="0" smtClean="0">
                <a:solidFill>
                  <a:schemeClr val="lt1"/>
                </a:solidFill>
                <a:latin typeface="Arial" panose="020B0604020202020204" pitchFamily="34" charset="0"/>
                <a:cs typeface="Arial" panose="020B0604020202020204" pitchFamily="34" charset="0"/>
                <a:sym typeface="Arial"/>
              </a:rPr>
              <a:t>MapInfo</a:t>
            </a:r>
            <a:endParaRPr sz="1800" i="0" u="none" strike="sngStrike" cap="none" dirty="0">
              <a:solidFill>
                <a:schemeClr val="lt1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633418" y="2305103"/>
            <a:ext cx="1012944" cy="844119"/>
          </a:xfrm>
          <a:prstGeom prst="rect">
            <a:avLst/>
          </a:prstGeom>
        </p:spPr>
      </p:pic>
      <p:sp>
        <p:nvSpPr>
          <p:cNvPr id="78" name="Google Shape;358;p10"/>
          <p:cNvSpPr txBox="1"/>
          <p:nvPr/>
        </p:nvSpPr>
        <p:spPr>
          <a:xfrm>
            <a:off x="2296211" y="3006799"/>
            <a:ext cx="1730975" cy="5871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0300" tIns="20300" rIns="20300" bIns="20300" anchor="ctr" anchorCtr="0">
            <a:noAutofit/>
          </a:bodyPr>
          <a:lstStyle/>
          <a:p>
            <a:pPr lvl="0" algn="ctr">
              <a:lnSpc>
                <a:spcPct val="90000"/>
              </a:lnSpc>
            </a:pPr>
            <a:r>
              <a:rPr lang="en-US" sz="1200" strike="sngStrike" dirty="0" err="1">
                <a:solidFill>
                  <a:schemeClr val="l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SASPlanet</a:t>
            </a:r>
            <a:endParaRPr sz="1200" i="0" u="none" strike="sngStrike" cap="none" dirty="0">
              <a:solidFill>
                <a:schemeClr val="lt1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415834" y="3582718"/>
            <a:ext cx="919482" cy="92815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405765" y="4984504"/>
            <a:ext cx="674512" cy="693784"/>
          </a:xfrm>
          <a:prstGeom prst="rect">
            <a:avLst/>
          </a:prstGeom>
        </p:spPr>
      </p:pic>
      <p:pic>
        <p:nvPicPr>
          <p:cNvPr id="80" name="Picture 4" descr="R:\Обмен\для Черненко\logo.png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1084" y="5084763"/>
            <a:ext cx="622444" cy="622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16"/>
          <p:cNvSpPr txBox="1">
            <a:spLocks noGrp="1"/>
          </p:cNvSpPr>
          <p:nvPr>
            <p:ph type="title"/>
          </p:nvPr>
        </p:nvSpPr>
        <p:spPr>
          <a:xfrm>
            <a:off x="6096000" y="600453"/>
            <a:ext cx="5356302" cy="24224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200"/>
              <a:buFont typeface="Mate"/>
              <a:buNone/>
            </a:pPr>
            <a:r>
              <a:rPr lang="ru-RU" sz="7200" dirty="0"/>
              <a:t>Спасибо за внимание</a:t>
            </a:r>
            <a:endParaRPr sz="7200" dirty="0"/>
          </a:p>
        </p:txBody>
      </p:sp>
      <p:pic>
        <p:nvPicPr>
          <p:cNvPr id="8" name="Picture 2" descr="J:\05_Графический дизайн (отд 122)\03_Дизайн макеты (НИИ ТП-НПК-12)\01_Логотип НИИ ТП РКС\Белый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0812" y="5734512"/>
            <a:ext cx="3544183" cy="79356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/>
          <p:cNvPicPr>
            <a:picLocks noGrp="1" noChangeAspect="1"/>
          </p:cNvPicPr>
          <p:nvPr>
            <p:ph type="pic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6" r="6266"/>
          <a:stretch>
            <a:fillRect/>
          </a:stretch>
        </p:blipFill>
        <p:spPr/>
      </p:pic>
      <p:pic>
        <p:nvPicPr>
          <p:cNvPr id="21" name="Рисунок 20"/>
          <p:cNvPicPr>
            <a:picLocks noGrp="1" noChangeAspect="1"/>
          </p:cNvPicPr>
          <p:nvPr>
            <p:ph type="pic" idx="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2" r="6772"/>
          <a:stretch>
            <a:fillRect/>
          </a:stretch>
        </p:blipFill>
        <p:spPr/>
      </p:pic>
      <p:pic>
        <p:nvPicPr>
          <p:cNvPr id="25" name="Рисунок 24"/>
          <p:cNvPicPr>
            <a:picLocks noGrp="1" noChangeAspect="1"/>
          </p:cNvPicPr>
          <p:nvPr>
            <p:ph type="pic" idx="4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99" r="20299"/>
          <a:stretch>
            <a:fillRect/>
          </a:stretch>
        </p:blipFill>
        <p:spPr/>
      </p:pic>
      <p:pic>
        <p:nvPicPr>
          <p:cNvPr id="27" name="Рисунок 26"/>
          <p:cNvPicPr>
            <a:picLocks noGrp="1" noChangeAspect="1"/>
          </p:cNvPicPr>
          <p:nvPr>
            <p:ph type="pic" idx="3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80" r="14480"/>
          <a:stretch>
            <a:fillRect/>
          </a:stretch>
        </p:blipFill>
        <p:spPr>
          <a:xfrm>
            <a:off x="391110" y="2493385"/>
            <a:ext cx="1465840" cy="128939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">
  <a:themeElements>
    <a:clrScheme name="Custom 7">
      <a:dk1>
        <a:srgbClr val="000000"/>
      </a:dk1>
      <a:lt1>
        <a:srgbClr val="FFFFFF"/>
      </a:lt1>
      <a:dk2>
        <a:srgbClr val="0F253E"/>
      </a:dk2>
      <a:lt2>
        <a:srgbClr val="E7E6E6"/>
      </a:lt2>
      <a:accent1>
        <a:srgbClr val="4472C4"/>
      </a:accent1>
      <a:accent2>
        <a:srgbClr val="B83903"/>
      </a:accent2>
      <a:accent3>
        <a:srgbClr val="75262A"/>
      </a:accent3>
      <a:accent4>
        <a:srgbClr val="F79320"/>
      </a:accent4>
      <a:accent5>
        <a:srgbClr val="44668D"/>
      </a:accent5>
      <a:accent6>
        <a:srgbClr val="0F253E"/>
      </a:accent6>
      <a:hlink>
        <a:srgbClr val="AEC0D9"/>
      </a:hlink>
      <a:folHlink>
        <a:srgbClr val="B8390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926</TotalTime>
  <Words>293</Words>
  <Application>Microsoft Office PowerPoint</Application>
  <PresentationFormat>Произвольный</PresentationFormat>
  <Paragraphs>83</Paragraphs>
  <Slides>9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Custom</vt:lpstr>
      <vt:lpstr>Технология промышленного производства геопространственной продукции</vt:lpstr>
      <vt:lpstr>Презентация PowerPoint</vt:lpstr>
      <vt:lpstr>Основные требования к системе геоинформационного обеспечения</vt:lpstr>
      <vt:lpstr>Цель </vt:lpstr>
      <vt:lpstr>Задачи</vt:lpstr>
      <vt:lpstr>Презентация PowerPoint</vt:lpstr>
      <vt:lpstr>Основа современного промышленного производства геопространственных продуктов</vt:lpstr>
      <vt:lpstr>Комплект  специального программного обеспечения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Технология промышленного производства геопространственной продукции</dc:title>
  <dc:creator>Макеров Михаил Игоревич</dc:creator>
  <cp:lastModifiedBy>Makerov</cp:lastModifiedBy>
  <cp:revision>38</cp:revision>
  <dcterms:created xsi:type="dcterms:W3CDTF">2023-09-14T05:46:04Z</dcterms:created>
  <dcterms:modified xsi:type="dcterms:W3CDTF">2025-09-21T10:49:34Z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