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6" r:id="rId1"/>
  </p:sldMasterIdLst>
  <p:notesMasterIdLst>
    <p:notesMasterId r:id="rId28"/>
  </p:notesMasterIdLst>
  <p:handoutMasterIdLst>
    <p:handoutMasterId r:id="rId29"/>
  </p:handoutMasterIdLst>
  <p:sldIdLst>
    <p:sldId id="257" r:id="rId2"/>
    <p:sldId id="814" r:id="rId3"/>
    <p:sldId id="832" r:id="rId4"/>
    <p:sldId id="921" r:id="rId5"/>
    <p:sldId id="922" r:id="rId6"/>
    <p:sldId id="932" r:id="rId7"/>
    <p:sldId id="933" r:id="rId8"/>
    <p:sldId id="935" r:id="rId9"/>
    <p:sldId id="911" r:id="rId10"/>
    <p:sldId id="916" r:id="rId11"/>
    <p:sldId id="917" r:id="rId12"/>
    <p:sldId id="924" r:id="rId13"/>
    <p:sldId id="923" r:id="rId14"/>
    <p:sldId id="918" r:id="rId15"/>
    <p:sldId id="919" r:id="rId16"/>
    <p:sldId id="262" r:id="rId17"/>
    <p:sldId id="263" r:id="rId18"/>
    <p:sldId id="920" r:id="rId19"/>
    <p:sldId id="925" r:id="rId20"/>
    <p:sldId id="929" r:id="rId21"/>
    <p:sldId id="930" r:id="rId22"/>
    <p:sldId id="927" r:id="rId23"/>
    <p:sldId id="270" r:id="rId24"/>
    <p:sldId id="271" r:id="rId25"/>
    <p:sldId id="936" r:id="rId26"/>
    <p:sldId id="931" r:id="rId27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n Miigaik" initials="AM" lastIdx="2" clrIdx="0">
    <p:extLst>
      <p:ext uri="{19B8F6BF-5375-455C-9EA6-DF929625EA0E}">
        <p15:presenceInfo xmlns:p15="http://schemas.microsoft.com/office/powerpoint/2012/main" userId="71078550e5aa03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02E"/>
    <a:srgbClr val="6E9F4D"/>
    <a:srgbClr val="FF3300"/>
    <a:srgbClr val="595959"/>
    <a:srgbClr val="9BA8B7"/>
    <a:srgbClr val="D775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36" autoAdjust="0"/>
    <p:restoredTop sz="95052" autoAdjust="0"/>
  </p:normalViewPr>
  <p:slideViewPr>
    <p:cSldViewPr snapToGrid="0">
      <p:cViewPr>
        <p:scale>
          <a:sx n="97" d="100"/>
          <a:sy n="97" d="100"/>
        </p:scale>
        <p:origin x="1032" y="496"/>
      </p:cViewPr>
      <p:guideLst/>
    </p:cSldViewPr>
  </p:slideViewPr>
  <p:outlineViewPr>
    <p:cViewPr>
      <p:scale>
        <a:sx n="33" d="100"/>
        <a:sy n="33" d="100"/>
      </p:scale>
      <p:origin x="0" y="-976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F9D1F8-64BE-44B4-AE4C-6AC27F2643B9}" type="doc">
      <dgm:prSet loTypeId="urn:microsoft.com/office/officeart/2005/8/layout/cycle8" loCatId="cycle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1A4BB613-96BA-4FF3-BDCF-928F810617FF}">
      <dgm:prSet phldrT="[Текст]" custT="1"/>
      <dgm:spPr>
        <a:solidFill>
          <a:schemeClr val="accent2"/>
        </a:solidFill>
      </dgm:spPr>
      <dgm:t>
        <a:bodyPr spcFirstLastPara="0" vert="horz" wrap="square" lIns="0" tIns="0" rIns="144000" bIns="0" numCol="1" spcCol="1270" anchor="ctr" anchorCtr="1"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 dirty="0">
            <a:solidFill>
              <a:sysClr val="windowText" lastClr="000000"/>
            </a:solidFill>
            <a:latin typeface="Circe ExtraBold" panose="020B0802020203020203" pitchFamily="34" charset="-52"/>
            <a:ea typeface="+mn-ea"/>
            <a:cs typeface="+mn-cs"/>
          </a:endParaRPr>
        </a:p>
      </dgm:t>
    </dgm:pt>
    <dgm:pt modelId="{312CC495-1782-407D-AC2C-C8D5785A1A44}" type="parTrans" cxnId="{0065C259-8822-4990-B179-AE448EC82DEA}">
      <dgm:prSet/>
      <dgm:spPr/>
      <dgm:t>
        <a:bodyPr/>
        <a:lstStyle/>
        <a:p>
          <a:endParaRPr lang="ru-RU"/>
        </a:p>
      </dgm:t>
    </dgm:pt>
    <dgm:pt modelId="{0C520FE1-05D4-48E9-AE41-929E931EBD1A}" type="sibTrans" cxnId="{0065C259-8822-4990-B179-AE448EC82DEA}">
      <dgm:prSet/>
      <dgm:spPr/>
      <dgm:t>
        <a:bodyPr/>
        <a:lstStyle/>
        <a:p>
          <a:endParaRPr lang="ru-RU"/>
        </a:p>
      </dgm:t>
    </dgm:pt>
    <dgm:pt modelId="{B20A5B55-94C2-4D76-9044-63396392B128}">
      <dgm:prSet phldrT="[Текст]" custT="1"/>
      <dgm:spPr/>
      <dgm:t>
        <a:bodyPr lIns="0" tIns="0" rIns="0" bIns="0" anchor="ctr" anchorCtr="1"/>
        <a:lstStyle/>
        <a:p>
          <a:pPr algn="ctr">
            <a:lnSpc>
              <a:spcPct val="100000"/>
            </a:lnSpc>
          </a:pPr>
          <a:endParaRPr lang="ru-RU" sz="1600" b="1" kern="1200" dirty="0">
            <a:latin typeface="Circe ExtraBold" panose="020B0802020203020203" pitchFamily="34" charset="-52"/>
            <a:ea typeface="+mn-ea"/>
            <a:cs typeface="+mn-cs"/>
          </a:endParaRPr>
        </a:p>
      </dgm:t>
    </dgm:pt>
    <dgm:pt modelId="{DB2B8FC9-9D11-43F9-B42B-8715F4355E04}" type="parTrans" cxnId="{3C9E9D07-A29F-4E7B-BB52-DEE323355F5F}">
      <dgm:prSet/>
      <dgm:spPr/>
      <dgm:t>
        <a:bodyPr/>
        <a:lstStyle/>
        <a:p>
          <a:endParaRPr lang="ru-RU"/>
        </a:p>
      </dgm:t>
    </dgm:pt>
    <dgm:pt modelId="{A166F6A1-86CD-4718-9DCC-AF5385F2DC71}" type="sibTrans" cxnId="{3C9E9D07-A29F-4E7B-BB52-DEE323355F5F}">
      <dgm:prSet/>
      <dgm:spPr/>
      <dgm:t>
        <a:bodyPr/>
        <a:lstStyle/>
        <a:p>
          <a:endParaRPr lang="ru-RU"/>
        </a:p>
      </dgm:t>
    </dgm:pt>
    <dgm:pt modelId="{F74E20EB-239D-4C7E-8943-CE4970B95AB7}">
      <dgm:prSet phldrT="[Текст]"/>
      <dgm:spPr/>
      <dgm:t>
        <a:bodyPr/>
        <a:lstStyle/>
        <a:p>
          <a:endParaRPr lang="ru-RU" dirty="0"/>
        </a:p>
      </dgm:t>
    </dgm:pt>
    <dgm:pt modelId="{B8AEF43C-BA83-4A5F-9E56-463820601963}" type="parTrans" cxnId="{A465818E-6BFD-4A24-BCA9-34DC0267CF0E}">
      <dgm:prSet/>
      <dgm:spPr/>
      <dgm:t>
        <a:bodyPr/>
        <a:lstStyle/>
        <a:p>
          <a:endParaRPr lang="ru-RU"/>
        </a:p>
      </dgm:t>
    </dgm:pt>
    <dgm:pt modelId="{2078592C-10A4-42F8-86E1-1316B95AA487}" type="sibTrans" cxnId="{A465818E-6BFD-4A24-BCA9-34DC0267CF0E}">
      <dgm:prSet/>
      <dgm:spPr/>
      <dgm:t>
        <a:bodyPr/>
        <a:lstStyle/>
        <a:p>
          <a:endParaRPr lang="ru-RU"/>
        </a:p>
      </dgm:t>
    </dgm:pt>
    <dgm:pt modelId="{092C3593-E95C-49A3-85B8-97EEE01BFE99}">
      <dgm:prSet phldrT="[Текст]" custT="1"/>
      <dgm:spPr/>
      <dgm:t>
        <a:bodyPr spcFirstLastPara="0" vert="horz" wrap="square" lIns="0" tIns="0" rIns="0" bIns="0" numCol="1" spcCol="1270" anchor="ctr" anchorCtr="1"/>
        <a:lstStyle/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 dirty="0">
            <a:latin typeface="Circe ExtraBold" panose="020B0802020203020203" pitchFamily="34" charset="-52"/>
            <a:ea typeface="+mn-ea"/>
            <a:cs typeface="+mn-cs"/>
          </a:endParaRPr>
        </a:p>
      </dgm:t>
    </dgm:pt>
    <dgm:pt modelId="{F7E6EF0F-7F72-43DC-8C89-58B8B49D570C}" type="parTrans" cxnId="{600F9EA5-E524-43E2-8516-D557F85832FD}">
      <dgm:prSet/>
      <dgm:spPr/>
      <dgm:t>
        <a:bodyPr/>
        <a:lstStyle/>
        <a:p>
          <a:endParaRPr lang="ru-RU"/>
        </a:p>
      </dgm:t>
    </dgm:pt>
    <dgm:pt modelId="{625467C0-4657-4E46-B2E6-8D77684D94AC}" type="sibTrans" cxnId="{600F9EA5-E524-43E2-8516-D557F85832FD}">
      <dgm:prSet/>
      <dgm:spPr/>
      <dgm:t>
        <a:bodyPr/>
        <a:lstStyle/>
        <a:p>
          <a:endParaRPr lang="ru-RU"/>
        </a:p>
      </dgm:t>
    </dgm:pt>
    <dgm:pt modelId="{EC88CBF6-BAD2-4221-8A44-EA168392961A}">
      <dgm:prSet phldrT="[Текст]" custT="1"/>
      <dgm:spPr>
        <a:solidFill>
          <a:schemeClr val="accent2"/>
        </a:solidFill>
      </dgm:spPr>
      <dgm:t>
        <a:bodyPr spcFirstLastPara="0" vert="horz" wrap="square" lIns="0" tIns="0" rIns="0" bIns="0" numCol="1" spcCol="1270" anchor="ctr" anchorCtr="1"/>
        <a:lstStyle/>
        <a:p>
          <a:pPr marL="288000" algn="l">
            <a:lnSpc>
              <a:spcPct val="100000"/>
            </a:lnSpc>
            <a:buFontTx/>
            <a:buNone/>
          </a:pPr>
          <a:r>
            <a:rPr lang="ru-RU" sz="1600" b="1" kern="1200" baseline="0">
              <a:solidFill>
                <a:sysClr val="windowText" lastClr="000000"/>
              </a:solidFill>
              <a:effectLst/>
              <a:latin typeface="Circe" panose="020B0502020203020203" pitchFamily="34" charset="-52"/>
            </a:rPr>
            <a:t> </a:t>
          </a:r>
          <a:endParaRPr lang="ru-RU" sz="1600" b="1" kern="1200" baseline="0" dirty="0">
            <a:solidFill>
              <a:sysClr val="windowText" lastClr="000000"/>
            </a:solidFill>
            <a:effectLst/>
            <a:latin typeface="Circe" panose="020B0502020203020203" pitchFamily="34" charset="-52"/>
          </a:endParaRPr>
        </a:p>
      </dgm:t>
    </dgm:pt>
    <dgm:pt modelId="{04DF41F3-0156-48B4-A2A6-0ECFEDE8DF28}" type="parTrans" cxnId="{511D54B1-0BD4-41CA-A1E8-F00A0582D66E}">
      <dgm:prSet/>
      <dgm:spPr/>
      <dgm:t>
        <a:bodyPr/>
        <a:lstStyle/>
        <a:p>
          <a:endParaRPr lang="ru-RU"/>
        </a:p>
      </dgm:t>
    </dgm:pt>
    <dgm:pt modelId="{47CBC4C9-BBBE-463E-92CF-7B172BF641A7}" type="sibTrans" cxnId="{511D54B1-0BD4-41CA-A1E8-F00A0582D66E}">
      <dgm:prSet/>
      <dgm:spPr/>
      <dgm:t>
        <a:bodyPr/>
        <a:lstStyle/>
        <a:p>
          <a:endParaRPr lang="ru-RU"/>
        </a:p>
      </dgm:t>
    </dgm:pt>
    <dgm:pt modelId="{D6D569C0-3F5E-489F-B5E8-B847A96C514B}">
      <dgm:prSet phldrT="[Текст]" custT="1"/>
      <dgm:spPr>
        <a:solidFill>
          <a:schemeClr val="accent2"/>
        </a:solidFill>
      </dgm:spPr>
      <dgm:t>
        <a:bodyPr spcFirstLastPara="0" vert="horz" wrap="square" lIns="0" tIns="0" rIns="0" bIns="0" numCol="1" spcCol="1270" anchor="ctr" anchorCtr="1"/>
        <a:lstStyle/>
        <a:p>
          <a:pPr marL="288000" algn="l" rtl="0">
            <a:lnSpc>
              <a:spcPct val="100000"/>
            </a:lnSpc>
          </a:pPr>
          <a:endParaRPr lang="ru-RU" sz="1300" b="1" kern="1200" dirty="0">
            <a:solidFill>
              <a:sysClr val="windowText" lastClr="000000"/>
            </a:solidFill>
            <a:effectLst/>
          </a:endParaRPr>
        </a:p>
      </dgm:t>
    </dgm:pt>
    <dgm:pt modelId="{59242A59-D689-4396-A82A-6C11CC91C8BA}" type="parTrans" cxnId="{DABBA9E2-898C-4D00-990C-BB2EC621CA5C}">
      <dgm:prSet/>
      <dgm:spPr/>
      <dgm:t>
        <a:bodyPr/>
        <a:lstStyle/>
        <a:p>
          <a:endParaRPr lang="ru-RU"/>
        </a:p>
      </dgm:t>
    </dgm:pt>
    <dgm:pt modelId="{2ED3A507-0B86-4F87-9E6F-A16AC4C2BD16}" type="sibTrans" cxnId="{DABBA9E2-898C-4D00-990C-BB2EC621CA5C}">
      <dgm:prSet/>
      <dgm:spPr/>
      <dgm:t>
        <a:bodyPr/>
        <a:lstStyle/>
        <a:p>
          <a:endParaRPr lang="ru-RU"/>
        </a:p>
      </dgm:t>
    </dgm:pt>
    <dgm:pt modelId="{AA1FA116-A6AF-46BA-B9F6-E42A5A5B2D48}">
      <dgm:prSet phldrT="[Текст]" custT="1"/>
      <dgm:spPr/>
      <dgm:t>
        <a:bodyPr spcFirstLastPara="0" vert="horz" wrap="square" lIns="0" tIns="45720" rIns="0" bIns="45720" numCol="1" spcCol="1270" anchor="ctr" anchorCtr="1"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300" b="1" kern="1200" baseline="0" dirty="0">
            <a:solidFill>
              <a:prstClr val="white"/>
            </a:solidFill>
            <a:effectLst/>
            <a:latin typeface="Circe" panose="020B0502020203020203" pitchFamily="34" charset="-52"/>
            <a:ea typeface="+mn-ea"/>
            <a:cs typeface="+mn-cs"/>
          </a:endParaRPr>
        </a:p>
      </dgm:t>
    </dgm:pt>
    <dgm:pt modelId="{ED5FD40E-A6D6-4EC9-A2F4-D44369AA046C}" type="parTrans" cxnId="{29E9DF91-F6EE-4A1E-AF37-4F5DD65431E1}">
      <dgm:prSet/>
      <dgm:spPr/>
      <dgm:t>
        <a:bodyPr/>
        <a:lstStyle/>
        <a:p>
          <a:endParaRPr lang="ru-RU"/>
        </a:p>
      </dgm:t>
    </dgm:pt>
    <dgm:pt modelId="{10D59072-57D3-45BC-84E2-37D2DA593477}" type="sibTrans" cxnId="{29E9DF91-F6EE-4A1E-AF37-4F5DD65431E1}">
      <dgm:prSet/>
      <dgm:spPr/>
      <dgm:t>
        <a:bodyPr/>
        <a:lstStyle/>
        <a:p>
          <a:endParaRPr lang="ru-RU"/>
        </a:p>
      </dgm:t>
    </dgm:pt>
    <dgm:pt modelId="{3912672C-41E1-4E47-AAE4-5BFF90DAD06D}">
      <dgm:prSet phldrT="[Текст]" custT="1"/>
      <dgm:spPr/>
      <dgm:t>
        <a:bodyPr spcFirstLastPara="0" vert="horz" wrap="square" lIns="0" tIns="0" rIns="0" bIns="0" numCol="1" spcCol="1270" anchor="ctr" anchorCtr="1"/>
        <a:lstStyle/>
        <a:p>
          <a:pPr marL="2880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300" b="1" kern="1200" baseline="0" dirty="0">
            <a:solidFill>
              <a:prstClr val="white"/>
            </a:solidFill>
            <a:effectLst/>
            <a:latin typeface="Circe" panose="020B0502020203020203" pitchFamily="34" charset="-52"/>
            <a:ea typeface="+mn-ea"/>
            <a:cs typeface="+mn-cs"/>
          </a:endParaRPr>
        </a:p>
      </dgm:t>
    </dgm:pt>
    <dgm:pt modelId="{8E9E1DC4-EF5B-4A68-AF91-5970454FC378}" type="sibTrans" cxnId="{8016BCCE-FD83-4101-B2B9-1E60CB681161}">
      <dgm:prSet/>
      <dgm:spPr/>
      <dgm:t>
        <a:bodyPr/>
        <a:lstStyle/>
        <a:p>
          <a:endParaRPr lang="ru-RU"/>
        </a:p>
      </dgm:t>
    </dgm:pt>
    <dgm:pt modelId="{9002E16E-C16F-42AD-9795-B71FC7A2428F}" type="parTrans" cxnId="{8016BCCE-FD83-4101-B2B9-1E60CB681161}">
      <dgm:prSet/>
      <dgm:spPr/>
      <dgm:t>
        <a:bodyPr/>
        <a:lstStyle/>
        <a:p>
          <a:endParaRPr lang="ru-RU"/>
        </a:p>
      </dgm:t>
    </dgm:pt>
    <dgm:pt modelId="{CD58CEC5-729C-4042-A429-ED4D116BC6D0}">
      <dgm:prSet phldrT="[Текст]" custT="1"/>
      <dgm:spPr/>
      <dgm:t>
        <a:bodyPr spcFirstLastPara="0" vert="horz" wrap="square" lIns="0" tIns="45720" rIns="0" bIns="45720" numCol="1" spcCol="1270" anchor="ctr" anchorCtr="1"/>
        <a:lstStyle/>
        <a:p>
          <a:pPr marL="114300" lvl="1" indent="-114300" algn="l" defTabSz="577850">
            <a:lnSpc>
              <a:spcPct val="10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300" b="1" kern="1200" baseline="0" dirty="0">
            <a:effectLst/>
            <a:latin typeface="Circe" panose="020B0502020203020203" pitchFamily="34" charset="-52"/>
            <a:ea typeface="+mn-ea"/>
            <a:cs typeface="+mn-cs"/>
          </a:endParaRPr>
        </a:p>
      </dgm:t>
    </dgm:pt>
    <dgm:pt modelId="{FF17D74B-37D2-4002-9ED4-A8B2861F72EC}" type="sibTrans" cxnId="{61BC1DCB-7BA7-42FC-AC4D-F6957EBD5CC8}">
      <dgm:prSet/>
      <dgm:spPr/>
      <dgm:t>
        <a:bodyPr/>
        <a:lstStyle/>
        <a:p>
          <a:endParaRPr lang="ru-RU"/>
        </a:p>
      </dgm:t>
    </dgm:pt>
    <dgm:pt modelId="{5333F708-C5E5-4593-99C6-A3427B7E3B44}" type="parTrans" cxnId="{61BC1DCB-7BA7-42FC-AC4D-F6957EBD5CC8}">
      <dgm:prSet/>
      <dgm:spPr/>
      <dgm:t>
        <a:bodyPr/>
        <a:lstStyle/>
        <a:p>
          <a:endParaRPr lang="ru-RU"/>
        </a:p>
      </dgm:t>
    </dgm:pt>
    <dgm:pt modelId="{E7DE8CC7-052A-4F30-AA9E-96BD53C30464}">
      <dgm:prSet phldrT="[Текст]" custT="1"/>
      <dgm:spPr/>
      <dgm:t>
        <a:bodyPr spcFirstLastPara="0" vert="horz" wrap="square" lIns="0" tIns="45720" rIns="0" bIns="45720" numCol="1" spcCol="1270" anchor="ctr" anchorCtr="1"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300" b="1" kern="1200" baseline="0" dirty="0">
            <a:effectLst/>
            <a:latin typeface="Circe" panose="020B0502020203020203" pitchFamily="34" charset="-52"/>
            <a:ea typeface="+mn-ea"/>
            <a:cs typeface="+mn-cs"/>
          </a:endParaRPr>
        </a:p>
      </dgm:t>
    </dgm:pt>
    <dgm:pt modelId="{8BDC0A48-0E4A-4CC5-8F64-DEF4ED4999F5}" type="parTrans" cxnId="{E10E0AA2-058E-4025-88FE-FA5605A311A3}">
      <dgm:prSet/>
      <dgm:spPr/>
      <dgm:t>
        <a:bodyPr/>
        <a:lstStyle/>
        <a:p>
          <a:endParaRPr lang="ru-RU"/>
        </a:p>
      </dgm:t>
    </dgm:pt>
    <dgm:pt modelId="{CE7D2F5F-6355-46E1-B273-5502274E4967}" type="sibTrans" cxnId="{E10E0AA2-058E-4025-88FE-FA5605A311A3}">
      <dgm:prSet/>
      <dgm:spPr/>
      <dgm:t>
        <a:bodyPr/>
        <a:lstStyle/>
        <a:p>
          <a:endParaRPr lang="ru-RU"/>
        </a:p>
      </dgm:t>
    </dgm:pt>
    <dgm:pt modelId="{91E69EDD-8B3C-4902-A857-E4AFEF6C8D00}">
      <dgm:prSet phldrT="[Текст]" custT="1"/>
      <dgm:spPr/>
      <dgm:t>
        <a:bodyPr spcFirstLastPara="0" vert="horz" wrap="square" lIns="0" tIns="45720" rIns="0" bIns="45720" numCol="1" spcCol="1270" anchor="ctr" anchorCtr="1"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300" b="1" kern="1200" baseline="0" dirty="0">
            <a:effectLst/>
            <a:latin typeface="Circe" panose="020B0502020203020203" pitchFamily="34" charset="-52"/>
            <a:ea typeface="+mn-ea"/>
            <a:cs typeface="+mn-cs"/>
          </a:endParaRPr>
        </a:p>
      </dgm:t>
    </dgm:pt>
    <dgm:pt modelId="{6E7BD559-582D-40A8-BF3C-0B3409DBC819}" type="parTrans" cxnId="{4B772032-B277-43BD-8986-5A679E92995F}">
      <dgm:prSet/>
      <dgm:spPr/>
      <dgm:t>
        <a:bodyPr/>
        <a:lstStyle/>
        <a:p>
          <a:endParaRPr lang="ru-RU"/>
        </a:p>
      </dgm:t>
    </dgm:pt>
    <dgm:pt modelId="{8448E35E-8D39-48E8-96F0-3F228745EB42}" type="sibTrans" cxnId="{4B772032-B277-43BD-8986-5A679E92995F}">
      <dgm:prSet/>
      <dgm:spPr/>
      <dgm:t>
        <a:bodyPr/>
        <a:lstStyle/>
        <a:p>
          <a:endParaRPr lang="ru-RU"/>
        </a:p>
      </dgm:t>
    </dgm:pt>
    <dgm:pt modelId="{EB22B925-95DE-4505-B3EA-D2D9DAF340A6}">
      <dgm:prSet/>
      <dgm:spPr/>
      <dgm:t>
        <a:bodyPr/>
        <a:lstStyle/>
        <a:p>
          <a:endParaRPr lang="ru-RU" dirty="0"/>
        </a:p>
      </dgm:t>
    </dgm:pt>
    <dgm:pt modelId="{B91E5CF5-D003-46DE-80A5-F08621B3FCCB}" type="parTrans" cxnId="{F5859940-453C-4DC0-BCAD-99D0FEC61201}">
      <dgm:prSet/>
      <dgm:spPr/>
      <dgm:t>
        <a:bodyPr/>
        <a:lstStyle/>
        <a:p>
          <a:endParaRPr lang="ru-RU"/>
        </a:p>
      </dgm:t>
    </dgm:pt>
    <dgm:pt modelId="{E5B9EB84-1080-4A07-A34D-E88993F1A980}" type="sibTrans" cxnId="{F5859940-453C-4DC0-BCAD-99D0FEC61201}">
      <dgm:prSet/>
      <dgm:spPr/>
      <dgm:t>
        <a:bodyPr/>
        <a:lstStyle/>
        <a:p>
          <a:endParaRPr lang="ru-RU"/>
        </a:p>
      </dgm:t>
    </dgm:pt>
    <dgm:pt modelId="{6066B17F-265D-4D81-932A-7593A1880DC0}" type="pres">
      <dgm:prSet presAssocID="{81F9D1F8-64BE-44B4-AE4C-6AC27F2643B9}" presName="compositeShape" presStyleCnt="0">
        <dgm:presLayoutVars>
          <dgm:chMax val="7"/>
          <dgm:dir/>
          <dgm:resizeHandles val="exact"/>
        </dgm:presLayoutVars>
      </dgm:prSet>
      <dgm:spPr/>
    </dgm:pt>
    <dgm:pt modelId="{BD52A4C7-06C2-4B75-8891-D043AD30219D}" type="pres">
      <dgm:prSet presAssocID="{81F9D1F8-64BE-44B4-AE4C-6AC27F2643B9}" presName="wedge1" presStyleLbl="node1" presStyleIdx="0" presStyleCnt="5"/>
      <dgm:spPr/>
    </dgm:pt>
    <dgm:pt modelId="{7B0F9CD5-8F44-4AB5-9A5F-39680D46CC42}" type="pres">
      <dgm:prSet presAssocID="{81F9D1F8-64BE-44B4-AE4C-6AC27F2643B9}" presName="dummy1a" presStyleCnt="0"/>
      <dgm:spPr/>
    </dgm:pt>
    <dgm:pt modelId="{D1017490-78A0-4E4A-950C-EA92CCE73CD6}" type="pres">
      <dgm:prSet presAssocID="{81F9D1F8-64BE-44B4-AE4C-6AC27F2643B9}" presName="dummy1b" presStyleCnt="0"/>
      <dgm:spPr/>
    </dgm:pt>
    <dgm:pt modelId="{D5A7C476-3CCF-40F8-BC5D-C5A41AC4BDD8}" type="pres">
      <dgm:prSet presAssocID="{81F9D1F8-64BE-44B4-AE4C-6AC27F2643B9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5130DB1B-FED5-4C8B-B0DB-CDF9CC87B60E}" type="pres">
      <dgm:prSet presAssocID="{81F9D1F8-64BE-44B4-AE4C-6AC27F2643B9}" presName="wedge2" presStyleLbl="node1" presStyleIdx="1" presStyleCnt="5"/>
      <dgm:spPr/>
    </dgm:pt>
    <dgm:pt modelId="{7C023A52-A56F-4DF8-B8FA-2F933A2D8A34}" type="pres">
      <dgm:prSet presAssocID="{81F9D1F8-64BE-44B4-AE4C-6AC27F2643B9}" presName="dummy2a" presStyleCnt="0"/>
      <dgm:spPr/>
    </dgm:pt>
    <dgm:pt modelId="{DD6DCCC7-1F88-42CD-9019-162ED89569ED}" type="pres">
      <dgm:prSet presAssocID="{81F9D1F8-64BE-44B4-AE4C-6AC27F2643B9}" presName="dummy2b" presStyleCnt="0"/>
      <dgm:spPr/>
    </dgm:pt>
    <dgm:pt modelId="{1BBD2946-3172-4435-9B29-34D1B231DF3A}" type="pres">
      <dgm:prSet presAssocID="{81F9D1F8-64BE-44B4-AE4C-6AC27F2643B9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FD0B3026-AFF0-408B-9724-57D50E797FD0}" type="pres">
      <dgm:prSet presAssocID="{81F9D1F8-64BE-44B4-AE4C-6AC27F2643B9}" presName="wedge3" presStyleLbl="node1" presStyleIdx="2" presStyleCnt="5" custLinFactNeighborX="-156" custLinFactNeighborY="-332"/>
      <dgm:spPr/>
    </dgm:pt>
    <dgm:pt modelId="{14728050-2B85-4DDF-B50A-F74F91CDA9BB}" type="pres">
      <dgm:prSet presAssocID="{81F9D1F8-64BE-44B4-AE4C-6AC27F2643B9}" presName="dummy3a" presStyleCnt="0"/>
      <dgm:spPr/>
    </dgm:pt>
    <dgm:pt modelId="{6198684E-DC99-4EEA-A291-DDDF6246BA1E}" type="pres">
      <dgm:prSet presAssocID="{81F9D1F8-64BE-44B4-AE4C-6AC27F2643B9}" presName="dummy3b" presStyleCnt="0"/>
      <dgm:spPr/>
    </dgm:pt>
    <dgm:pt modelId="{404A567D-B4C1-44B8-8A98-BE210FC995AE}" type="pres">
      <dgm:prSet presAssocID="{81F9D1F8-64BE-44B4-AE4C-6AC27F2643B9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A5B28926-2EE6-4A08-8D8D-026DF97E6AD7}" type="pres">
      <dgm:prSet presAssocID="{81F9D1F8-64BE-44B4-AE4C-6AC27F2643B9}" presName="wedge4" presStyleLbl="node1" presStyleIdx="3" presStyleCnt="5" custScaleX="95153" custScaleY="97379"/>
      <dgm:spPr/>
    </dgm:pt>
    <dgm:pt modelId="{64DF16C4-03AC-45F1-AC25-8ABD7CF1AA30}" type="pres">
      <dgm:prSet presAssocID="{81F9D1F8-64BE-44B4-AE4C-6AC27F2643B9}" presName="dummy4a" presStyleCnt="0"/>
      <dgm:spPr/>
    </dgm:pt>
    <dgm:pt modelId="{72130E3E-E5E7-43B2-8A06-9BA9ECA9E577}" type="pres">
      <dgm:prSet presAssocID="{81F9D1F8-64BE-44B4-AE4C-6AC27F2643B9}" presName="dummy4b" presStyleCnt="0"/>
      <dgm:spPr/>
    </dgm:pt>
    <dgm:pt modelId="{303481C7-160A-438A-A723-C607908B0659}" type="pres">
      <dgm:prSet presAssocID="{81F9D1F8-64BE-44B4-AE4C-6AC27F2643B9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3BEBBA80-DA66-45F1-AB3A-B1637C5E1A24}" type="pres">
      <dgm:prSet presAssocID="{81F9D1F8-64BE-44B4-AE4C-6AC27F2643B9}" presName="wedge5" presStyleLbl="node1" presStyleIdx="4" presStyleCnt="5"/>
      <dgm:spPr/>
    </dgm:pt>
    <dgm:pt modelId="{97BEE5E1-3429-475A-B412-960EA057C8A4}" type="pres">
      <dgm:prSet presAssocID="{81F9D1F8-64BE-44B4-AE4C-6AC27F2643B9}" presName="dummy5a" presStyleCnt="0"/>
      <dgm:spPr/>
    </dgm:pt>
    <dgm:pt modelId="{7B5D3D5E-694C-496A-8BD1-2B75D6D4B795}" type="pres">
      <dgm:prSet presAssocID="{81F9D1F8-64BE-44B4-AE4C-6AC27F2643B9}" presName="dummy5b" presStyleCnt="0"/>
      <dgm:spPr/>
    </dgm:pt>
    <dgm:pt modelId="{88BE8D5F-E677-45B3-9E7A-2ADE5B67697E}" type="pres">
      <dgm:prSet presAssocID="{81F9D1F8-64BE-44B4-AE4C-6AC27F2643B9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</dgm:pt>
    <dgm:pt modelId="{C187B8F7-F00F-41E2-A139-ACF7087B5B39}" type="pres">
      <dgm:prSet presAssocID="{0C520FE1-05D4-48E9-AE41-929E931EBD1A}" presName="arrowWedge1" presStyleLbl="fgSibTrans2D1" presStyleIdx="0" presStyleCnt="5" custLinFactNeighborX="-142" custLinFactNeighborY="-21"/>
      <dgm:spPr>
        <a:solidFill>
          <a:srgbClr val="F8C3B0"/>
        </a:solidFill>
      </dgm:spPr>
    </dgm:pt>
    <dgm:pt modelId="{DA6D1D12-C98F-4875-AB18-7C529F65E8C2}" type="pres">
      <dgm:prSet presAssocID="{A166F6A1-86CD-4718-9DCC-AF5385F2DC71}" presName="arrowWedge2" presStyleLbl="fgSibTrans2D1" presStyleIdx="1" presStyleCnt="5"/>
      <dgm:spPr/>
    </dgm:pt>
    <dgm:pt modelId="{7AE99365-73A6-49B0-91E4-43AA96253995}" type="pres">
      <dgm:prSet presAssocID="{E5B9EB84-1080-4A07-A34D-E88993F1A980}" presName="arrowWedge3" presStyleLbl="fgSibTrans2D1" presStyleIdx="2" presStyleCnt="5"/>
      <dgm:spPr/>
    </dgm:pt>
    <dgm:pt modelId="{3DF72E91-30CD-4B69-8879-6A5CA1E05FB7}" type="pres">
      <dgm:prSet presAssocID="{2078592C-10A4-42F8-86E1-1316B95AA487}" presName="arrowWedge4" presStyleLbl="fgSibTrans2D1" presStyleIdx="3" presStyleCnt="5"/>
      <dgm:spPr/>
    </dgm:pt>
    <dgm:pt modelId="{3A8DFDDA-A019-42D1-940C-1678BA15E2F0}" type="pres">
      <dgm:prSet presAssocID="{625467C0-4657-4E46-B2E6-8D77684D94AC}" presName="arrowWedge5" presStyleLbl="fgSibTrans2D1" presStyleIdx="4" presStyleCnt="5"/>
      <dgm:spPr/>
    </dgm:pt>
  </dgm:ptLst>
  <dgm:cxnLst>
    <dgm:cxn modelId="{B9BE9905-47F2-4178-9DA4-52F15F7E3BB4}" type="presOf" srcId="{B20A5B55-94C2-4D76-9044-63396392B128}" destId="{1BBD2946-3172-4435-9B29-34D1B231DF3A}" srcOrd="1" destOrd="0" presId="urn:microsoft.com/office/officeart/2005/8/layout/cycle8"/>
    <dgm:cxn modelId="{99F36D07-06CF-4936-8B38-60BD604D5B24}" type="presOf" srcId="{3912672C-41E1-4E47-AAE4-5BFF90DAD06D}" destId="{3BEBBA80-DA66-45F1-AB3A-B1637C5E1A24}" srcOrd="0" destOrd="1" presId="urn:microsoft.com/office/officeart/2005/8/layout/cycle8"/>
    <dgm:cxn modelId="{3C9E9D07-A29F-4E7B-BB52-DEE323355F5F}" srcId="{81F9D1F8-64BE-44B4-AE4C-6AC27F2643B9}" destId="{B20A5B55-94C2-4D76-9044-63396392B128}" srcOrd="1" destOrd="0" parTransId="{DB2B8FC9-9D11-43F9-B42B-8715F4355E04}" sibTransId="{A166F6A1-86CD-4718-9DCC-AF5385F2DC71}"/>
    <dgm:cxn modelId="{F0EA100F-7B49-43CA-A222-AC75E996668C}" type="presOf" srcId="{81F9D1F8-64BE-44B4-AE4C-6AC27F2643B9}" destId="{6066B17F-265D-4D81-932A-7593A1880DC0}" srcOrd="0" destOrd="0" presId="urn:microsoft.com/office/officeart/2005/8/layout/cycle8"/>
    <dgm:cxn modelId="{2301AA1F-DF5E-4B11-A2A6-5EE8FD1DD5A3}" type="presOf" srcId="{E7DE8CC7-052A-4F30-AA9E-96BD53C30464}" destId="{5130DB1B-FED5-4C8B-B0DB-CDF9CC87B60E}" srcOrd="0" destOrd="1" presId="urn:microsoft.com/office/officeart/2005/8/layout/cycle8"/>
    <dgm:cxn modelId="{11DB6624-A73D-4C5C-A66A-41540755F960}" type="presOf" srcId="{EC88CBF6-BAD2-4221-8A44-EA168392961A}" destId="{D5A7C476-3CCF-40F8-BC5D-C5A41AC4BDD8}" srcOrd="1" destOrd="1" presId="urn:microsoft.com/office/officeart/2005/8/layout/cycle8"/>
    <dgm:cxn modelId="{C6AB7428-9642-4508-BE9C-9537C1A02B82}" type="presOf" srcId="{AA1FA116-A6AF-46BA-B9F6-E42A5A5B2D48}" destId="{1BBD2946-3172-4435-9B29-34D1B231DF3A}" srcOrd="1" destOrd="3" presId="urn:microsoft.com/office/officeart/2005/8/layout/cycle8"/>
    <dgm:cxn modelId="{8AB8B72E-2913-4E09-AB92-7D5ABC51DAD7}" type="presOf" srcId="{AA1FA116-A6AF-46BA-B9F6-E42A5A5B2D48}" destId="{5130DB1B-FED5-4C8B-B0DB-CDF9CC87B60E}" srcOrd="0" destOrd="3" presId="urn:microsoft.com/office/officeart/2005/8/layout/cycle8"/>
    <dgm:cxn modelId="{4B772032-B277-43BD-8986-5A679E92995F}" srcId="{B20A5B55-94C2-4D76-9044-63396392B128}" destId="{91E69EDD-8B3C-4902-A857-E4AFEF6C8D00}" srcOrd="1" destOrd="0" parTransId="{6E7BD559-582D-40A8-BF3C-0B3409DBC819}" sibTransId="{8448E35E-8D39-48E8-96F0-3F228745EB42}"/>
    <dgm:cxn modelId="{F5859940-453C-4DC0-BCAD-99D0FEC61201}" srcId="{81F9D1F8-64BE-44B4-AE4C-6AC27F2643B9}" destId="{EB22B925-95DE-4505-B3EA-D2D9DAF340A6}" srcOrd="2" destOrd="0" parTransId="{B91E5CF5-D003-46DE-80A5-F08621B3FCCB}" sibTransId="{E5B9EB84-1080-4A07-A34D-E88993F1A980}"/>
    <dgm:cxn modelId="{BFA5DC4B-0D2C-418C-A65F-7A3784BC2CF5}" type="presOf" srcId="{91E69EDD-8B3C-4902-A857-E4AFEF6C8D00}" destId="{1BBD2946-3172-4435-9B29-34D1B231DF3A}" srcOrd="1" destOrd="2" presId="urn:microsoft.com/office/officeart/2005/8/layout/cycle8"/>
    <dgm:cxn modelId="{C7EF8853-5024-4E60-8CC4-6975D19149D7}" type="presOf" srcId="{F74E20EB-239D-4C7E-8943-CE4970B95AB7}" destId="{303481C7-160A-438A-A723-C607908B0659}" srcOrd="1" destOrd="0" presId="urn:microsoft.com/office/officeart/2005/8/layout/cycle8"/>
    <dgm:cxn modelId="{0065C259-8822-4990-B179-AE448EC82DEA}" srcId="{81F9D1F8-64BE-44B4-AE4C-6AC27F2643B9}" destId="{1A4BB613-96BA-4FF3-BDCF-928F810617FF}" srcOrd="0" destOrd="0" parTransId="{312CC495-1782-407D-AC2C-C8D5785A1A44}" sibTransId="{0C520FE1-05D4-48E9-AE41-929E931EBD1A}"/>
    <dgm:cxn modelId="{AEA37370-F826-4D3C-A207-6D0A34190185}" type="presOf" srcId="{092C3593-E95C-49A3-85B8-97EEE01BFE99}" destId="{3BEBBA80-DA66-45F1-AB3A-B1637C5E1A24}" srcOrd="0" destOrd="0" presId="urn:microsoft.com/office/officeart/2005/8/layout/cycle8"/>
    <dgm:cxn modelId="{7F33FC74-240C-4EB7-820C-8127F1219EF0}" type="presOf" srcId="{D6D569C0-3F5E-489F-B5E8-B847A96C514B}" destId="{D5A7C476-3CCF-40F8-BC5D-C5A41AC4BDD8}" srcOrd="1" destOrd="2" presId="urn:microsoft.com/office/officeart/2005/8/layout/cycle8"/>
    <dgm:cxn modelId="{0B86DC7A-BC10-40FE-9835-C8FAEEC1A48B}" type="presOf" srcId="{CD58CEC5-729C-4042-A429-ED4D116BC6D0}" destId="{303481C7-160A-438A-A723-C607908B0659}" srcOrd="1" destOrd="1" presId="urn:microsoft.com/office/officeart/2005/8/layout/cycle8"/>
    <dgm:cxn modelId="{5D01F27D-34CE-4160-B659-E07136283CB4}" type="presOf" srcId="{91E69EDD-8B3C-4902-A857-E4AFEF6C8D00}" destId="{5130DB1B-FED5-4C8B-B0DB-CDF9CC87B60E}" srcOrd="0" destOrd="2" presId="urn:microsoft.com/office/officeart/2005/8/layout/cycle8"/>
    <dgm:cxn modelId="{64B2F884-A7BB-4278-95C4-9F8D799FE49D}" type="presOf" srcId="{3912672C-41E1-4E47-AAE4-5BFF90DAD06D}" destId="{88BE8D5F-E677-45B3-9E7A-2ADE5B67697E}" srcOrd="1" destOrd="1" presId="urn:microsoft.com/office/officeart/2005/8/layout/cycle8"/>
    <dgm:cxn modelId="{D518D185-7136-45F8-AA4C-FEE374BC0142}" type="presOf" srcId="{EB22B925-95DE-4505-B3EA-D2D9DAF340A6}" destId="{FD0B3026-AFF0-408B-9724-57D50E797FD0}" srcOrd="0" destOrd="0" presId="urn:microsoft.com/office/officeart/2005/8/layout/cycle8"/>
    <dgm:cxn modelId="{1C298186-DCBA-4951-A9A3-7F150BAFBA20}" type="presOf" srcId="{E7DE8CC7-052A-4F30-AA9E-96BD53C30464}" destId="{1BBD2946-3172-4435-9B29-34D1B231DF3A}" srcOrd="1" destOrd="1" presId="urn:microsoft.com/office/officeart/2005/8/layout/cycle8"/>
    <dgm:cxn modelId="{2465FD86-1E94-4ED2-9454-9C9840E78620}" type="presOf" srcId="{EB22B925-95DE-4505-B3EA-D2D9DAF340A6}" destId="{404A567D-B4C1-44B8-8A98-BE210FC995AE}" srcOrd="1" destOrd="0" presId="urn:microsoft.com/office/officeart/2005/8/layout/cycle8"/>
    <dgm:cxn modelId="{A465818E-6BFD-4A24-BCA9-34DC0267CF0E}" srcId="{81F9D1F8-64BE-44B4-AE4C-6AC27F2643B9}" destId="{F74E20EB-239D-4C7E-8943-CE4970B95AB7}" srcOrd="3" destOrd="0" parTransId="{B8AEF43C-BA83-4A5F-9E56-463820601963}" sibTransId="{2078592C-10A4-42F8-86E1-1316B95AA487}"/>
    <dgm:cxn modelId="{29E9DF91-F6EE-4A1E-AF37-4F5DD65431E1}" srcId="{B20A5B55-94C2-4D76-9044-63396392B128}" destId="{AA1FA116-A6AF-46BA-B9F6-E42A5A5B2D48}" srcOrd="2" destOrd="0" parTransId="{ED5FD40E-A6D6-4EC9-A2F4-D44369AA046C}" sibTransId="{10D59072-57D3-45BC-84E2-37D2DA593477}"/>
    <dgm:cxn modelId="{E10E0AA2-058E-4025-88FE-FA5605A311A3}" srcId="{B20A5B55-94C2-4D76-9044-63396392B128}" destId="{E7DE8CC7-052A-4F30-AA9E-96BD53C30464}" srcOrd="0" destOrd="0" parTransId="{8BDC0A48-0E4A-4CC5-8F64-DEF4ED4999F5}" sibTransId="{CE7D2F5F-6355-46E1-B273-5502274E4967}"/>
    <dgm:cxn modelId="{3C8FF3A4-E747-4B41-9629-506FE046EA38}" type="presOf" srcId="{CD58CEC5-729C-4042-A429-ED4D116BC6D0}" destId="{A5B28926-2EE6-4A08-8D8D-026DF97E6AD7}" srcOrd="0" destOrd="1" presId="urn:microsoft.com/office/officeart/2005/8/layout/cycle8"/>
    <dgm:cxn modelId="{600F9EA5-E524-43E2-8516-D557F85832FD}" srcId="{81F9D1F8-64BE-44B4-AE4C-6AC27F2643B9}" destId="{092C3593-E95C-49A3-85B8-97EEE01BFE99}" srcOrd="4" destOrd="0" parTransId="{F7E6EF0F-7F72-43DC-8C89-58B8B49D570C}" sibTransId="{625467C0-4657-4E46-B2E6-8D77684D94AC}"/>
    <dgm:cxn modelId="{3DD170AF-1BD1-4D6B-B1EA-8C1B7DFA8263}" type="presOf" srcId="{1A4BB613-96BA-4FF3-BDCF-928F810617FF}" destId="{BD52A4C7-06C2-4B75-8891-D043AD30219D}" srcOrd="0" destOrd="0" presId="urn:microsoft.com/office/officeart/2005/8/layout/cycle8"/>
    <dgm:cxn modelId="{511D54B1-0BD4-41CA-A1E8-F00A0582D66E}" srcId="{1A4BB613-96BA-4FF3-BDCF-928F810617FF}" destId="{EC88CBF6-BAD2-4221-8A44-EA168392961A}" srcOrd="0" destOrd="0" parTransId="{04DF41F3-0156-48B4-A2A6-0ECFEDE8DF28}" sibTransId="{47CBC4C9-BBBE-463E-92CF-7B172BF641A7}"/>
    <dgm:cxn modelId="{8DBFB8B6-5943-4980-AC64-5AE60BC9A852}" type="presOf" srcId="{1A4BB613-96BA-4FF3-BDCF-928F810617FF}" destId="{D5A7C476-3CCF-40F8-BC5D-C5A41AC4BDD8}" srcOrd="1" destOrd="0" presId="urn:microsoft.com/office/officeart/2005/8/layout/cycle8"/>
    <dgm:cxn modelId="{1A3678CA-893C-4874-9478-54731445C67F}" type="presOf" srcId="{EC88CBF6-BAD2-4221-8A44-EA168392961A}" destId="{BD52A4C7-06C2-4B75-8891-D043AD30219D}" srcOrd="0" destOrd="1" presId="urn:microsoft.com/office/officeart/2005/8/layout/cycle8"/>
    <dgm:cxn modelId="{61BC1DCB-7BA7-42FC-AC4D-F6957EBD5CC8}" srcId="{F74E20EB-239D-4C7E-8943-CE4970B95AB7}" destId="{CD58CEC5-729C-4042-A429-ED4D116BC6D0}" srcOrd="0" destOrd="0" parTransId="{5333F708-C5E5-4593-99C6-A3427B7E3B44}" sibTransId="{FF17D74B-37D2-4002-9ED4-A8B2861F72EC}"/>
    <dgm:cxn modelId="{8016BCCE-FD83-4101-B2B9-1E60CB681161}" srcId="{092C3593-E95C-49A3-85B8-97EEE01BFE99}" destId="{3912672C-41E1-4E47-AAE4-5BFF90DAD06D}" srcOrd="0" destOrd="0" parTransId="{9002E16E-C16F-42AD-9795-B71FC7A2428F}" sibTransId="{8E9E1DC4-EF5B-4A68-AF91-5970454FC378}"/>
    <dgm:cxn modelId="{B91C2FDC-BD44-401C-8E2D-CBDE7938740C}" type="presOf" srcId="{B20A5B55-94C2-4D76-9044-63396392B128}" destId="{5130DB1B-FED5-4C8B-B0DB-CDF9CC87B60E}" srcOrd="0" destOrd="0" presId="urn:microsoft.com/office/officeart/2005/8/layout/cycle8"/>
    <dgm:cxn modelId="{57A717DD-0E21-49A2-9967-672DD9E34272}" type="presOf" srcId="{092C3593-E95C-49A3-85B8-97EEE01BFE99}" destId="{88BE8D5F-E677-45B3-9E7A-2ADE5B67697E}" srcOrd="1" destOrd="0" presId="urn:microsoft.com/office/officeart/2005/8/layout/cycle8"/>
    <dgm:cxn modelId="{DABBA9E2-898C-4D00-990C-BB2EC621CA5C}" srcId="{1A4BB613-96BA-4FF3-BDCF-928F810617FF}" destId="{D6D569C0-3F5E-489F-B5E8-B847A96C514B}" srcOrd="1" destOrd="0" parTransId="{59242A59-D689-4396-A82A-6C11CC91C8BA}" sibTransId="{2ED3A507-0B86-4F87-9E6F-A16AC4C2BD16}"/>
    <dgm:cxn modelId="{9B86F7E8-8E35-4617-838F-010B990415BB}" type="presOf" srcId="{F74E20EB-239D-4C7E-8943-CE4970B95AB7}" destId="{A5B28926-2EE6-4A08-8D8D-026DF97E6AD7}" srcOrd="0" destOrd="0" presId="urn:microsoft.com/office/officeart/2005/8/layout/cycle8"/>
    <dgm:cxn modelId="{816524FF-5A24-443C-9E2D-3DC76767979A}" type="presOf" srcId="{D6D569C0-3F5E-489F-B5E8-B847A96C514B}" destId="{BD52A4C7-06C2-4B75-8891-D043AD30219D}" srcOrd="0" destOrd="2" presId="urn:microsoft.com/office/officeart/2005/8/layout/cycle8"/>
    <dgm:cxn modelId="{FC9696B2-54BC-4261-8ABF-82234CF7D213}" type="presParOf" srcId="{6066B17F-265D-4D81-932A-7593A1880DC0}" destId="{BD52A4C7-06C2-4B75-8891-D043AD30219D}" srcOrd="0" destOrd="0" presId="urn:microsoft.com/office/officeart/2005/8/layout/cycle8"/>
    <dgm:cxn modelId="{29779096-9DA6-4311-9192-918C1F460C0F}" type="presParOf" srcId="{6066B17F-265D-4D81-932A-7593A1880DC0}" destId="{7B0F9CD5-8F44-4AB5-9A5F-39680D46CC42}" srcOrd="1" destOrd="0" presId="urn:microsoft.com/office/officeart/2005/8/layout/cycle8"/>
    <dgm:cxn modelId="{6666A59F-3AF3-45C1-B19B-893B02064333}" type="presParOf" srcId="{6066B17F-265D-4D81-932A-7593A1880DC0}" destId="{D1017490-78A0-4E4A-950C-EA92CCE73CD6}" srcOrd="2" destOrd="0" presId="urn:microsoft.com/office/officeart/2005/8/layout/cycle8"/>
    <dgm:cxn modelId="{0EC2A26B-96CA-48EC-9F8D-2642EF3924A9}" type="presParOf" srcId="{6066B17F-265D-4D81-932A-7593A1880DC0}" destId="{D5A7C476-3CCF-40F8-BC5D-C5A41AC4BDD8}" srcOrd="3" destOrd="0" presId="urn:microsoft.com/office/officeart/2005/8/layout/cycle8"/>
    <dgm:cxn modelId="{4B444CCC-2D7E-4F64-9436-8FDA33A5818B}" type="presParOf" srcId="{6066B17F-265D-4D81-932A-7593A1880DC0}" destId="{5130DB1B-FED5-4C8B-B0DB-CDF9CC87B60E}" srcOrd="4" destOrd="0" presId="urn:microsoft.com/office/officeart/2005/8/layout/cycle8"/>
    <dgm:cxn modelId="{787738F0-E425-4753-9772-031E9803154B}" type="presParOf" srcId="{6066B17F-265D-4D81-932A-7593A1880DC0}" destId="{7C023A52-A56F-4DF8-B8FA-2F933A2D8A34}" srcOrd="5" destOrd="0" presId="urn:microsoft.com/office/officeart/2005/8/layout/cycle8"/>
    <dgm:cxn modelId="{B0A7C7AD-6269-43A0-BDAB-D514A5ECB8EA}" type="presParOf" srcId="{6066B17F-265D-4D81-932A-7593A1880DC0}" destId="{DD6DCCC7-1F88-42CD-9019-162ED89569ED}" srcOrd="6" destOrd="0" presId="urn:microsoft.com/office/officeart/2005/8/layout/cycle8"/>
    <dgm:cxn modelId="{3610AFB9-4B68-4D0A-BBEE-501E73BA44AE}" type="presParOf" srcId="{6066B17F-265D-4D81-932A-7593A1880DC0}" destId="{1BBD2946-3172-4435-9B29-34D1B231DF3A}" srcOrd="7" destOrd="0" presId="urn:microsoft.com/office/officeart/2005/8/layout/cycle8"/>
    <dgm:cxn modelId="{332E8ABE-50DE-48AA-9C6F-9DADB7DCDC06}" type="presParOf" srcId="{6066B17F-265D-4D81-932A-7593A1880DC0}" destId="{FD0B3026-AFF0-408B-9724-57D50E797FD0}" srcOrd="8" destOrd="0" presId="urn:microsoft.com/office/officeart/2005/8/layout/cycle8"/>
    <dgm:cxn modelId="{C7D0FC13-4951-4C76-9FE1-DAE39A2DA03D}" type="presParOf" srcId="{6066B17F-265D-4D81-932A-7593A1880DC0}" destId="{14728050-2B85-4DDF-B50A-F74F91CDA9BB}" srcOrd="9" destOrd="0" presId="urn:microsoft.com/office/officeart/2005/8/layout/cycle8"/>
    <dgm:cxn modelId="{AD8EC6FA-481F-4520-A010-F0EFF522484B}" type="presParOf" srcId="{6066B17F-265D-4D81-932A-7593A1880DC0}" destId="{6198684E-DC99-4EEA-A291-DDDF6246BA1E}" srcOrd="10" destOrd="0" presId="urn:microsoft.com/office/officeart/2005/8/layout/cycle8"/>
    <dgm:cxn modelId="{64D55BAB-4780-44FB-A6D3-3210B38E3859}" type="presParOf" srcId="{6066B17F-265D-4D81-932A-7593A1880DC0}" destId="{404A567D-B4C1-44B8-8A98-BE210FC995AE}" srcOrd="11" destOrd="0" presId="urn:microsoft.com/office/officeart/2005/8/layout/cycle8"/>
    <dgm:cxn modelId="{DAC64984-9057-4ABF-A066-D221493D515F}" type="presParOf" srcId="{6066B17F-265D-4D81-932A-7593A1880DC0}" destId="{A5B28926-2EE6-4A08-8D8D-026DF97E6AD7}" srcOrd="12" destOrd="0" presId="urn:microsoft.com/office/officeart/2005/8/layout/cycle8"/>
    <dgm:cxn modelId="{8E287A07-94A8-40A0-8086-AAAA51472E7F}" type="presParOf" srcId="{6066B17F-265D-4D81-932A-7593A1880DC0}" destId="{64DF16C4-03AC-45F1-AC25-8ABD7CF1AA30}" srcOrd="13" destOrd="0" presId="urn:microsoft.com/office/officeart/2005/8/layout/cycle8"/>
    <dgm:cxn modelId="{016507AE-5CAA-4FB5-8C93-F534ED1B4CAD}" type="presParOf" srcId="{6066B17F-265D-4D81-932A-7593A1880DC0}" destId="{72130E3E-E5E7-43B2-8A06-9BA9ECA9E577}" srcOrd="14" destOrd="0" presId="urn:microsoft.com/office/officeart/2005/8/layout/cycle8"/>
    <dgm:cxn modelId="{C8318A3D-22EA-4C4A-AE0A-E7859B22296B}" type="presParOf" srcId="{6066B17F-265D-4D81-932A-7593A1880DC0}" destId="{303481C7-160A-438A-A723-C607908B0659}" srcOrd="15" destOrd="0" presId="urn:microsoft.com/office/officeart/2005/8/layout/cycle8"/>
    <dgm:cxn modelId="{C8897C03-5FD3-460D-9FB8-A4C766CF98CB}" type="presParOf" srcId="{6066B17F-265D-4D81-932A-7593A1880DC0}" destId="{3BEBBA80-DA66-45F1-AB3A-B1637C5E1A24}" srcOrd="16" destOrd="0" presId="urn:microsoft.com/office/officeart/2005/8/layout/cycle8"/>
    <dgm:cxn modelId="{42C9EB61-1313-4E4F-845D-FAC8FE7B6458}" type="presParOf" srcId="{6066B17F-265D-4D81-932A-7593A1880DC0}" destId="{97BEE5E1-3429-475A-B412-960EA057C8A4}" srcOrd="17" destOrd="0" presId="urn:microsoft.com/office/officeart/2005/8/layout/cycle8"/>
    <dgm:cxn modelId="{C8CEB140-0ADA-4722-995A-5D4C99D5EEBA}" type="presParOf" srcId="{6066B17F-265D-4D81-932A-7593A1880DC0}" destId="{7B5D3D5E-694C-496A-8BD1-2B75D6D4B795}" srcOrd="18" destOrd="0" presId="urn:microsoft.com/office/officeart/2005/8/layout/cycle8"/>
    <dgm:cxn modelId="{DB0D5582-0DE4-4A82-BEAC-1D47FF686ED8}" type="presParOf" srcId="{6066B17F-265D-4D81-932A-7593A1880DC0}" destId="{88BE8D5F-E677-45B3-9E7A-2ADE5B67697E}" srcOrd="19" destOrd="0" presId="urn:microsoft.com/office/officeart/2005/8/layout/cycle8"/>
    <dgm:cxn modelId="{8A08ABFF-617E-4007-ACA7-0405B0A237A9}" type="presParOf" srcId="{6066B17F-265D-4D81-932A-7593A1880DC0}" destId="{C187B8F7-F00F-41E2-A139-ACF7087B5B39}" srcOrd="20" destOrd="0" presId="urn:microsoft.com/office/officeart/2005/8/layout/cycle8"/>
    <dgm:cxn modelId="{4141BEFF-4C79-43F1-A3F4-1759AE1C58BE}" type="presParOf" srcId="{6066B17F-265D-4D81-932A-7593A1880DC0}" destId="{DA6D1D12-C98F-4875-AB18-7C529F65E8C2}" srcOrd="21" destOrd="0" presId="urn:microsoft.com/office/officeart/2005/8/layout/cycle8"/>
    <dgm:cxn modelId="{D61A96AC-1231-40DB-ABB5-5A56B6441BEA}" type="presParOf" srcId="{6066B17F-265D-4D81-932A-7593A1880DC0}" destId="{7AE99365-73A6-49B0-91E4-43AA96253995}" srcOrd="22" destOrd="0" presId="urn:microsoft.com/office/officeart/2005/8/layout/cycle8"/>
    <dgm:cxn modelId="{1E343EF3-6A46-44E1-A9DB-2ED8B6F00CAE}" type="presParOf" srcId="{6066B17F-265D-4D81-932A-7593A1880DC0}" destId="{3DF72E91-30CD-4B69-8879-6A5CA1E05FB7}" srcOrd="23" destOrd="0" presId="urn:microsoft.com/office/officeart/2005/8/layout/cycle8"/>
    <dgm:cxn modelId="{4C850275-8C4D-4CBA-8BAA-F559848B900A}" type="presParOf" srcId="{6066B17F-265D-4D81-932A-7593A1880DC0}" destId="{3A8DFDDA-A019-42D1-940C-1678BA15E2F0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B63BC9-D1D8-44B3-A93F-1C7EBA5B47A0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ru-RU"/>
        </a:p>
      </dgm:t>
    </dgm:pt>
    <dgm:pt modelId="{C579C0A9-9B9E-4D37-AB3C-B1C7F94E82E6}">
      <dgm:prSet/>
      <dgm:spPr/>
      <dgm:t>
        <a:bodyPr/>
        <a:lstStyle/>
        <a:p>
          <a:r>
            <a:rPr lang="ru-RU"/>
            <a:t>1. Разметка масок в сервисе </a:t>
          </a:r>
          <a:r>
            <a:rPr lang="en-US"/>
            <a:t>CVAT</a:t>
          </a:r>
          <a:endParaRPr lang="ru-RU"/>
        </a:p>
      </dgm:t>
    </dgm:pt>
    <dgm:pt modelId="{03746D05-61B5-45AB-B5ED-DA7C9FC62D70}" type="parTrans" cxnId="{0A4529BD-B2F0-4459-9168-EF05F2C61A24}">
      <dgm:prSet/>
      <dgm:spPr/>
      <dgm:t>
        <a:bodyPr/>
        <a:lstStyle/>
        <a:p>
          <a:endParaRPr lang="ru-RU"/>
        </a:p>
      </dgm:t>
    </dgm:pt>
    <dgm:pt modelId="{B5DD3851-6A32-4D09-8FB3-D08002CA5CA4}" type="sibTrans" cxnId="{0A4529BD-B2F0-4459-9168-EF05F2C61A24}">
      <dgm:prSet/>
      <dgm:spPr/>
      <dgm:t>
        <a:bodyPr/>
        <a:lstStyle/>
        <a:p>
          <a:endParaRPr lang="ru-RU"/>
        </a:p>
      </dgm:t>
    </dgm:pt>
    <dgm:pt modelId="{F065AB96-1C9B-4201-966C-C7C348C14A07}">
      <dgm:prSet/>
      <dgm:spPr/>
      <dgm:t>
        <a:bodyPr/>
        <a:lstStyle/>
        <a:p>
          <a:r>
            <a:rPr lang="ru-RU"/>
            <a:t>2. Обучение нейронной сети для создания масок</a:t>
          </a:r>
        </a:p>
      </dgm:t>
    </dgm:pt>
    <dgm:pt modelId="{E639FFEF-DE51-454F-8029-ACAC2ACFE629}" type="parTrans" cxnId="{B01E6A24-CE19-4A1E-BE10-67A66A147922}">
      <dgm:prSet/>
      <dgm:spPr/>
      <dgm:t>
        <a:bodyPr/>
        <a:lstStyle/>
        <a:p>
          <a:endParaRPr lang="ru-RU"/>
        </a:p>
      </dgm:t>
    </dgm:pt>
    <dgm:pt modelId="{926E6754-54C2-4271-973C-1D6F52F118F0}" type="sibTrans" cxnId="{B01E6A24-CE19-4A1E-BE10-67A66A147922}">
      <dgm:prSet/>
      <dgm:spPr/>
      <dgm:t>
        <a:bodyPr/>
        <a:lstStyle/>
        <a:p>
          <a:endParaRPr lang="ru-RU"/>
        </a:p>
      </dgm:t>
    </dgm:pt>
    <dgm:pt modelId="{A49CE727-DC04-41B0-A1A5-FE3727F09630}">
      <dgm:prSet/>
      <dgm:spPr/>
      <dgm:t>
        <a:bodyPr/>
        <a:lstStyle/>
        <a:p>
          <a:r>
            <a:rPr lang="ru-RU"/>
            <a:t>3. Обработка ошибок и улучшение</a:t>
          </a:r>
        </a:p>
      </dgm:t>
    </dgm:pt>
    <dgm:pt modelId="{70548E31-35B3-4ADD-8989-4E633F681FAD}" type="parTrans" cxnId="{0607E200-B023-40C7-9175-C4AED99B647D}">
      <dgm:prSet/>
      <dgm:spPr/>
      <dgm:t>
        <a:bodyPr/>
        <a:lstStyle/>
        <a:p>
          <a:endParaRPr lang="ru-RU"/>
        </a:p>
      </dgm:t>
    </dgm:pt>
    <dgm:pt modelId="{46266986-512F-4D69-9060-2014895A57A1}" type="sibTrans" cxnId="{0607E200-B023-40C7-9175-C4AED99B647D}">
      <dgm:prSet/>
      <dgm:spPr/>
      <dgm:t>
        <a:bodyPr/>
        <a:lstStyle/>
        <a:p>
          <a:endParaRPr lang="ru-RU"/>
        </a:p>
      </dgm:t>
    </dgm:pt>
    <dgm:pt modelId="{012A2EBB-0FE9-4C3A-AE52-51990CDAA424}">
      <dgm:prSet/>
      <dgm:spPr/>
      <dgm:t>
        <a:bodyPr/>
        <a:lstStyle/>
        <a:p>
          <a:r>
            <a:rPr lang="ru-RU"/>
            <a:t>4. Ретуширование изображений внутри масок</a:t>
          </a:r>
        </a:p>
      </dgm:t>
    </dgm:pt>
    <dgm:pt modelId="{564838A4-5BFF-4766-89F1-D1B8FB3463FC}" type="parTrans" cxnId="{38083F75-846D-4A73-841D-85DAAB2C089D}">
      <dgm:prSet/>
      <dgm:spPr/>
      <dgm:t>
        <a:bodyPr/>
        <a:lstStyle/>
        <a:p>
          <a:endParaRPr lang="ru-RU"/>
        </a:p>
      </dgm:t>
    </dgm:pt>
    <dgm:pt modelId="{0888C492-2E87-428A-85A7-66ADB6C2B98D}" type="sibTrans" cxnId="{38083F75-846D-4A73-841D-85DAAB2C089D}">
      <dgm:prSet/>
      <dgm:spPr/>
      <dgm:t>
        <a:bodyPr/>
        <a:lstStyle/>
        <a:p>
          <a:endParaRPr lang="ru-RU"/>
        </a:p>
      </dgm:t>
    </dgm:pt>
    <dgm:pt modelId="{51A17E50-1E4D-4867-93D4-09BBE4007E40}">
      <dgm:prSet/>
      <dgm:spPr/>
      <dgm:t>
        <a:bodyPr/>
        <a:lstStyle/>
        <a:p>
          <a:r>
            <a:rPr lang="ru-RU"/>
            <a:t>5. Контроль</a:t>
          </a:r>
        </a:p>
      </dgm:t>
    </dgm:pt>
    <dgm:pt modelId="{E7803A79-6118-4F3D-987C-3578287E5187}" type="parTrans" cxnId="{60E567F8-20FE-419D-9C18-E8C7FEB352A3}">
      <dgm:prSet/>
      <dgm:spPr/>
      <dgm:t>
        <a:bodyPr/>
        <a:lstStyle/>
        <a:p>
          <a:endParaRPr lang="ru-RU"/>
        </a:p>
      </dgm:t>
    </dgm:pt>
    <dgm:pt modelId="{C85EC795-3A98-4E23-B027-4E73F3AEF4DD}" type="sibTrans" cxnId="{60E567F8-20FE-419D-9C18-E8C7FEB352A3}">
      <dgm:prSet/>
      <dgm:spPr/>
      <dgm:t>
        <a:bodyPr/>
        <a:lstStyle/>
        <a:p>
          <a:endParaRPr lang="ru-RU"/>
        </a:p>
      </dgm:t>
    </dgm:pt>
    <dgm:pt modelId="{2E218CBA-7442-4BA0-86F4-4D6287C2553C}" type="pres">
      <dgm:prSet presAssocID="{C0B63BC9-D1D8-44B3-A93F-1C7EBA5B47A0}" presName="linear" presStyleCnt="0">
        <dgm:presLayoutVars>
          <dgm:animLvl val="lvl"/>
          <dgm:resizeHandles val="exact"/>
        </dgm:presLayoutVars>
      </dgm:prSet>
      <dgm:spPr/>
    </dgm:pt>
    <dgm:pt modelId="{35B0B457-34B0-4F32-9F2C-76425B9F9F55}" type="pres">
      <dgm:prSet presAssocID="{C579C0A9-9B9E-4D37-AB3C-B1C7F94E82E6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20AA04C7-2B02-425C-A3C8-D709694AAB1C}" type="pres">
      <dgm:prSet presAssocID="{B5DD3851-6A32-4D09-8FB3-D08002CA5CA4}" presName="spacer" presStyleCnt="0"/>
      <dgm:spPr/>
    </dgm:pt>
    <dgm:pt modelId="{B2D5DC34-982C-40A9-9D27-2FD98C4CD61B}" type="pres">
      <dgm:prSet presAssocID="{F065AB96-1C9B-4201-966C-C7C348C14A07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0A452EA8-4A23-410D-84B3-BB8C4B60B743}" type="pres">
      <dgm:prSet presAssocID="{926E6754-54C2-4271-973C-1D6F52F118F0}" presName="spacer" presStyleCnt="0"/>
      <dgm:spPr/>
    </dgm:pt>
    <dgm:pt modelId="{21EF11CB-07F8-47A9-83F6-6408269408D6}" type="pres">
      <dgm:prSet presAssocID="{A49CE727-DC04-41B0-A1A5-FE3727F09630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E6F2F6E4-455A-4F7A-B21C-6C1C8274DBC3}" type="pres">
      <dgm:prSet presAssocID="{46266986-512F-4D69-9060-2014895A57A1}" presName="spacer" presStyleCnt="0"/>
      <dgm:spPr/>
    </dgm:pt>
    <dgm:pt modelId="{E882A93B-030F-43E4-AB5E-752AEB8B8610}" type="pres">
      <dgm:prSet presAssocID="{012A2EBB-0FE9-4C3A-AE52-51990CDAA424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AE2CACE-4EAF-47EA-B6F4-0C04E1DB1D52}" type="pres">
      <dgm:prSet presAssocID="{0888C492-2E87-428A-85A7-66ADB6C2B98D}" presName="spacer" presStyleCnt="0"/>
      <dgm:spPr/>
    </dgm:pt>
    <dgm:pt modelId="{C5F2783C-CCCB-4FDB-B2B1-A2DA7E210EF8}" type="pres">
      <dgm:prSet presAssocID="{51A17E50-1E4D-4867-93D4-09BBE4007E40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0607E200-B023-40C7-9175-C4AED99B647D}" srcId="{C0B63BC9-D1D8-44B3-A93F-1C7EBA5B47A0}" destId="{A49CE727-DC04-41B0-A1A5-FE3727F09630}" srcOrd="2" destOrd="0" parTransId="{70548E31-35B3-4ADD-8989-4E633F681FAD}" sibTransId="{46266986-512F-4D69-9060-2014895A57A1}"/>
    <dgm:cxn modelId="{B01E6A24-CE19-4A1E-BE10-67A66A147922}" srcId="{C0B63BC9-D1D8-44B3-A93F-1C7EBA5B47A0}" destId="{F065AB96-1C9B-4201-966C-C7C348C14A07}" srcOrd="1" destOrd="0" parTransId="{E639FFEF-DE51-454F-8029-ACAC2ACFE629}" sibTransId="{926E6754-54C2-4271-973C-1D6F52F118F0}"/>
    <dgm:cxn modelId="{019BB13E-3B54-4107-AF82-3F273D8BFAD2}" type="presOf" srcId="{A49CE727-DC04-41B0-A1A5-FE3727F09630}" destId="{21EF11CB-07F8-47A9-83F6-6408269408D6}" srcOrd="0" destOrd="0" presId="urn:microsoft.com/office/officeart/2005/8/layout/vList2"/>
    <dgm:cxn modelId="{79037C4B-7AF2-4D49-B6EB-8BC02500DE42}" type="presOf" srcId="{F065AB96-1C9B-4201-966C-C7C348C14A07}" destId="{B2D5DC34-982C-40A9-9D27-2FD98C4CD61B}" srcOrd="0" destOrd="0" presId="urn:microsoft.com/office/officeart/2005/8/layout/vList2"/>
    <dgm:cxn modelId="{F27AAE62-D405-4CA7-9642-DFB2DA6382BD}" type="presOf" srcId="{C579C0A9-9B9E-4D37-AB3C-B1C7F94E82E6}" destId="{35B0B457-34B0-4F32-9F2C-76425B9F9F55}" srcOrd="0" destOrd="0" presId="urn:microsoft.com/office/officeart/2005/8/layout/vList2"/>
    <dgm:cxn modelId="{38083F75-846D-4A73-841D-85DAAB2C089D}" srcId="{C0B63BC9-D1D8-44B3-A93F-1C7EBA5B47A0}" destId="{012A2EBB-0FE9-4C3A-AE52-51990CDAA424}" srcOrd="3" destOrd="0" parTransId="{564838A4-5BFF-4766-89F1-D1B8FB3463FC}" sibTransId="{0888C492-2E87-428A-85A7-66ADB6C2B98D}"/>
    <dgm:cxn modelId="{C2C2E182-5CA9-45BD-A609-6A7968BD747D}" type="presOf" srcId="{51A17E50-1E4D-4867-93D4-09BBE4007E40}" destId="{C5F2783C-CCCB-4FDB-B2B1-A2DA7E210EF8}" srcOrd="0" destOrd="0" presId="urn:microsoft.com/office/officeart/2005/8/layout/vList2"/>
    <dgm:cxn modelId="{F57804B4-E70E-4E60-99A4-D483A6C8822D}" type="presOf" srcId="{C0B63BC9-D1D8-44B3-A93F-1C7EBA5B47A0}" destId="{2E218CBA-7442-4BA0-86F4-4D6287C2553C}" srcOrd="0" destOrd="0" presId="urn:microsoft.com/office/officeart/2005/8/layout/vList2"/>
    <dgm:cxn modelId="{0A4529BD-B2F0-4459-9168-EF05F2C61A24}" srcId="{C0B63BC9-D1D8-44B3-A93F-1C7EBA5B47A0}" destId="{C579C0A9-9B9E-4D37-AB3C-B1C7F94E82E6}" srcOrd="0" destOrd="0" parTransId="{03746D05-61B5-45AB-B5ED-DA7C9FC62D70}" sibTransId="{B5DD3851-6A32-4D09-8FB3-D08002CA5CA4}"/>
    <dgm:cxn modelId="{5C522FCF-C6AC-40D3-8E9B-56E1B36A5AE9}" type="presOf" srcId="{012A2EBB-0FE9-4C3A-AE52-51990CDAA424}" destId="{E882A93B-030F-43E4-AB5E-752AEB8B8610}" srcOrd="0" destOrd="0" presId="urn:microsoft.com/office/officeart/2005/8/layout/vList2"/>
    <dgm:cxn modelId="{60E567F8-20FE-419D-9C18-E8C7FEB352A3}" srcId="{C0B63BC9-D1D8-44B3-A93F-1C7EBA5B47A0}" destId="{51A17E50-1E4D-4867-93D4-09BBE4007E40}" srcOrd="4" destOrd="0" parTransId="{E7803A79-6118-4F3D-987C-3578287E5187}" sibTransId="{C85EC795-3A98-4E23-B027-4E73F3AEF4DD}"/>
    <dgm:cxn modelId="{B167295E-E7C1-4F12-A918-AE849EF51A8E}" type="presParOf" srcId="{2E218CBA-7442-4BA0-86F4-4D6287C2553C}" destId="{35B0B457-34B0-4F32-9F2C-76425B9F9F55}" srcOrd="0" destOrd="0" presId="urn:microsoft.com/office/officeart/2005/8/layout/vList2"/>
    <dgm:cxn modelId="{EFABE581-F9C2-458D-9F7F-1EB0E32B1835}" type="presParOf" srcId="{2E218CBA-7442-4BA0-86F4-4D6287C2553C}" destId="{20AA04C7-2B02-425C-A3C8-D709694AAB1C}" srcOrd="1" destOrd="0" presId="urn:microsoft.com/office/officeart/2005/8/layout/vList2"/>
    <dgm:cxn modelId="{2332F9E3-B2B9-4E55-9838-E06AD3BA4F3C}" type="presParOf" srcId="{2E218CBA-7442-4BA0-86F4-4D6287C2553C}" destId="{B2D5DC34-982C-40A9-9D27-2FD98C4CD61B}" srcOrd="2" destOrd="0" presId="urn:microsoft.com/office/officeart/2005/8/layout/vList2"/>
    <dgm:cxn modelId="{C04026BC-7F4B-4A87-8F43-22B32F5D3C58}" type="presParOf" srcId="{2E218CBA-7442-4BA0-86F4-4D6287C2553C}" destId="{0A452EA8-4A23-410D-84B3-BB8C4B60B743}" srcOrd="3" destOrd="0" presId="urn:microsoft.com/office/officeart/2005/8/layout/vList2"/>
    <dgm:cxn modelId="{A4B30B75-23FE-4434-8FFD-61953CB549AC}" type="presParOf" srcId="{2E218CBA-7442-4BA0-86F4-4D6287C2553C}" destId="{21EF11CB-07F8-47A9-83F6-6408269408D6}" srcOrd="4" destOrd="0" presId="urn:microsoft.com/office/officeart/2005/8/layout/vList2"/>
    <dgm:cxn modelId="{4833FF6C-81FE-4DFB-A173-F3AB6CC5449C}" type="presParOf" srcId="{2E218CBA-7442-4BA0-86F4-4D6287C2553C}" destId="{E6F2F6E4-455A-4F7A-B21C-6C1C8274DBC3}" srcOrd="5" destOrd="0" presId="urn:microsoft.com/office/officeart/2005/8/layout/vList2"/>
    <dgm:cxn modelId="{1A4275C5-F90B-48DF-A114-8E468AA0604E}" type="presParOf" srcId="{2E218CBA-7442-4BA0-86F4-4D6287C2553C}" destId="{E882A93B-030F-43E4-AB5E-752AEB8B8610}" srcOrd="6" destOrd="0" presId="urn:microsoft.com/office/officeart/2005/8/layout/vList2"/>
    <dgm:cxn modelId="{9C70F311-D35D-4673-AFD5-97695C3B7DC2}" type="presParOf" srcId="{2E218CBA-7442-4BA0-86F4-4D6287C2553C}" destId="{FAE2CACE-4EAF-47EA-B6F4-0C04E1DB1D52}" srcOrd="7" destOrd="0" presId="urn:microsoft.com/office/officeart/2005/8/layout/vList2"/>
    <dgm:cxn modelId="{C946EA9B-0822-44A5-903C-06A4830296CB}" type="presParOf" srcId="{2E218CBA-7442-4BA0-86F4-4D6287C2553C}" destId="{C5F2783C-CCCB-4FDB-B2B1-A2DA7E210EF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B63BC9-D1D8-44B3-A93F-1C7EBA5B47A0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579C0A9-9B9E-4D37-AB3C-B1C7F94E82E6}">
      <dgm:prSet/>
      <dgm:spPr/>
      <dgm:t>
        <a:bodyPr/>
        <a:lstStyle/>
        <a:p>
          <a:r>
            <a:rPr lang="ru-RU" dirty="0"/>
            <a:t>1. Ручное определение координат опор в ИНСОТ</a:t>
          </a:r>
        </a:p>
      </dgm:t>
    </dgm:pt>
    <dgm:pt modelId="{03746D05-61B5-45AB-B5ED-DA7C9FC62D70}" type="parTrans" cxnId="{0A4529BD-B2F0-4459-9168-EF05F2C61A24}">
      <dgm:prSet/>
      <dgm:spPr/>
      <dgm:t>
        <a:bodyPr/>
        <a:lstStyle/>
        <a:p>
          <a:endParaRPr lang="ru-RU"/>
        </a:p>
      </dgm:t>
    </dgm:pt>
    <dgm:pt modelId="{B5DD3851-6A32-4D09-8FB3-D08002CA5CA4}" type="sibTrans" cxnId="{0A4529BD-B2F0-4459-9168-EF05F2C61A24}">
      <dgm:prSet/>
      <dgm:spPr/>
      <dgm:t>
        <a:bodyPr/>
        <a:lstStyle/>
        <a:p>
          <a:endParaRPr lang="ru-RU"/>
        </a:p>
      </dgm:t>
    </dgm:pt>
    <dgm:pt modelId="{F065AB96-1C9B-4201-966C-C7C348C14A07}">
      <dgm:prSet/>
      <dgm:spPr/>
      <dgm:t>
        <a:bodyPr/>
        <a:lstStyle/>
        <a:p>
          <a:r>
            <a:rPr lang="ru-RU" dirty="0"/>
            <a:t>2. Обучение нейронной сети для поиска опор</a:t>
          </a:r>
        </a:p>
      </dgm:t>
    </dgm:pt>
    <dgm:pt modelId="{E639FFEF-DE51-454F-8029-ACAC2ACFE629}" type="parTrans" cxnId="{B01E6A24-CE19-4A1E-BE10-67A66A147922}">
      <dgm:prSet/>
      <dgm:spPr/>
      <dgm:t>
        <a:bodyPr/>
        <a:lstStyle/>
        <a:p>
          <a:endParaRPr lang="ru-RU"/>
        </a:p>
      </dgm:t>
    </dgm:pt>
    <dgm:pt modelId="{926E6754-54C2-4271-973C-1D6F52F118F0}" type="sibTrans" cxnId="{B01E6A24-CE19-4A1E-BE10-67A66A147922}">
      <dgm:prSet/>
      <dgm:spPr/>
      <dgm:t>
        <a:bodyPr/>
        <a:lstStyle/>
        <a:p>
          <a:endParaRPr lang="ru-RU"/>
        </a:p>
      </dgm:t>
    </dgm:pt>
    <dgm:pt modelId="{A49CE727-DC04-41B0-A1A5-FE3727F09630}">
      <dgm:prSet/>
      <dgm:spPr/>
      <dgm:t>
        <a:bodyPr/>
        <a:lstStyle/>
        <a:p>
          <a:r>
            <a:rPr lang="ru-RU" dirty="0"/>
            <a:t>3. Разработка алгоритма отождествления опор на разных стереопарах</a:t>
          </a:r>
        </a:p>
      </dgm:t>
    </dgm:pt>
    <dgm:pt modelId="{70548E31-35B3-4ADD-8989-4E633F681FAD}" type="parTrans" cxnId="{0607E200-B023-40C7-9175-C4AED99B647D}">
      <dgm:prSet/>
      <dgm:spPr/>
      <dgm:t>
        <a:bodyPr/>
        <a:lstStyle/>
        <a:p>
          <a:endParaRPr lang="ru-RU"/>
        </a:p>
      </dgm:t>
    </dgm:pt>
    <dgm:pt modelId="{46266986-512F-4D69-9060-2014895A57A1}" type="sibTrans" cxnId="{0607E200-B023-40C7-9175-C4AED99B647D}">
      <dgm:prSet/>
      <dgm:spPr/>
      <dgm:t>
        <a:bodyPr/>
        <a:lstStyle/>
        <a:p>
          <a:endParaRPr lang="ru-RU"/>
        </a:p>
      </dgm:t>
    </dgm:pt>
    <dgm:pt modelId="{012A2EBB-0FE9-4C3A-AE52-51990CDAA424}">
      <dgm:prSet/>
      <dgm:spPr/>
      <dgm:t>
        <a:bodyPr/>
        <a:lstStyle/>
        <a:p>
          <a:r>
            <a:rPr lang="ru-RU" dirty="0"/>
            <a:t>4. Разработка алгоритма вычисления геодезических координат</a:t>
          </a:r>
        </a:p>
      </dgm:t>
    </dgm:pt>
    <dgm:pt modelId="{564838A4-5BFF-4766-89F1-D1B8FB3463FC}" type="parTrans" cxnId="{38083F75-846D-4A73-841D-85DAAB2C089D}">
      <dgm:prSet/>
      <dgm:spPr/>
      <dgm:t>
        <a:bodyPr/>
        <a:lstStyle/>
        <a:p>
          <a:endParaRPr lang="ru-RU"/>
        </a:p>
      </dgm:t>
    </dgm:pt>
    <dgm:pt modelId="{0888C492-2E87-428A-85A7-66ADB6C2B98D}" type="sibTrans" cxnId="{38083F75-846D-4A73-841D-85DAAB2C089D}">
      <dgm:prSet/>
      <dgm:spPr/>
      <dgm:t>
        <a:bodyPr/>
        <a:lstStyle/>
        <a:p>
          <a:endParaRPr lang="ru-RU"/>
        </a:p>
      </dgm:t>
    </dgm:pt>
    <dgm:pt modelId="{51A17E50-1E4D-4867-93D4-09BBE4007E40}">
      <dgm:prSet/>
      <dgm:spPr/>
      <dgm:t>
        <a:bodyPr/>
        <a:lstStyle/>
        <a:p>
          <a:r>
            <a:rPr lang="ru-RU" dirty="0"/>
            <a:t>5. Разработка алгоритма контроля точности множественной засечки</a:t>
          </a:r>
        </a:p>
      </dgm:t>
    </dgm:pt>
    <dgm:pt modelId="{E7803A79-6118-4F3D-987C-3578287E5187}" type="parTrans" cxnId="{60E567F8-20FE-419D-9C18-E8C7FEB352A3}">
      <dgm:prSet/>
      <dgm:spPr/>
      <dgm:t>
        <a:bodyPr/>
        <a:lstStyle/>
        <a:p>
          <a:endParaRPr lang="ru-RU"/>
        </a:p>
      </dgm:t>
    </dgm:pt>
    <dgm:pt modelId="{C85EC795-3A98-4E23-B027-4E73F3AEF4DD}" type="sibTrans" cxnId="{60E567F8-20FE-419D-9C18-E8C7FEB352A3}">
      <dgm:prSet/>
      <dgm:spPr/>
      <dgm:t>
        <a:bodyPr/>
        <a:lstStyle/>
        <a:p>
          <a:endParaRPr lang="ru-RU"/>
        </a:p>
      </dgm:t>
    </dgm:pt>
    <dgm:pt modelId="{2E218CBA-7442-4BA0-86F4-4D6287C2553C}" type="pres">
      <dgm:prSet presAssocID="{C0B63BC9-D1D8-44B3-A93F-1C7EBA5B47A0}" presName="linear" presStyleCnt="0">
        <dgm:presLayoutVars>
          <dgm:animLvl val="lvl"/>
          <dgm:resizeHandles val="exact"/>
        </dgm:presLayoutVars>
      </dgm:prSet>
      <dgm:spPr/>
    </dgm:pt>
    <dgm:pt modelId="{35B0B457-34B0-4F32-9F2C-76425B9F9F55}" type="pres">
      <dgm:prSet presAssocID="{C579C0A9-9B9E-4D37-AB3C-B1C7F94E82E6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20AA04C7-2B02-425C-A3C8-D709694AAB1C}" type="pres">
      <dgm:prSet presAssocID="{B5DD3851-6A32-4D09-8FB3-D08002CA5CA4}" presName="spacer" presStyleCnt="0"/>
      <dgm:spPr/>
    </dgm:pt>
    <dgm:pt modelId="{B2D5DC34-982C-40A9-9D27-2FD98C4CD61B}" type="pres">
      <dgm:prSet presAssocID="{F065AB96-1C9B-4201-966C-C7C348C14A07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0A452EA8-4A23-410D-84B3-BB8C4B60B743}" type="pres">
      <dgm:prSet presAssocID="{926E6754-54C2-4271-973C-1D6F52F118F0}" presName="spacer" presStyleCnt="0"/>
      <dgm:spPr/>
    </dgm:pt>
    <dgm:pt modelId="{21EF11CB-07F8-47A9-83F6-6408269408D6}" type="pres">
      <dgm:prSet presAssocID="{A49CE727-DC04-41B0-A1A5-FE3727F09630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E6F2F6E4-455A-4F7A-B21C-6C1C8274DBC3}" type="pres">
      <dgm:prSet presAssocID="{46266986-512F-4D69-9060-2014895A57A1}" presName="spacer" presStyleCnt="0"/>
      <dgm:spPr/>
    </dgm:pt>
    <dgm:pt modelId="{E882A93B-030F-43E4-AB5E-752AEB8B8610}" type="pres">
      <dgm:prSet presAssocID="{012A2EBB-0FE9-4C3A-AE52-51990CDAA424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AE2CACE-4EAF-47EA-B6F4-0C04E1DB1D52}" type="pres">
      <dgm:prSet presAssocID="{0888C492-2E87-428A-85A7-66ADB6C2B98D}" presName="spacer" presStyleCnt="0"/>
      <dgm:spPr/>
    </dgm:pt>
    <dgm:pt modelId="{C5F2783C-CCCB-4FDB-B2B1-A2DA7E210EF8}" type="pres">
      <dgm:prSet presAssocID="{51A17E50-1E4D-4867-93D4-09BBE4007E40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0607E200-B023-40C7-9175-C4AED99B647D}" srcId="{C0B63BC9-D1D8-44B3-A93F-1C7EBA5B47A0}" destId="{A49CE727-DC04-41B0-A1A5-FE3727F09630}" srcOrd="2" destOrd="0" parTransId="{70548E31-35B3-4ADD-8989-4E633F681FAD}" sibTransId="{46266986-512F-4D69-9060-2014895A57A1}"/>
    <dgm:cxn modelId="{B01E6A24-CE19-4A1E-BE10-67A66A147922}" srcId="{C0B63BC9-D1D8-44B3-A93F-1C7EBA5B47A0}" destId="{F065AB96-1C9B-4201-966C-C7C348C14A07}" srcOrd="1" destOrd="0" parTransId="{E639FFEF-DE51-454F-8029-ACAC2ACFE629}" sibTransId="{926E6754-54C2-4271-973C-1D6F52F118F0}"/>
    <dgm:cxn modelId="{019BB13E-3B54-4107-AF82-3F273D8BFAD2}" type="presOf" srcId="{A49CE727-DC04-41B0-A1A5-FE3727F09630}" destId="{21EF11CB-07F8-47A9-83F6-6408269408D6}" srcOrd="0" destOrd="0" presId="urn:microsoft.com/office/officeart/2005/8/layout/vList2"/>
    <dgm:cxn modelId="{79037C4B-7AF2-4D49-B6EB-8BC02500DE42}" type="presOf" srcId="{F065AB96-1C9B-4201-966C-C7C348C14A07}" destId="{B2D5DC34-982C-40A9-9D27-2FD98C4CD61B}" srcOrd="0" destOrd="0" presId="urn:microsoft.com/office/officeart/2005/8/layout/vList2"/>
    <dgm:cxn modelId="{F27AAE62-D405-4CA7-9642-DFB2DA6382BD}" type="presOf" srcId="{C579C0A9-9B9E-4D37-AB3C-B1C7F94E82E6}" destId="{35B0B457-34B0-4F32-9F2C-76425B9F9F55}" srcOrd="0" destOrd="0" presId="urn:microsoft.com/office/officeart/2005/8/layout/vList2"/>
    <dgm:cxn modelId="{38083F75-846D-4A73-841D-85DAAB2C089D}" srcId="{C0B63BC9-D1D8-44B3-A93F-1C7EBA5B47A0}" destId="{012A2EBB-0FE9-4C3A-AE52-51990CDAA424}" srcOrd="3" destOrd="0" parTransId="{564838A4-5BFF-4766-89F1-D1B8FB3463FC}" sibTransId="{0888C492-2E87-428A-85A7-66ADB6C2B98D}"/>
    <dgm:cxn modelId="{C2C2E182-5CA9-45BD-A609-6A7968BD747D}" type="presOf" srcId="{51A17E50-1E4D-4867-93D4-09BBE4007E40}" destId="{C5F2783C-CCCB-4FDB-B2B1-A2DA7E210EF8}" srcOrd="0" destOrd="0" presId="urn:microsoft.com/office/officeart/2005/8/layout/vList2"/>
    <dgm:cxn modelId="{F57804B4-E70E-4E60-99A4-D483A6C8822D}" type="presOf" srcId="{C0B63BC9-D1D8-44B3-A93F-1C7EBA5B47A0}" destId="{2E218CBA-7442-4BA0-86F4-4D6287C2553C}" srcOrd="0" destOrd="0" presId="urn:microsoft.com/office/officeart/2005/8/layout/vList2"/>
    <dgm:cxn modelId="{0A4529BD-B2F0-4459-9168-EF05F2C61A24}" srcId="{C0B63BC9-D1D8-44B3-A93F-1C7EBA5B47A0}" destId="{C579C0A9-9B9E-4D37-AB3C-B1C7F94E82E6}" srcOrd="0" destOrd="0" parTransId="{03746D05-61B5-45AB-B5ED-DA7C9FC62D70}" sibTransId="{B5DD3851-6A32-4D09-8FB3-D08002CA5CA4}"/>
    <dgm:cxn modelId="{5C522FCF-C6AC-40D3-8E9B-56E1B36A5AE9}" type="presOf" srcId="{012A2EBB-0FE9-4C3A-AE52-51990CDAA424}" destId="{E882A93B-030F-43E4-AB5E-752AEB8B8610}" srcOrd="0" destOrd="0" presId="urn:microsoft.com/office/officeart/2005/8/layout/vList2"/>
    <dgm:cxn modelId="{60E567F8-20FE-419D-9C18-E8C7FEB352A3}" srcId="{C0B63BC9-D1D8-44B3-A93F-1C7EBA5B47A0}" destId="{51A17E50-1E4D-4867-93D4-09BBE4007E40}" srcOrd="4" destOrd="0" parTransId="{E7803A79-6118-4F3D-987C-3578287E5187}" sibTransId="{C85EC795-3A98-4E23-B027-4E73F3AEF4DD}"/>
    <dgm:cxn modelId="{B167295E-E7C1-4F12-A918-AE849EF51A8E}" type="presParOf" srcId="{2E218CBA-7442-4BA0-86F4-4D6287C2553C}" destId="{35B0B457-34B0-4F32-9F2C-76425B9F9F55}" srcOrd="0" destOrd="0" presId="urn:microsoft.com/office/officeart/2005/8/layout/vList2"/>
    <dgm:cxn modelId="{EFABE581-F9C2-458D-9F7F-1EB0E32B1835}" type="presParOf" srcId="{2E218CBA-7442-4BA0-86F4-4D6287C2553C}" destId="{20AA04C7-2B02-425C-A3C8-D709694AAB1C}" srcOrd="1" destOrd="0" presId="urn:microsoft.com/office/officeart/2005/8/layout/vList2"/>
    <dgm:cxn modelId="{2332F9E3-B2B9-4E55-9838-E06AD3BA4F3C}" type="presParOf" srcId="{2E218CBA-7442-4BA0-86F4-4D6287C2553C}" destId="{B2D5DC34-982C-40A9-9D27-2FD98C4CD61B}" srcOrd="2" destOrd="0" presId="urn:microsoft.com/office/officeart/2005/8/layout/vList2"/>
    <dgm:cxn modelId="{C04026BC-7F4B-4A87-8F43-22B32F5D3C58}" type="presParOf" srcId="{2E218CBA-7442-4BA0-86F4-4D6287C2553C}" destId="{0A452EA8-4A23-410D-84B3-BB8C4B60B743}" srcOrd="3" destOrd="0" presId="urn:microsoft.com/office/officeart/2005/8/layout/vList2"/>
    <dgm:cxn modelId="{A4B30B75-23FE-4434-8FFD-61953CB549AC}" type="presParOf" srcId="{2E218CBA-7442-4BA0-86F4-4D6287C2553C}" destId="{21EF11CB-07F8-47A9-83F6-6408269408D6}" srcOrd="4" destOrd="0" presId="urn:microsoft.com/office/officeart/2005/8/layout/vList2"/>
    <dgm:cxn modelId="{4833FF6C-81FE-4DFB-A173-F3AB6CC5449C}" type="presParOf" srcId="{2E218CBA-7442-4BA0-86F4-4D6287C2553C}" destId="{E6F2F6E4-455A-4F7A-B21C-6C1C8274DBC3}" srcOrd="5" destOrd="0" presId="urn:microsoft.com/office/officeart/2005/8/layout/vList2"/>
    <dgm:cxn modelId="{1A4275C5-F90B-48DF-A114-8E468AA0604E}" type="presParOf" srcId="{2E218CBA-7442-4BA0-86F4-4D6287C2553C}" destId="{E882A93B-030F-43E4-AB5E-752AEB8B8610}" srcOrd="6" destOrd="0" presId="urn:microsoft.com/office/officeart/2005/8/layout/vList2"/>
    <dgm:cxn modelId="{9C70F311-D35D-4673-AFD5-97695C3B7DC2}" type="presParOf" srcId="{2E218CBA-7442-4BA0-86F4-4D6287C2553C}" destId="{FAE2CACE-4EAF-47EA-B6F4-0C04E1DB1D52}" srcOrd="7" destOrd="0" presId="urn:microsoft.com/office/officeart/2005/8/layout/vList2"/>
    <dgm:cxn modelId="{C946EA9B-0822-44A5-903C-06A4830296CB}" type="presParOf" srcId="{2E218CBA-7442-4BA0-86F4-4D6287C2553C}" destId="{C5F2783C-CCCB-4FDB-B2B1-A2DA7E210EF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0B63BC9-D1D8-44B3-A93F-1C7EBA5B47A0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579C0A9-9B9E-4D37-AB3C-B1C7F94E82E6}">
      <dgm:prSet/>
      <dgm:spPr/>
      <dgm:t>
        <a:bodyPr/>
        <a:lstStyle/>
        <a:p>
          <a:r>
            <a:rPr lang="ru-RU" dirty="0"/>
            <a:t>1. Разметка данных в </a:t>
          </a:r>
          <a:r>
            <a:rPr lang="en-US" dirty="0"/>
            <a:t>CVAT </a:t>
          </a:r>
          <a:r>
            <a:rPr lang="ru-RU" dirty="0"/>
            <a:t>и ИНСОТ</a:t>
          </a:r>
        </a:p>
      </dgm:t>
    </dgm:pt>
    <dgm:pt modelId="{03746D05-61B5-45AB-B5ED-DA7C9FC62D70}" type="parTrans" cxnId="{0A4529BD-B2F0-4459-9168-EF05F2C61A24}">
      <dgm:prSet/>
      <dgm:spPr/>
      <dgm:t>
        <a:bodyPr/>
        <a:lstStyle/>
        <a:p>
          <a:endParaRPr lang="ru-RU"/>
        </a:p>
      </dgm:t>
    </dgm:pt>
    <dgm:pt modelId="{B5DD3851-6A32-4D09-8FB3-D08002CA5CA4}" type="sibTrans" cxnId="{0A4529BD-B2F0-4459-9168-EF05F2C61A24}">
      <dgm:prSet/>
      <dgm:spPr/>
      <dgm:t>
        <a:bodyPr/>
        <a:lstStyle/>
        <a:p>
          <a:endParaRPr lang="ru-RU"/>
        </a:p>
      </dgm:t>
    </dgm:pt>
    <dgm:pt modelId="{F065AB96-1C9B-4201-966C-C7C348C14A07}">
      <dgm:prSet/>
      <dgm:spPr/>
      <dgm:t>
        <a:bodyPr/>
        <a:lstStyle/>
        <a:p>
          <a:r>
            <a:rPr lang="ru-RU" dirty="0"/>
            <a:t>2. Обучение нейронной сети для сегментации</a:t>
          </a:r>
        </a:p>
      </dgm:t>
    </dgm:pt>
    <dgm:pt modelId="{E639FFEF-DE51-454F-8029-ACAC2ACFE629}" type="parTrans" cxnId="{B01E6A24-CE19-4A1E-BE10-67A66A147922}">
      <dgm:prSet/>
      <dgm:spPr/>
      <dgm:t>
        <a:bodyPr/>
        <a:lstStyle/>
        <a:p>
          <a:endParaRPr lang="ru-RU"/>
        </a:p>
      </dgm:t>
    </dgm:pt>
    <dgm:pt modelId="{926E6754-54C2-4271-973C-1D6F52F118F0}" type="sibTrans" cxnId="{B01E6A24-CE19-4A1E-BE10-67A66A147922}">
      <dgm:prSet/>
      <dgm:spPr/>
      <dgm:t>
        <a:bodyPr/>
        <a:lstStyle/>
        <a:p>
          <a:endParaRPr lang="ru-RU"/>
        </a:p>
      </dgm:t>
    </dgm:pt>
    <dgm:pt modelId="{A49CE727-DC04-41B0-A1A5-FE3727F09630}">
      <dgm:prSet/>
      <dgm:spPr/>
      <dgm:t>
        <a:bodyPr/>
        <a:lstStyle/>
        <a:p>
          <a:r>
            <a:rPr lang="ru-RU" dirty="0"/>
            <a:t>3. Разработка алгоритма выделения углов</a:t>
          </a:r>
        </a:p>
      </dgm:t>
    </dgm:pt>
    <dgm:pt modelId="{70548E31-35B3-4ADD-8989-4E633F681FAD}" type="parTrans" cxnId="{0607E200-B023-40C7-9175-C4AED99B647D}">
      <dgm:prSet/>
      <dgm:spPr/>
      <dgm:t>
        <a:bodyPr/>
        <a:lstStyle/>
        <a:p>
          <a:endParaRPr lang="ru-RU"/>
        </a:p>
      </dgm:t>
    </dgm:pt>
    <dgm:pt modelId="{46266986-512F-4D69-9060-2014895A57A1}" type="sibTrans" cxnId="{0607E200-B023-40C7-9175-C4AED99B647D}">
      <dgm:prSet/>
      <dgm:spPr/>
      <dgm:t>
        <a:bodyPr/>
        <a:lstStyle/>
        <a:p>
          <a:endParaRPr lang="ru-RU"/>
        </a:p>
      </dgm:t>
    </dgm:pt>
    <dgm:pt modelId="{012A2EBB-0FE9-4C3A-AE52-51990CDAA424}">
      <dgm:prSet/>
      <dgm:spPr/>
      <dgm:t>
        <a:bodyPr/>
        <a:lstStyle/>
        <a:p>
          <a:r>
            <a:rPr lang="ru-RU" dirty="0"/>
            <a:t>4. Разработка алгоритма обработки снимков целиком</a:t>
          </a:r>
        </a:p>
      </dgm:t>
    </dgm:pt>
    <dgm:pt modelId="{564838A4-5BFF-4766-89F1-D1B8FB3463FC}" type="parTrans" cxnId="{38083F75-846D-4A73-841D-85DAAB2C089D}">
      <dgm:prSet/>
      <dgm:spPr/>
      <dgm:t>
        <a:bodyPr/>
        <a:lstStyle/>
        <a:p>
          <a:endParaRPr lang="ru-RU"/>
        </a:p>
      </dgm:t>
    </dgm:pt>
    <dgm:pt modelId="{0888C492-2E87-428A-85A7-66ADB6C2B98D}" type="sibTrans" cxnId="{38083F75-846D-4A73-841D-85DAAB2C089D}">
      <dgm:prSet/>
      <dgm:spPr/>
      <dgm:t>
        <a:bodyPr/>
        <a:lstStyle/>
        <a:p>
          <a:endParaRPr lang="ru-RU"/>
        </a:p>
      </dgm:t>
    </dgm:pt>
    <dgm:pt modelId="{51A17E50-1E4D-4867-93D4-09BBE4007E40}">
      <dgm:prSet/>
      <dgm:spPr/>
      <dgm:t>
        <a:bodyPr/>
        <a:lstStyle/>
        <a:p>
          <a:r>
            <a:rPr lang="ru-RU" dirty="0"/>
            <a:t>5. Разработка алгоритма объединения результатов сегментации</a:t>
          </a:r>
        </a:p>
      </dgm:t>
    </dgm:pt>
    <dgm:pt modelId="{E7803A79-6118-4F3D-987C-3578287E5187}" type="parTrans" cxnId="{60E567F8-20FE-419D-9C18-E8C7FEB352A3}">
      <dgm:prSet/>
      <dgm:spPr/>
      <dgm:t>
        <a:bodyPr/>
        <a:lstStyle/>
        <a:p>
          <a:endParaRPr lang="ru-RU"/>
        </a:p>
      </dgm:t>
    </dgm:pt>
    <dgm:pt modelId="{C85EC795-3A98-4E23-B027-4E73F3AEF4DD}" type="sibTrans" cxnId="{60E567F8-20FE-419D-9C18-E8C7FEB352A3}">
      <dgm:prSet/>
      <dgm:spPr/>
      <dgm:t>
        <a:bodyPr/>
        <a:lstStyle/>
        <a:p>
          <a:endParaRPr lang="ru-RU"/>
        </a:p>
      </dgm:t>
    </dgm:pt>
    <dgm:pt modelId="{2E218CBA-7442-4BA0-86F4-4D6287C2553C}" type="pres">
      <dgm:prSet presAssocID="{C0B63BC9-D1D8-44B3-A93F-1C7EBA5B47A0}" presName="linear" presStyleCnt="0">
        <dgm:presLayoutVars>
          <dgm:animLvl val="lvl"/>
          <dgm:resizeHandles val="exact"/>
        </dgm:presLayoutVars>
      </dgm:prSet>
      <dgm:spPr/>
    </dgm:pt>
    <dgm:pt modelId="{35B0B457-34B0-4F32-9F2C-76425B9F9F55}" type="pres">
      <dgm:prSet presAssocID="{C579C0A9-9B9E-4D37-AB3C-B1C7F94E82E6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20AA04C7-2B02-425C-A3C8-D709694AAB1C}" type="pres">
      <dgm:prSet presAssocID="{B5DD3851-6A32-4D09-8FB3-D08002CA5CA4}" presName="spacer" presStyleCnt="0"/>
      <dgm:spPr/>
    </dgm:pt>
    <dgm:pt modelId="{B2D5DC34-982C-40A9-9D27-2FD98C4CD61B}" type="pres">
      <dgm:prSet presAssocID="{F065AB96-1C9B-4201-966C-C7C348C14A07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0A452EA8-4A23-410D-84B3-BB8C4B60B743}" type="pres">
      <dgm:prSet presAssocID="{926E6754-54C2-4271-973C-1D6F52F118F0}" presName="spacer" presStyleCnt="0"/>
      <dgm:spPr/>
    </dgm:pt>
    <dgm:pt modelId="{21EF11CB-07F8-47A9-83F6-6408269408D6}" type="pres">
      <dgm:prSet presAssocID="{A49CE727-DC04-41B0-A1A5-FE3727F09630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E6F2F6E4-455A-4F7A-B21C-6C1C8274DBC3}" type="pres">
      <dgm:prSet presAssocID="{46266986-512F-4D69-9060-2014895A57A1}" presName="spacer" presStyleCnt="0"/>
      <dgm:spPr/>
    </dgm:pt>
    <dgm:pt modelId="{E882A93B-030F-43E4-AB5E-752AEB8B8610}" type="pres">
      <dgm:prSet presAssocID="{012A2EBB-0FE9-4C3A-AE52-51990CDAA424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AE2CACE-4EAF-47EA-B6F4-0C04E1DB1D52}" type="pres">
      <dgm:prSet presAssocID="{0888C492-2E87-428A-85A7-66ADB6C2B98D}" presName="spacer" presStyleCnt="0"/>
      <dgm:spPr/>
    </dgm:pt>
    <dgm:pt modelId="{C5F2783C-CCCB-4FDB-B2B1-A2DA7E210EF8}" type="pres">
      <dgm:prSet presAssocID="{51A17E50-1E4D-4867-93D4-09BBE4007E40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0607E200-B023-40C7-9175-C4AED99B647D}" srcId="{C0B63BC9-D1D8-44B3-A93F-1C7EBA5B47A0}" destId="{A49CE727-DC04-41B0-A1A5-FE3727F09630}" srcOrd="2" destOrd="0" parTransId="{70548E31-35B3-4ADD-8989-4E633F681FAD}" sibTransId="{46266986-512F-4D69-9060-2014895A57A1}"/>
    <dgm:cxn modelId="{B01E6A24-CE19-4A1E-BE10-67A66A147922}" srcId="{C0B63BC9-D1D8-44B3-A93F-1C7EBA5B47A0}" destId="{F065AB96-1C9B-4201-966C-C7C348C14A07}" srcOrd="1" destOrd="0" parTransId="{E639FFEF-DE51-454F-8029-ACAC2ACFE629}" sibTransId="{926E6754-54C2-4271-973C-1D6F52F118F0}"/>
    <dgm:cxn modelId="{019BB13E-3B54-4107-AF82-3F273D8BFAD2}" type="presOf" srcId="{A49CE727-DC04-41B0-A1A5-FE3727F09630}" destId="{21EF11CB-07F8-47A9-83F6-6408269408D6}" srcOrd="0" destOrd="0" presId="urn:microsoft.com/office/officeart/2005/8/layout/vList2"/>
    <dgm:cxn modelId="{79037C4B-7AF2-4D49-B6EB-8BC02500DE42}" type="presOf" srcId="{F065AB96-1C9B-4201-966C-C7C348C14A07}" destId="{B2D5DC34-982C-40A9-9D27-2FD98C4CD61B}" srcOrd="0" destOrd="0" presId="urn:microsoft.com/office/officeart/2005/8/layout/vList2"/>
    <dgm:cxn modelId="{F27AAE62-D405-4CA7-9642-DFB2DA6382BD}" type="presOf" srcId="{C579C0A9-9B9E-4D37-AB3C-B1C7F94E82E6}" destId="{35B0B457-34B0-4F32-9F2C-76425B9F9F55}" srcOrd="0" destOrd="0" presId="urn:microsoft.com/office/officeart/2005/8/layout/vList2"/>
    <dgm:cxn modelId="{38083F75-846D-4A73-841D-85DAAB2C089D}" srcId="{C0B63BC9-D1D8-44B3-A93F-1C7EBA5B47A0}" destId="{012A2EBB-0FE9-4C3A-AE52-51990CDAA424}" srcOrd="3" destOrd="0" parTransId="{564838A4-5BFF-4766-89F1-D1B8FB3463FC}" sibTransId="{0888C492-2E87-428A-85A7-66ADB6C2B98D}"/>
    <dgm:cxn modelId="{C2C2E182-5CA9-45BD-A609-6A7968BD747D}" type="presOf" srcId="{51A17E50-1E4D-4867-93D4-09BBE4007E40}" destId="{C5F2783C-CCCB-4FDB-B2B1-A2DA7E210EF8}" srcOrd="0" destOrd="0" presId="urn:microsoft.com/office/officeart/2005/8/layout/vList2"/>
    <dgm:cxn modelId="{F57804B4-E70E-4E60-99A4-D483A6C8822D}" type="presOf" srcId="{C0B63BC9-D1D8-44B3-A93F-1C7EBA5B47A0}" destId="{2E218CBA-7442-4BA0-86F4-4D6287C2553C}" srcOrd="0" destOrd="0" presId="urn:microsoft.com/office/officeart/2005/8/layout/vList2"/>
    <dgm:cxn modelId="{0A4529BD-B2F0-4459-9168-EF05F2C61A24}" srcId="{C0B63BC9-D1D8-44B3-A93F-1C7EBA5B47A0}" destId="{C579C0A9-9B9E-4D37-AB3C-B1C7F94E82E6}" srcOrd="0" destOrd="0" parTransId="{03746D05-61B5-45AB-B5ED-DA7C9FC62D70}" sibTransId="{B5DD3851-6A32-4D09-8FB3-D08002CA5CA4}"/>
    <dgm:cxn modelId="{5C522FCF-C6AC-40D3-8E9B-56E1B36A5AE9}" type="presOf" srcId="{012A2EBB-0FE9-4C3A-AE52-51990CDAA424}" destId="{E882A93B-030F-43E4-AB5E-752AEB8B8610}" srcOrd="0" destOrd="0" presId="urn:microsoft.com/office/officeart/2005/8/layout/vList2"/>
    <dgm:cxn modelId="{60E567F8-20FE-419D-9C18-E8C7FEB352A3}" srcId="{C0B63BC9-D1D8-44B3-A93F-1C7EBA5B47A0}" destId="{51A17E50-1E4D-4867-93D4-09BBE4007E40}" srcOrd="4" destOrd="0" parTransId="{E7803A79-6118-4F3D-987C-3578287E5187}" sibTransId="{C85EC795-3A98-4E23-B027-4E73F3AEF4DD}"/>
    <dgm:cxn modelId="{B167295E-E7C1-4F12-A918-AE849EF51A8E}" type="presParOf" srcId="{2E218CBA-7442-4BA0-86F4-4D6287C2553C}" destId="{35B0B457-34B0-4F32-9F2C-76425B9F9F55}" srcOrd="0" destOrd="0" presId="urn:microsoft.com/office/officeart/2005/8/layout/vList2"/>
    <dgm:cxn modelId="{EFABE581-F9C2-458D-9F7F-1EB0E32B1835}" type="presParOf" srcId="{2E218CBA-7442-4BA0-86F4-4D6287C2553C}" destId="{20AA04C7-2B02-425C-A3C8-D709694AAB1C}" srcOrd="1" destOrd="0" presId="urn:microsoft.com/office/officeart/2005/8/layout/vList2"/>
    <dgm:cxn modelId="{2332F9E3-B2B9-4E55-9838-E06AD3BA4F3C}" type="presParOf" srcId="{2E218CBA-7442-4BA0-86F4-4D6287C2553C}" destId="{B2D5DC34-982C-40A9-9D27-2FD98C4CD61B}" srcOrd="2" destOrd="0" presId="urn:microsoft.com/office/officeart/2005/8/layout/vList2"/>
    <dgm:cxn modelId="{C04026BC-7F4B-4A87-8F43-22B32F5D3C58}" type="presParOf" srcId="{2E218CBA-7442-4BA0-86F4-4D6287C2553C}" destId="{0A452EA8-4A23-410D-84B3-BB8C4B60B743}" srcOrd="3" destOrd="0" presId="urn:microsoft.com/office/officeart/2005/8/layout/vList2"/>
    <dgm:cxn modelId="{A4B30B75-23FE-4434-8FFD-61953CB549AC}" type="presParOf" srcId="{2E218CBA-7442-4BA0-86F4-4D6287C2553C}" destId="{21EF11CB-07F8-47A9-83F6-6408269408D6}" srcOrd="4" destOrd="0" presId="urn:microsoft.com/office/officeart/2005/8/layout/vList2"/>
    <dgm:cxn modelId="{4833FF6C-81FE-4DFB-A173-F3AB6CC5449C}" type="presParOf" srcId="{2E218CBA-7442-4BA0-86F4-4D6287C2553C}" destId="{E6F2F6E4-455A-4F7A-B21C-6C1C8274DBC3}" srcOrd="5" destOrd="0" presId="urn:microsoft.com/office/officeart/2005/8/layout/vList2"/>
    <dgm:cxn modelId="{1A4275C5-F90B-48DF-A114-8E468AA0604E}" type="presParOf" srcId="{2E218CBA-7442-4BA0-86F4-4D6287C2553C}" destId="{E882A93B-030F-43E4-AB5E-752AEB8B8610}" srcOrd="6" destOrd="0" presId="urn:microsoft.com/office/officeart/2005/8/layout/vList2"/>
    <dgm:cxn modelId="{9C70F311-D35D-4673-AFD5-97695C3B7DC2}" type="presParOf" srcId="{2E218CBA-7442-4BA0-86F4-4D6287C2553C}" destId="{FAE2CACE-4EAF-47EA-B6F4-0C04E1DB1D52}" srcOrd="7" destOrd="0" presId="urn:microsoft.com/office/officeart/2005/8/layout/vList2"/>
    <dgm:cxn modelId="{C946EA9B-0822-44A5-903C-06A4830296CB}" type="presParOf" srcId="{2E218CBA-7442-4BA0-86F4-4D6287C2553C}" destId="{C5F2783C-CCCB-4FDB-B2B1-A2DA7E210EF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E057B9-BF7F-E941-B7A5-19A401384372}" type="doc">
      <dgm:prSet loTypeId="urn:microsoft.com/office/officeart/2008/layout/LinedList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244567F-193F-AE47-8ECE-0A005CB050BC}">
      <dgm:prSet phldrT="[Текст]" custT="1"/>
      <dgm:spPr/>
      <dgm:t>
        <a:bodyPr/>
        <a:lstStyle/>
        <a:p>
          <a:r>
            <a:rPr lang="ru-RU" sz="2400" dirty="0"/>
            <a:t>Любой </a:t>
          </a:r>
          <a:r>
            <a:rPr lang="ru-RU" sz="2400" dirty="0" err="1"/>
            <a:t>нейромодуль</a:t>
          </a:r>
          <a:r>
            <a:rPr lang="ru-RU" sz="2400" dirty="0"/>
            <a:t> – это не одна нейросеть, а алгоритм обработки, который включает и математические алгоритмы и несколько нейронных сетей</a:t>
          </a:r>
        </a:p>
      </dgm:t>
    </dgm:pt>
    <dgm:pt modelId="{4E950EAD-16E8-2244-A6A4-BAF2D3E5FADB}" type="parTrans" cxnId="{7D5A94C6-5DFD-7D4F-A3F3-45A370F00929}">
      <dgm:prSet/>
      <dgm:spPr/>
      <dgm:t>
        <a:bodyPr/>
        <a:lstStyle/>
        <a:p>
          <a:endParaRPr lang="ru-RU"/>
        </a:p>
      </dgm:t>
    </dgm:pt>
    <dgm:pt modelId="{E3E7465E-013B-BB4E-83EB-F0DC3311CD34}" type="sibTrans" cxnId="{7D5A94C6-5DFD-7D4F-A3F3-45A370F00929}">
      <dgm:prSet/>
      <dgm:spPr/>
      <dgm:t>
        <a:bodyPr/>
        <a:lstStyle/>
        <a:p>
          <a:endParaRPr lang="ru-RU"/>
        </a:p>
      </dgm:t>
    </dgm:pt>
    <dgm:pt modelId="{561C51FC-16DA-3946-B7D4-4BE8098D48B8}">
      <dgm:prSet phldrT="[Текст]" custT="1"/>
      <dgm:spPr/>
      <dgm:t>
        <a:bodyPr/>
        <a:lstStyle/>
        <a:p>
          <a:pPr rtl="0"/>
          <a:r>
            <a:rPr lang="ru-RU" sz="2400" dirty="0"/>
            <a:t>Нейросеть не заменяет человека, но существенно помогает ему</a:t>
          </a:r>
        </a:p>
      </dgm:t>
    </dgm:pt>
    <dgm:pt modelId="{A2E94325-59FF-6447-8403-100FBB6DEEFE}" type="parTrans" cxnId="{1802D7BC-94E2-1E48-BB19-2B34F8CC99E5}">
      <dgm:prSet/>
      <dgm:spPr/>
      <dgm:t>
        <a:bodyPr/>
        <a:lstStyle/>
        <a:p>
          <a:endParaRPr lang="ru-RU"/>
        </a:p>
      </dgm:t>
    </dgm:pt>
    <dgm:pt modelId="{F814BAB4-20B7-E046-BD4A-0AA0EB4D14D2}" type="sibTrans" cxnId="{1802D7BC-94E2-1E48-BB19-2B34F8CC99E5}">
      <dgm:prSet/>
      <dgm:spPr/>
      <dgm:t>
        <a:bodyPr/>
        <a:lstStyle/>
        <a:p>
          <a:endParaRPr lang="ru-RU"/>
        </a:p>
      </dgm:t>
    </dgm:pt>
    <dgm:pt modelId="{474E4FB5-45F1-0742-A0A1-7069CF099C9F}">
      <dgm:prSet phldrT="[Текст]" custT="1"/>
      <dgm:spPr/>
      <dgm:t>
        <a:bodyPr/>
        <a:lstStyle/>
        <a:p>
          <a:pPr rtl="0"/>
          <a:r>
            <a:rPr lang="ru-RU" sz="2400" dirty="0"/>
            <a:t>Уникальность и новизна разрабатываемых модулей – работа с единой 3</a:t>
          </a:r>
          <a:r>
            <a:rPr lang="en-US" sz="2400" dirty="0"/>
            <a:t>D</a:t>
          </a:r>
          <a:r>
            <a:rPr lang="ru-RU" sz="2400" dirty="0"/>
            <a:t> </a:t>
          </a:r>
          <a:r>
            <a:rPr lang="ru-RU" sz="2400" dirty="0" err="1"/>
            <a:t>стереомоделью</a:t>
          </a:r>
          <a:endParaRPr lang="ru-RU" sz="2400" dirty="0"/>
        </a:p>
      </dgm:t>
    </dgm:pt>
    <dgm:pt modelId="{B8250B3C-AED1-DC4E-8F0D-2DFDED65B9CB}" type="parTrans" cxnId="{F636CBFD-B71D-8E4C-A61C-A1DF4E473830}">
      <dgm:prSet/>
      <dgm:spPr/>
      <dgm:t>
        <a:bodyPr/>
        <a:lstStyle/>
        <a:p>
          <a:endParaRPr lang="ru-RU"/>
        </a:p>
      </dgm:t>
    </dgm:pt>
    <dgm:pt modelId="{6E6DD0FC-2EDF-5049-AACC-83583387E3A0}" type="sibTrans" cxnId="{F636CBFD-B71D-8E4C-A61C-A1DF4E473830}">
      <dgm:prSet/>
      <dgm:spPr/>
      <dgm:t>
        <a:bodyPr/>
        <a:lstStyle/>
        <a:p>
          <a:endParaRPr lang="ru-RU"/>
        </a:p>
      </dgm:t>
    </dgm:pt>
    <dgm:pt modelId="{BA828EF4-449A-834B-BE92-85B68D6B22B0}" type="pres">
      <dgm:prSet presAssocID="{5FE057B9-BF7F-E941-B7A5-19A401384372}" presName="vert0" presStyleCnt="0">
        <dgm:presLayoutVars>
          <dgm:dir/>
          <dgm:animOne val="branch"/>
          <dgm:animLvl val="lvl"/>
        </dgm:presLayoutVars>
      </dgm:prSet>
      <dgm:spPr/>
    </dgm:pt>
    <dgm:pt modelId="{81E6B887-226D-1C4A-A4C3-C604FB041177}" type="pres">
      <dgm:prSet presAssocID="{474E4FB5-45F1-0742-A0A1-7069CF099C9F}" presName="thickLine" presStyleLbl="alignNode1" presStyleIdx="0" presStyleCnt="3"/>
      <dgm:spPr/>
    </dgm:pt>
    <dgm:pt modelId="{60038EC0-0DBE-DE41-81A3-35030ADDF853}" type="pres">
      <dgm:prSet presAssocID="{474E4FB5-45F1-0742-A0A1-7069CF099C9F}" presName="horz1" presStyleCnt="0"/>
      <dgm:spPr/>
    </dgm:pt>
    <dgm:pt modelId="{5352B433-0F1B-0B40-A7C2-48F831849D75}" type="pres">
      <dgm:prSet presAssocID="{474E4FB5-45F1-0742-A0A1-7069CF099C9F}" presName="tx1" presStyleLbl="revTx" presStyleIdx="0" presStyleCnt="3"/>
      <dgm:spPr/>
    </dgm:pt>
    <dgm:pt modelId="{6A8F2D44-6E72-5749-B005-C10C8EE73F34}" type="pres">
      <dgm:prSet presAssocID="{474E4FB5-45F1-0742-A0A1-7069CF099C9F}" presName="vert1" presStyleCnt="0"/>
      <dgm:spPr/>
    </dgm:pt>
    <dgm:pt modelId="{20C9BE3B-D306-F849-BD89-38A7094CBC7A}" type="pres">
      <dgm:prSet presAssocID="{561C51FC-16DA-3946-B7D4-4BE8098D48B8}" presName="thickLine" presStyleLbl="alignNode1" presStyleIdx="1" presStyleCnt="3"/>
      <dgm:spPr/>
    </dgm:pt>
    <dgm:pt modelId="{0213EDE8-23DA-1445-A976-25214AF1891E}" type="pres">
      <dgm:prSet presAssocID="{561C51FC-16DA-3946-B7D4-4BE8098D48B8}" presName="horz1" presStyleCnt="0"/>
      <dgm:spPr/>
    </dgm:pt>
    <dgm:pt modelId="{AB4A34EE-3CF3-9449-B0FB-AB39F074DAF7}" type="pres">
      <dgm:prSet presAssocID="{561C51FC-16DA-3946-B7D4-4BE8098D48B8}" presName="tx1" presStyleLbl="revTx" presStyleIdx="1" presStyleCnt="3"/>
      <dgm:spPr/>
    </dgm:pt>
    <dgm:pt modelId="{250648C5-D9E3-DE48-A02C-693CC70005F2}" type="pres">
      <dgm:prSet presAssocID="{561C51FC-16DA-3946-B7D4-4BE8098D48B8}" presName="vert1" presStyleCnt="0"/>
      <dgm:spPr/>
    </dgm:pt>
    <dgm:pt modelId="{0C6E9D9B-3753-7C4B-A1A7-E0771F2EA7C1}" type="pres">
      <dgm:prSet presAssocID="{8244567F-193F-AE47-8ECE-0A005CB050BC}" presName="thickLine" presStyleLbl="alignNode1" presStyleIdx="2" presStyleCnt="3"/>
      <dgm:spPr/>
    </dgm:pt>
    <dgm:pt modelId="{0015FCFC-D9D1-D144-AC30-A39744AF8C20}" type="pres">
      <dgm:prSet presAssocID="{8244567F-193F-AE47-8ECE-0A005CB050BC}" presName="horz1" presStyleCnt="0"/>
      <dgm:spPr/>
    </dgm:pt>
    <dgm:pt modelId="{13B48A5E-4916-9A4D-9913-696EE89A18EA}" type="pres">
      <dgm:prSet presAssocID="{8244567F-193F-AE47-8ECE-0A005CB050BC}" presName="tx1" presStyleLbl="revTx" presStyleIdx="2" presStyleCnt="3"/>
      <dgm:spPr/>
    </dgm:pt>
    <dgm:pt modelId="{11764A67-BEF7-2F4A-A2C3-A5BD450A25D5}" type="pres">
      <dgm:prSet presAssocID="{8244567F-193F-AE47-8ECE-0A005CB050BC}" presName="vert1" presStyleCnt="0"/>
      <dgm:spPr/>
    </dgm:pt>
  </dgm:ptLst>
  <dgm:cxnLst>
    <dgm:cxn modelId="{7F5D2206-FB9C-334D-8604-D1270CB3C505}" type="presOf" srcId="{5FE057B9-BF7F-E941-B7A5-19A401384372}" destId="{BA828EF4-449A-834B-BE92-85B68D6B22B0}" srcOrd="0" destOrd="0" presId="urn:microsoft.com/office/officeart/2008/layout/LinedList"/>
    <dgm:cxn modelId="{6F445413-9118-EB4D-9E84-ED86BE45AA60}" type="presOf" srcId="{474E4FB5-45F1-0742-A0A1-7069CF099C9F}" destId="{5352B433-0F1B-0B40-A7C2-48F831849D75}" srcOrd="0" destOrd="0" presId="urn:microsoft.com/office/officeart/2008/layout/LinedList"/>
    <dgm:cxn modelId="{CFF34535-92C9-3048-A5FF-A42CEA2DBDA4}" type="presOf" srcId="{561C51FC-16DA-3946-B7D4-4BE8098D48B8}" destId="{AB4A34EE-3CF3-9449-B0FB-AB39F074DAF7}" srcOrd="0" destOrd="0" presId="urn:microsoft.com/office/officeart/2008/layout/LinedList"/>
    <dgm:cxn modelId="{1802D7BC-94E2-1E48-BB19-2B34F8CC99E5}" srcId="{5FE057B9-BF7F-E941-B7A5-19A401384372}" destId="{561C51FC-16DA-3946-B7D4-4BE8098D48B8}" srcOrd="1" destOrd="0" parTransId="{A2E94325-59FF-6447-8403-100FBB6DEEFE}" sibTransId="{F814BAB4-20B7-E046-BD4A-0AA0EB4D14D2}"/>
    <dgm:cxn modelId="{2112F1BF-C9FB-974D-A867-0A233DAE1F0D}" type="presOf" srcId="{8244567F-193F-AE47-8ECE-0A005CB050BC}" destId="{13B48A5E-4916-9A4D-9913-696EE89A18EA}" srcOrd="0" destOrd="0" presId="urn:microsoft.com/office/officeart/2008/layout/LinedList"/>
    <dgm:cxn modelId="{7D5A94C6-5DFD-7D4F-A3F3-45A370F00929}" srcId="{5FE057B9-BF7F-E941-B7A5-19A401384372}" destId="{8244567F-193F-AE47-8ECE-0A005CB050BC}" srcOrd="2" destOrd="0" parTransId="{4E950EAD-16E8-2244-A6A4-BAF2D3E5FADB}" sibTransId="{E3E7465E-013B-BB4E-83EB-F0DC3311CD34}"/>
    <dgm:cxn modelId="{F636CBFD-B71D-8E4C-A61C-A1DF4E473830}" srcId="{5FE057B9-BF7F-E941-B7A5-19A401384372}" destId="{474E4FB5-45F1-0742-A0A1-7069CF099C9F}" srcOrd="0" destOrd="0" parTransId="{B8250B3C-AED1-DC4E-8F0D-2DFDED65B9CB}" sibTransId="{6E6DD0FC-2EDF-5049-AACC-83583387E3A0}"/>
    <dgm:cxn modelId="{F3D4E5A0-A645-1D42-BB23-0F9401A20A3C}" type="presParOf" srcId="{BA828EF4-449A-834B-BE92-85B68D6B22B0}" destId="{81E6B887-226D-1C4A-A4C3-C604FB041177}" srcOrd="0" destOrd="0" presId="urn:microsoft.com/office/officeart/2008/layout/LinedList"/>
    <dgm:cxn modelId="{5B71D100-BCF2-9F40-A003-80A20FBF426A}" type="presParOf" srcId="{BA828EF4-449A-834B-BE92-85B68D6B22B0}" destId="{60038EC0-0DBE-DE41-81A3-35030ADDF853}" srcOrd="1" destOrd="0" presId="urn:microsoft.com/office/officeart/2008/layout/LinedList"/>
    <dgm:cxn modelId="{BDAEBCDC-0BC6-1C4A-A889-0EE755E65DC5}" type="presParOf" srcId="{60038EC0-0DBE-DE41-81A3-35030ADDF853}" destId="{5352B433-0F1B-0B40-A7C2-48F831849D75}" srcOrd="0" destOrd="0" presId="urn:microsoft.com/office/officeart/2008/layout/LinedList"/>
    <dgm:cxn modelId="{BCD843B0-6E71-B641-8980-D852A5505511}" type="presParOf" srcId="{60038EC0-0DBE-DE41-81A3-35030ADDF853}" destId="{6A8F2D44-6E72-5749-B005-C10C8EE73F34}" srcOrd="1" destOrd="0" presId="urn:microsoft.com/office/officeart/2008/layout/LinedList"/>
    <dgm:cxn modelId="{8E5B06A4-A3E1-9942-9E76-76CF1E2BA2F8}" type="presParOf" srcId="{BA828EF4-449A-834B-BE92-85B68D6B22B0}" destId="{20C9BE3B-D306-F849-BD89-38A7094CBC7A}" srcOrd="2" destOrd="0" presId="urn:microsoft.com/office/officeart/2008/layout/LinedList"/>
    <dgm:cxn modelId="{9DCC478D-A7F2-5448-A2CF-CA153E1D0FD8}" type="presParOf" srcId="{BA828EF4-449A-834B-BE92-85B68D6B22B0}" destId="{0213EDE8-23DA-1445-A976-25214AF1891E}" srcOrd="3" destOrd="0" presId="urn:microsoft.com/office/officeart/2008/layout/LinedList"/>
    <dgm:cxn modelId="{6B05DAF8-F971-8B45-BF9B-026C166648C8}" type="presParOf" srcId="{0213EDE8-23DA-1445-A976-25214AF1891E}" destId="{AB4A34EE-3CF3-9449-B0FB-AB39F074DAF7}" srcOrd="0" destOrd="0" presId="urn:microsoft.com/office/officeart/2008/layout/LinedList"/>
    <dgm:cxn modelId="{806E1FE0-4998-F446-A83E-B70BF49E3A06}" type="presParOf" srcId="{0213EDE8-23DA-1445-A976-25214AF1891E}" destId="{250648C5-D9E3-DE48-A02C-693CC70005F2}" srcOrd="1" destOrd="0" presId="urn:microsoft.com/office/officeart/2008/layout/LinedList"/>
    <dgm:cxn modelId="{94673562-ED0D-7842-997C-85C9849D0424}" type="presParOf" srcId="{BA828EF4-449A-834B-BE92-85B68D6B22B0}" destId="{0C6E9D9B-3753-7C4B-A1A7-E0771F2EA7C1}" srcOrd="4" destOrd="0" presId="urn:microsoft.com/office/officeart/2008/layout/LinedList"/>
    <dgm:cxn modelId="{2D3ED224-D188-044E-8E5F-FFBA505AF19C}" type="presParOf" srcId="{BA828EF4-449A-834B-BE92-85B68D6B22B0}" destId="{0015FCFC-D9D1-D144-AC30-A39744AF8C20}" srcOrd="5" destOrd="0" presId="urn:microsoft.com/office/officeart/2008/layout/LinedList"/>
    <dgm:cxn modelId="{59BEFFCD-5B70-F744-8F15-891DB394D820}" type="presParOf" srcId="{0015FCFC-D9D1-D144-AC30-A39744AF8C20}" destId="{13B48A5E-4916-9A4D-9913-696EE89A18EA}" srcOrd="0" destOrd="0" presId="urn:microsoft.com/office/officeart/2008/layout/LinedList"/>
    <dgm:cxn modelId="{1B2367D1-372E-9941-ACEF-57A763A32BBE}" type="presParOf" srcId="{0015FCFC-D9D1-D144-AC30-A39744AF8C20}" destId="{11764A67-BEF7-2F4A-A2C3-A5BD450A25D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52A4C7-06C2-4B75-8891-D043AD30219D}">
      <dsp:nvSpPr>
        <dsp:cNvPr id="0" name=""/>
        <dsp:cNvSpPr/>
      </dsp:nvSpPr>
      <dsp:spPr>
        <a:xfrm>
          <a:off x="1660084" y="322612"/>
          <a:ext cx="4377941" cy="4377941"/>
        </a:xfrm>
        <a:prstGeom prst="pie">
          <a:avLst>
            <a:gd name="adj1" fmla="val 16200000"/>
            <a:gd name="adj2" fmla="val 20520000"/>
          </a:avLst>
        </a:prstGeom>
        <a:solidFill>
          <a:schemeClr val="accent2"/>
        </a:soli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144000" bIns="0" numCol="1" spcCol="1270" anchor="ctr" anchorCtr="1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 dirty="0">
            <a:solidFill>
              <a:sysClr val="windowText" lastClr="000000"/>
            </a:solidFill>
            <a:latin typeface="Circe ExtraBold" panose="020B0802020203020203" pitchFamily="34" charset="-52"/>
            <a:ea typeface="+mn-ea"/>
            <a:cs typeface="+mn-cs"/>
          </a:endParaRPr>
        </a:p>
        <a:p>
          <a:pPr marL="288000" lvl="1" indent="-171450" algn="l" defTabSz="711200">
            <a:lnSpc>
              <a:spcPct val="10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sz="1600" b="1" kern="1200" baseline="0">
              <a:solidFill>
                <a:sysClr val="windowText" lastClr="000000"/>
              </a:solidFill>
              <a:effectLst/>
              <a:latin typeface="Circe" panose="020B0502020203020203" pitchFamily="34" charset="-52"/>
            </a:rPr>
            <a:t> </a:t>
          </a:r>
          <a:endParaRPr lang="ru-RU" sz="1600" b="1" kern="1200" baseline="0" dirty="0">
            <a:solidFill>
              <a:sysClr val="windowText" lastClr="000000"/>
            </a:solidFill>
            <a:effectLst/>
            <a:latin typeface="Circe" panose="020B0502020203020203" pitchFamily="34" charset="-52"/>
          </a:endParaRPr>
        </a:p>
        <a:p>
          <a:pPr marL="288000" lvl="1" indent="-114300" algn="l" defTabSz="57785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300" b="1" kern="1200" dirty="0">
            <a:solidFill>
              <a:sysClr val="windowText" lastClr="000000"/>
            </a:solidFill>
            <a:effectLst/>
          </a:endParaRPr>
        </a:p>
      </dsp:txBody>
      <dsp:txXfrm>
        <a:off x="3943910" y="1058523"/>
        <a:ext cx="1407195" cy="938130"/>
      </dsp:txXfrm>
    </dsp:sp>
    <dsp:sp modelId="{5130DB1B-FED5-4C8B-B0DB-CDF9CC87B60E}">
      <dsp:nvSpPr>
        <dsp:cNvPr id="0" name=""/>
        <dsp:cNvSpPr/>
      </dsp:nvSpPr>
      <dsp:spPr>
        <a:xfrm>
          <a:off x="1697609" y="439357"/>
          <a:ext cx="4377941" cy="4377941"/>
        </a:xfrm>
        <a:prstGeom prst="pie">
          <a:avLst>
            <a:gd name="adj1" fmla="val 20520000"/>
            <a:gd name="adj2" fmla="val 324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latin typeface="Circe ExtraBold" panose="020B0802020203020203" pitchFamily="34" charset="-52"/>
            <a:ea typeface="+mn-ea"/>
            <a:cs typeface="+mn-cs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300" b="1" kern="1200" baseline="0" dirty="0">
            <a:effectLst/>
            <a:latin typeface="Circe" panose="020B0502020203020203" pitchFamily="34" charset="-52"/>
            <a:ea typeface="+mn-ea"/>
            <a:cs typeface="+mn-cs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300" b="1" kern="1200" baseline="0" dirty="0">
            <a:effectLst/>
            <a:latin typeface="Circe" panose="020B0502020203020203" pitchFamily="34" charset="-52"/>
            <a:ea typeface="+mn-ea"/>
            <a:cs typeface="+mn-cs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300" b="1" kern="1200" baseline="0" dirty="0">
            <a:solidFill>
              <a:prstClr val="white"/>
            </a:solidFill>
            <a:effectLst/>
            <a:latin typeface="Circe" panose="020B0502020203020203" pitchFamily="34" charset="-52"/>
            <a:ea typeface="+mn-ea"/>
            <a:cs typeface="+mn-cs"/>
          </a:endParaRPr>
        </a:p>
      </dsp:txBody>
      <dsp:txXfrm>
        <a:off x="4517212" y="2439659"/>
        <a:ext cx="1302958" cy="1042367"/>
      </dsp:txXfrm>
    </dsp:sp>
    <dsp:sp modelId="{FD0B3026-AFF0-408B-9724-57D50E797FD0}">
      <dsp:nvSpPr>
        <dsp:cNvPr id="0" name=""/>
        <dsp:cNvSpPr/>
      </dsp:nvSpPr>
      <dsp:spPr>
        <a:xfrm>
          <a:off x="1591755" y="496746"/>
          <a:ext cx="4377941" cy="4377941"/>
        </a:xfrm>
        <a:prstGeom prst="pie">
          <a:avLst>
            <a:gd name="adj1" fmla="val 3240000"/>
            <a:gd name="adj2" fmla="val 756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500" kern="1200" dirty="0"/>
        </a:p>
      </dsp:txBody>
      <dsp:txXfrm>
        <a:off x="3155305" y="3571728"/>
        <a:ext cx="1250840" cy="1146603"/>
      </dsp:txXfrm>
    </dsp:sp>
    <dsp:sp modelId="{A5B28926-2EE6-4A08-8D8D-026DF97E6AD7}">
      <dsp:nvSpPr>
        <dsp:cNvPr id="0" name=""/>
        <dsp:cNvSpPr/>
      </dsp:nvSpPr>
      <dsp:spPr>
        <a:xfrm>
          <a:off x="1605659" y="496730"/>
          <a:ext cx="4165742" cy="4263195"/>
        </a:xfrm>
        <a:prstGeom prst="pie">
          <a:avLst>
            <a:gd name="adj1" fmla="val 7560000"/>
            <a:gd name="adj2" fmla="val 1188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  <a:p>
          <a:pPr marL="114300" lvl="1" indent="-114300" algn="l" defTabSz="577850">
            <a:lnSpc>
              <a:spcPct val="10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300" b="1" kern="1200" baseline="0" dirty="0">
            <a:effectLst/>
            <a:latin typeface="Circe" panose="020B0502020203020203" pitchFamily="34" charset="-52"/>
            <a:ea typeface="+mn-ea"/>
            <a:cs typeface="+mn-cs"/>
          </a:endParaRPr>
        </a:p>
      </dsp:txBody>
      <dsp:txXfrm>
        <a:off x="1848660" y="2444604"/>
        <a:ext cx="1239804" cy="1015046"/>
      </dsp:txXfrm>
    </dsp:sp>
    <dsp:sp modelId="{3BEBBA80-DA66-45F1-AB3A-B1637C5E1A24}">
      <dsp:nvSpPr>
        <dsp:cNvPr id="0" name=""/>
        <dsp:cNvSpPr/>
      </dsp:nvSpPr>
      <dsp:spPr>
        <a:xfrm>
          <a:off x="1537085" y="322612"/>
          <a:ext cx="4377941" cy="4377941"/>
        </a:xfrm>
        <a:prstGeom prst="pie">
          <a:avLst>
            <a:gd name="adj1" fmla="val 1188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 dirty="0">
            <a:latin typeface="Circe ExtraBold" panose="020B0802020203020203" pitchFamily="34" charset="-52"/>
            <a:ea typeface="+mn-ea"/>
            <a:cs typeface="+mn-cs"/>
          </a:endParaRPr>
        </a:p>
        <a:p>
          <a:pPr marL="2880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300" b="1" kern="1200" baseline="0" dirty="0">
            <a:solidFill>
              <a:prstClr val="white"/>
            </a:solidFill>
            <a:effectLst/>
            <a:latin typeface="Circe" panose="020B0502020203020203" pitchFamily="34" charset="-52"/>
            <a:ea typeface="+mn-ea"/>
            <a:cs typeface="+mn-cs"/>
          </a:endParaRPr>
        </a:p>
      </dsp:txBody>
      <dsp:txXfrm>
        <a:off x="2224004" y="1058523"/>
        <a:ext cx="1407195" cy="938130"/>
      </dsp:txXfrm>
    </dsp:sp>
    <dsp:sp modelId="{C187B8F7-F00F-41E2-A139-ACF7087B5B39}">
      <dsp:nvSpPr>
        <dsp:cNvPr id="0" name=""/>
        <dsp:cNvSpPr/>
      </dsp:nvSpPr>
      <dsp:spPr>
        <a:xfrm>
          <a:off x="1381876" y="50563"/>
          <a:ext cx="4919972" cy="4919972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rgbClr val="F8C3B0"/>
        </a:soli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A6D1D12-C98F-4875-AB18-7C529F65E8C2}">
      <dsp:nvSpPr>
        <dsp:cNvPr id="0" name=""/>
        <dsp:cNvSpPr/>
      </dsp:nvSpPr>
      <dsp:spPr>
        <a:xfrm>
          <a:off x="1426896" y="168303"/>
          <a:ext cx="4919972" cy="4919972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tint val="6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AE99365-73A6-49B0-91E4-43AA96253995}">
      <dsp:nvSpPr>
        <dsp:cNvPr id="0" name=""/>
        <dsp:cNvSpPr/>
      </dsp:nvSpPr>
      <dsp:spPr>
        <a:xfrm>
          <a:off x="1320739" y="225912"/>
          <a:ext cx="4919972" cy="4919972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tint val="6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DF72E91-30CD-4B69-8879-6A5CA1E05FB7}">
      <dsp:nvSpPr>
        <dsp:cNvPr id="0" name=""/>
        <dsp:cNvSpPr/>
      </dsp:nvSpPr>
      <dsp:spPr>
        <a:xfrm>
          <a:off x="1229114" y="168775"/>
          <a:ext cx="4919972" cy="4919972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tint val="6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A8DFDDA-A019-42D1-940C-1678BA15E2F0}">
      <dsp:nvSpPr>
        <dsp:cNvPr id="0" name=""/>
        <dsp:cNvSpPr/>
      </dsp:nvSpPr>
      <dsp:spPr>
        <a:xfrm>
          <a:off x="1266275" y="51597"/>
          <a:ext cx="4919972" cy="4919972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tint val="6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B0B457-34B0-4F32-9F2C-76425B9F9F55}">
      <dsp:nvSpPr>
        <dsp:cNvPr id="0" name=""/>
        <dsp:cNvSpPr/>
      </dsp:nvSpPr>
      <dsp:spPr>
        <a:xfrm>
          <a:off x="0" y="41441"/>
          <a:ext cx="5928344" cy="98247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/>
            <a:t>1. Разметка масок в сервисе </a:t>
          </a:r>
          <a:r>
            <a:rPr lang="en-US" sz="2600" kern="1200"/>
            <a:t>CVAT</a:t>
          </a:r>
          <a:endParaRPr lang="ru-RU" sz="2600" kern="1200"/>
        </a:p>
      </dsp:txBody>
      <dsp:txXfrm>
        <a:off x="47960" y="89401"/>
        <a:ext cx="5832424" cy="886550"/>
      </dsp:txXfrm>
    </dsp:sp>
    <dsp:sp modelId="{B2D5DC34-982C-40A9-9D27-2FD98C4CD61B}">
      <dsp:nvSpPr>
        <dsp:cNvPr id="0" name=""/>
        <dsp:cNvSpPr/>
      </dsp:nvSpPr>
      <dsp:spPr>
        <a:xfrm>
          <a:off x="0" y="1098792"/>
          <a:ext cx="5928344" cy="982470"/>
        </a:xfrm>
        <a:prstGeom prst="roundRect">
          <a:avLst/>
        </a:prstGeom>
        <a:solidFill>
          <a:schemeClr val="accent3">
            <a:hueOff val="759576"/>
            <a:satOff val="-10022"/>
            <a:lumOff val="117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/>
            <a:t>2. Обучение нейронной сети для создания масок</a:t>
          </a:r>
        </a:p>
      </dsp:txBody>
      <dsp:txXfrm>
        <a:off x="47960" y="1146752"/>
        <a:ext cx="5832424" cy="886550"/>
      </dsp:txXfrm>
    </dsp:sp>
    <dsp:sp modelId="{21EF11CB-07F8-47A9-83F6-6408269408D6}">
      <dsp:nvSpPr>
        <dsp:cNvPr id="0" name=""/>
        <dsp:cNvSpPr/>
      </dsp:nvSpPr>
      <dsp:spPr>
        <a:xfrm>
          <a:off x="0" y="2156143"/>
          <a:ext cx="5928344" cy="982470"/>
        </a:xfrm>
        <a:prstGeom prst="roundRect">
          <a:avLst/>
        </a:prstGeom>
        <a:solidFill>
          <a:schemeClr val="accent3">
            <a:hueOff val="1519151"/>
            <a:satOff val="-20043"/>
            <a:lumOff val="235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/>
            <a:t>3. Обработка ошибок и улучшение</a:t>
          </a:r>
        </a:p>
      </dsp:txBody>
      <dsp:txXfrm>
        <a:off x="47960" y="2204103"/>
        <a:ext cx="5832424" cy="886550"/>
      </dsp:txXfrm>
    </dsp:sp>
    <dsp:sp modelId="{E882A93B-030F-43E4-AB5E-752AEB8B8610}">
      <dsp:nvSpPr>
        <dsp:cNvPr id="0" name=""/>
        <dsp:cNvSpPr/>
      </dsp:nvSpPr>
      <dsp:spPr>
        <a:xfrm>
          <a:off x="0" y="3213493"/>
          <a:ext cx="5928344" cy="982470"/>
        </a:xfrm>
        <a:prstGeom prst="roundRect">
          <a:avLst/>
        </a:prstGeom>
        <a:solidFill>
          <a:schemeClr val="accent3">
            <a:hueOff val="2278727"/>
            <a:satOff val="-30064"/>
            <a:lumOff val="352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/>
            <a:t>4. Ретуширование изображений внутри масок</a:t>
          </a:r>
        </a:p>
      </dsp:txBody>
      <dsp:txXfrm>
        <a:off x="47960" y="3261453"/>
        <a:ext cx="5832424" cy="886550"/>
      </dsp:txXfrm>
    </dsp:sp>
    <dsp:sp modelId="{C5F2783C-CCCB-4FDB-B2B1-A2DA7E210EF8}">
      <dsp:nvSpPr>
        <dsp:cNvPr id="0" name=""/>
        <dsp:cNvSpPr/>
      </dsp:nvSpPr>
      <dsp:spPr>
        <a:xfrm>
          <a:off x="0" y="4270844"/>
          <a:ext cx="5928344" cy="982470"/>
        </a:xfrm>
        <a:prstGeom prst="roundRect">
          <a:avLst/>
        </a:prstGeom>
        <a:solidFill>
          <a:schemeClr val="accent3">
            <a:hueOff val="3038302"/>
            <a:satOff val="-40086"/>
            <a:lumOff val="470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/>
            <a:t>5. Контроль</a:t>
          </a:r>
        </a:p>
      </dsp:txBody>
      <dsp:txXfrm>
        <a:off x="47960" y="4318804"/>
        <a:ext cx="5832424" cy="8865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B0B457-34B0-4F32-9F2C-76425B9F9F55}">
      <dsp:nvSpPr>
        <dsp:cNvPr id="0" name=""/>
        <dsp:cNvSpPr/>
      </dsp:nvSpPr>
      <dsp:spPr>
        <a:xfrm>
          <a:off x="0" y="262738"/>
          <a:ext cx="5928344" cy="8985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1. Ручное определение координат опор в ИНСОТ</a:t>
          </a:r>
        </a:p>
      </dsp:txBody>
      <dsp:txXfrm>
        <a:off x="43864" y="306602"/>
        <a:ext cx="5840616" cy="810832"/>
      </dsp:txXfrm>
    </dsp:sp>
    <dsp:sp modelId="{B2D5DC34-982C-40A9-9D27-2FD98C4CD61B}">
      <dsp:nvSpPr>
        <dsp:cNvPr id="0" name=""/>
        <dsp:cNvSpPr/>
      </dsp:nvSpPr>
      <dsp:spPr>
        <a:xfrm>
          <a:off x="0" y="1230418"/>
          <a:ext cx="5928344" cy="898560"/>
        </a:xfrm>
        <a:prstGeom prst="roundRect">
          <a:avLst/>
        </a:prstGeom>
        <a:solidFill>
          <a:schemeClr val="accent3">
            <a:hueOff val="759576"/>
            <a:satOff val="-10022"/>
            <a:lumOff val="117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2. Обучение нейронной сети для поиска опор</a:t>
          </a:r>
        </a:p>
      </dsp:txBody>
      <dsp:txXfrm>
        <a:off x="43864" y="1274282"/>
        <a:ext cx="5840616" cy="810832"/>
      </dsp:txXfrm>
    </dsp:sp>
    <dsp:sp modelId="{21EF11CB-07F8-47A9-83F6-6408269408D6}">
      <dsp:nvSpPr>
        <dsp:cNvPr id="0" name=""/>
        <dsp:cNvSpPr/>
      </dsp:nvSpPr>
      <dsp:spPr>
        <a:xfrm>
          <a:off x="0" y="2198098"/>
          <a:ext cx="5928344" cy="898560"/>
        </a:xfrm>
        <a:prstGeom prst="roundRect">
          <a:avLst/>
        </a:prstGeom>
        <a:solidFill>
          <a:schemeClr val="accent3">
            <a:hueOff val="1519151"/>
            <a:satOff val="-20043"/>
            <a:lumOff val="235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3. Разработка алгоритма отождествления опор на разных стереопарах</a:t>
          </a:r>
        </a:p>
      </dsp:txBody>
      <dsp:txXfrm>
        <a:off x="43864" y="2241962"/>
        <a:ext cx="5840616" cy="810832"/>
      </dsp:txXfrm>
    </dsp:sp>
    <dsp:sp modelId="{E882A93B-030F-43E4-AB5E-752AEB8B8610}">
      <dsp:nvSpPr>
        <dsp:cNvPr id="0" name=""/>
        <dsp:cNvSpPr/>
      </dsp:nvSpPr>
      <dsp:spPr>
        <a:xfrm>
          <a:off x="0" y="3165778"/>
          <a:ext cx="5928344" cy="898560"/>
        </a:xfrm>
        <a:prstGeom prst="roundRect">
          <a:avLst/>
        </a:prstGeom>
        <a:solidFill>
          <a:schemeClr val="accent3">
            <a:hueOff val="2278727"/>
            <a:satOff val="-30064"/>
            <a:lumOff val="352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4. Разработка алгоритма вычисления геодезических координат</a:t>
          </a:r>
        </a:p>
      </dsp:txBody>
      <dsp:txXfrm>
        <a:off x="43864" y="3209642"/>
        <a:ext cx="5840616" cy="810832"/>
      </dsp:txXfrm>
    </dsp:sp>
    <dsp:sp modelId="{C5F2783C-CCCB-4FDB-B2B1-A2DA7E210EF8}">
      <dsp:nvSpPr>
        <dsp:cNvPr id="0" name=""/>
        <dsp:cNvSpPr/>
      </dsp:nvSpPr>
      <dsp:spPr>
        <a:xfrm>
          <a:off x="0" y="4133458"/>
          <a:ext cx="5928344" cy="898560"/>
        </a:xfrm>
        <a:prstGeom prst="roundRect">
          <a:avLst/>
        </a:prstGeom>
        <a:solidFill>
          <a:schemeClr val="accent3">
            <a:hueOff val="3038302"/>
            <a:satOff val="-40086"/>
            <a:lumOff val="470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5. Разработка алгоритма контроля точности множественной засечки</a:t>
          </a:r>
        </a:p>
      </dsp:txBody>
      <dsp:txXfrm>
        <a:off x="43864" y="4177322"/>
        <a:ext cx="5840616" cy="8108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B0B457-34B0-4F32-9F2C-76425B9F9F55}">
      <dsp:nvSpPr>
        <dsp:cNvPr id="0" name=""/>
        <dsp:cNvSpPr/>
      </dsp:nvSpPr>
      <dsp:spPr>
        <a:xfrm>
          <a:off x="0" y="41441"/>
          <a:ext cx="5928344" cy="98247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1. Разметка данных в </a:t>
          </a:r>
          <a:r>
            <a:rPr lang="en-US" sz="2600" kern="1200" dirty="0"/>
            <a:t>CVAT </a:t>
          </a:r>
          <a:r>
            <a:rPr lang="ru-RU" sz="2600" kern="1200" dirty="0"/>
            <a:t>и ИНСОТ</a:t>
          </a:r>
        </a:p>
      </dsp:txBody>
      <dsp:txXfrm>
        <a:off x="47960" y="89401"/>
        <a:ext cx="5832424" cy="886550"/>
      </dsp:txXfrm>
    </dsp:sp>
    <dsp:sp modelId="{B2D5DC34-982C-40A9-9D27-2FD98C4CD61B}">
      <dsp:nvSpPr>
        <dsp:cNvPr id="0" name=""/>
        <dsp:cNvSpPr/>
      </dsp:nvSpPr>
      <dsp:spPr>
        <a:xfrm>
          <a:off x="0" y="1098792"/>
          <a:ext cx="5928344" cy="982470"/>
        </a:xfrm>
        <a:prstGeom prst="roundRect">
          <a:avLst/>
        </a:prstGeom>
        <a:solidFill>
          <a:schemeClr val="accent3">
            <a:hueOff val="759576"/>
            <a:satOff val="-10022"/>
            <a:lumOff val="117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2. Обучение нейронной сети для сегментации</a:t>
          </a:r>
        </a:p>
      </dsp:txBody>
      <dsp:txXfrm>
        <a:off x="47960" y="1146752"/>
        <a:ext cx="5832424" cy="886550"/>
      </dsp:txXfrm>
    </dsp:sp>
    <dsp:sp modelId="{21EF11CB-07F8-47A9-83F6-6408269408D6}">
      <dsp:nvSpPr>
        <dsp:cNvPr id="0" name=""/>
        <dsp:cNvSpPr/>
      </dsp:nvSpPr>
      <dsp:spPr>
        <a:xfrm>
          <a:off x="0" y="2156143"/>
          <a:ext cx="5928344" cy="982470"/>
        </a:xfrm>
        <a:prstGeom prst="roundRect">
          <a:avLst/>
        </a:prstGeom>
        <a:solidFill>
          <a:schemeClr val="accent3">
            <a:hueOff val="1519151"/>
            <a:satOff val="-20043"/>
            <a:lumOff val="235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3. Разработка алгоритма выделения углов</a:t>
          </a:r>
        </a:p>
      </dsp:txBody>
      <dsp:txXfrm>
        <a:off x="47960" y="2204103"/>
        <a:ext cx="5832424" cy="886550"/>
      </dsp:txXfrm>
    </dsp:sp>
    <dsp:sp modelId="{E882A93B-030F-43E4-AB5E-752AEB8B8610}">
      <dsp:nvSpPr>
        <dsp:cNvPr id="0" name=""/>
        <dsp:cNvSpPr/>
      </dsp:nvSpPr>
      <dsp:spPr>
        <a:xfrm>
          <a:off x="0" y="3213493"/>
          <a:ext cx="5928344" cy="982470"/>
        </a:xfrm>
        <a:prstGeom prst="roundRect">
          <a:avLst/>
        </a:prstGeom>
        <a:solidFill>
          <a:schemeClr val="accent3">
            <a:hueOff val="2278727"/>
            <a:satOff val="-30064"/>
            <a:lumOff val="352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4. Разработка алгоритма обработки снимков целиком</a:t>
          </a:r>
        </a:p>
      </dsp:txBody>
      <dsp:txXfrm>
        <a:off x="47960" y="3261453"/>
        <a:ext cx="5832424" cy="886550"/>
      </dsp:txXfrm>
    </dsp:sp>
    <dsp:sp modelId="{C5F2783C-CCCB-4FDB-B2B1-A2DA7E210EF8}">
      <dsp:nvSpPr>
        <dsp:cNvPr id="0" name=""/>
        <dsp:cNvSpPr/>
      </dsp:nvSpPr>
      <dsp:spPr>
        <a:xfrm>
          <a:off x="0" y="4270844"/>
          <a:ext cx="5928344" cy="982470"/>
        </a:xfrm>
        <a:prstGeom prst="roundRect">
          <a:avLst/>
        </a:prstGeom>
        <a:solidFill>
          <a:schemeClr val="accent3">
            <a:hueOff val="3038302"/>
            <a:satOff val="-40086"/>
            <a:lumOff val="470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5. Разработка алгоритма объединения результатов сегментации</a:t>
          </a:r>
        </a:p>
      </dsp:txBody>
      <dsp:txXfrm>
        <a:off x="47960" y="4318804"/>
        <a:ext cx="5832424" cy="8865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E6B887-226D-1C4A-A4C3-C604FB041177}">
      <dsp:nvSpPr>
        <dsp:cNvPr id="0" name=""/>
        <dsp:cNvSpPr/>
      </dsp:nvSpPr>
      <dsp:spPr>
        <a:xfrm>
          <a:off x="0" y="1836"/>
          <a:ext cx="10058399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52B433-0F1B-0B40-A7C2-48F831849D75}">
      <dsp:nvSpPr>
        <dsp:cNvPr id="0" name=""/>
        <dsp:cNvSpPr/>
      </dsp:nvSpPr>
      <dsp:spPr>
        <a:xfrm>
          <a:off x="0" y="1836"/>
          <a:ext cx="10058399" cy="1252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Уникальность и новизна разрабатываемых модулей – работа с единой 3</a:t>
          </a:r>
          <a:r>
            <a:rPr lang="en-US" sz="2400" kern="1200" dirty="0"/>
            <a:t>D</a:t>
          </a:r>
          <a:r>
            <a:rPr lang="ru-RU" sz="2400" kern="1200" dirty="0"/>
            <a:t> </a:t>
          </a:r>
          <a:r>
            <a:rPr lang="ru-RU" sz="2400" kern="1200" dirty="0" err="1"/>
            <a:t>стереомоделью</a:t>
          </a:r>
          <a:endParaRPr lang="ru-RU" sz="2400" kern="1200" dirty="0"/>
        </a:p>
      </dsp:txBody>
      <dsp:txXfrm>
        <a:off x="0" y="1836"/>
        <a:ext cx="10058399" cy="1252371"/>
      </dsp:txXfrm>
    </dsp:sp>
    <dsp:sp modelId="{20C9BE3B-D306-F849-BD89-38A7094CBC7A}">
      <dsp:nvSpPr>
        <dsp:cNvPr id="0" name=""/>
        <dsp:cNvSpPr/>
      </dsp:nvSpPr>
      <dsp:spPr>
        <a:xfrm>
          <a:off x="0" y="1254208"/>
          <a:ext cx="10058399" cy="0"/>
        </a:xfrm>
        <a:prstGeom prst="line">
          <a:avLst/>
        </a:prstGeom>
        <a:solidFill>
          <a:schemeClr val="accent3">
            <a:hueOff val="1519151"/>
            <a:satOff val="-20043"/>
            <a:lumOff val="2353"/>
            <a:alphaOff val="0"/>
          </a:schemeClr>
        </a:solidFill>
        <a:ln w="15875" cap="flat" cmpd="sng" algn="ctr">
          <a:solidFill>
            <a:schemeClr val="accent3">
              <a:hueOff val="1519151"/>
              <a:satOff val="-20043"/>
              <a:lumOff val="23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4A34EE-3CF3-9449-B0FB-AB39F074DAF7}">
      <dsp:nvSpPr>
        <dsp:cNvPr id="0" name=""/>
        <dsp:cNvSpPr/>
      </dsp:nvSpPr>
      <dsp:spPr>
        <a:xfrm>
          <a:off x="0" y="1254208"/>
          <a:ext cx="10058399" cy="1252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Нейросеть не заменяет человека, но существенно помогает ему</a:t>
          </a:r>
        </a:p>
      </dsp:txBody>
      <dsp:txXfrm>
        <a:off x="0" y="1254208"/>
        <a:ext cx="10058399" cy="1252371"/>
      </dsp:txXfrm>
    </dsp:sp>
    <dsp:sp modelId="{0C6E9D9B-3753-7C4B-A1A7-E0771F2EA7C1}">
      <dsp:nvSpPr>
        <dsp:cNvPr id="0" name=""/>
        <dsp:cNvSpPr/>
      </dsp:nvSpPr>
      <dsp:spPr>
        <a:xfrm>
          <a:off x="0" y="2506579"/>
          <a:ext cx="10058399" cy="0"/>
        </a:xfrm>
        <a:prstGeom prst="line">
          <a:avLst/>
        </a:prstGeom>
        <a:solidFill>
          <a:schemeClr val="accent3">
            <a:hueOff val="3038302"/>
            <a:satOff val="-40086"/>
            <a:lumOff val="4706"/>
            <a:alphaOff val="0"/>
          </a:schemeClr>
        </a:solidFill>
        <a:ln w="15875" cap="flat" cmpd="sng" algn="ctr">
          <a:solidFill>
            <a:schemeClr val="accent3">
              <a:hueOff val="3038302"/>
              <a:satOff val="-40086"/>
              <a:lumOff val="47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B48A5E-4916-9A4D-9913-696EE89A18EA}">
      <dsp:nvSpPr>
        <dsp:cNvPr id="0" name=""/>
        <dsp:cNvSpPr/>
      </dsp:nvSpPr>
      <dsp:spPr>
        <a:xfrm>
          <a:off x="0" y="2506579"/>
          <a:ext cx="10058399" cy="1252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Любой </a:t>
          </a:r>
          <a:r>
            <a:rPr lang="ru-RU" sz="2400" kern="1200" dirty="0" err="1"/>
            <a:t>нейромодуль</a:t>
          </a:r>
          <a:r>
            <a:rPr lang="ru-RU" sz="2400" kern="1200" dirty="0"/>
            <a:t> – это не одна нейросеть, а алгоритм обработки, который включает и математические алгоритмы и несколько нейронных сетей</a:t>
          </a:r>
        </a:p>
      </dsp:txBody>
      <dsp:txXfrm>
        <a:off x="0" y="2506579"/>
        <a:ext cx="10058399" cy="12523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AAC6955-8D1B-4C73-8200-3B87328C146D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D92CB86-0DB9-4A70-B1CF-B23508471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5764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FC2ADDF-8407-48A3-9382-F50143193B66}" type="datetime1">
              <a:rPr lang="ru-RU" smtClean="0"/>
              <a:t>22.09.2025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2B151B-D7D1-48E5-8230-5AADBC794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92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Над проектом работает целая команда разработчиков, чей вклад здесь основной.</a:t>
            </a:r>
          </a:p>
          <a:p>
            <a:endParaRPr lang="ru-RU" dirty="0"/>
          </a:p>
          <a:p>
            <a:r>
              <a:rPr lang="es-419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XXIV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Международной научно-технической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конференции «ЦИФРОВАЯ РЕАЛЬНОСТЬ: космические и пространственные данные,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технологии обработки»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CFC2ADDF-8407-48A3-9382-F50143193B66}" type="datetime1">
              <a:rPr lang="ru-RU" smtClean="0"/>
              <a:t>22.09.2025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9C2B151B-D7D1-48E5-8230-5AADBC794F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432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F6BAE9-FA38-47A2-9966-0B28C20D3D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682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Поэтому нами разработан ПАК - тиражируемое решение. Комплекс позволяет создавать цифровой двойник территории в виде единых 3</a:t>
            </a:r>
            <a:r>
              <a:rPr lang="en-US" dirty="0"/>
              <a:t>D</a:t>
            </a:r>
            <a:r>
              <a:rPr lang="ru-RU" dirty="0"/>
              <a:t>-стереомоделей согласно выпущенному в 2020 году ГОСТу в ПО ИНСОТ, оперативно доставлять данные до потребителя и управлять ими с помощью Георесурса, погружаться в 3</a:t>
            </a:r>
            <a:r>
              <a:rPr lang="en-US" dirty="0"/>
              <a:t>D</a:t>
            </a:r>
            <a:r>
              <a:rPr lang="ru-RU" dirty="0"/>
              <a:t> за разработанным </a:t>
            </a:r>
            <a:r>
              <a:rPr lang="ru-RU" dirty="0" err="1"/>
              <a:t>стереомонитором</a:t>
            </a:r>
            <a:r>
              <a:rPr lang="ru-RU" dirty="0"/>
              <a:t>, выполнять быстрый мониторинг и обновление участков модели силами самого потребителя. Для работы с комплексом мы проводим обучение пользователей.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Программы, входящие в комплекс, зарегистрированы в реестре российского ПО, а стереомонитор имеет необходимые сертификаты.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38B9D-5CF9-4BA3-8088-0E1F5E5358B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378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Диссертация базируется на трудах многих учёных, которые внесли свой вклад в развитие фотограмметрии и технологии фототриангуляции, в том числе разновременных материалов.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CFC2ADDF-8407-48A3-9382-F50143193B66}" type="datetime1">
              <a:rPr lang="ru-RU" smtClean="0"/>
              <a:t>22.09.2025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9C2B151B-D7D1-48E5-8230-5AADBC794F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01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A2895-2131-AEE6-2C17-1045B8183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398D28C-ED64-7A01-216E-60A211BC78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CB4687F-FD97-9A80-0350-2AB9B74C7E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Диссертация базируется на трудах многих учёных, которые внесли свой вклад в развитие фотограмметрии и технологии фототриангуляции, в том числе разновременных материалов.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C39323-22F3-41F4-22EF-F708745C06B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CFC2ADDF-8407-48A3-9382-F50143193B66}" type="datetime1">
              <a:rPr lang="ru-RU" smtClean="0"/>
              <a:t>22.09.2025</a:t>
            </a:fld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DB58D13-19EB-4E7F-678D-4F8DB842D5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9C2B151B-D7D1-48E5-8230-5AADBC794F8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605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FB339-0BC8-7C89-D3A8-BC8DC4F97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E5E8F75-2D67-7CC7-CFA6-E26B64A31B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FE3BDAC-1D48-B982-D241-0B4B52D568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Диссертация базируется на трудах многих учёных, которые внесли свой вклад в развитие фотограмметрии и технологии фототриангуляции, в том числе разновременных материалов.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DC4F94-29DC-A16A-7E64-D3E7E3AECD1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CFC2ADDF-8407-48A3-9382-F50143193B66}" type="datetime1">
              <a:rPr lang="ru-RU" smtClean="0"/>
              <a:t>22.09.2025</a:t>
            </a:fld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8819BE0-6401-3F70-E1AF-53180AB368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9C2B151B-D7D1-48E5-8230-5AADBC794F8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477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Особенность – поиск выполняется по снимкам, но стереомодель позволяет определить пересечения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CFC2ADDF-8407-48A3-9382-F50143193B66}" type="datetime1">
              <a:rPr lang="ru-RU" smtClean="0"/>
              <a:t>22.09.2025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9C2B151B-D7D1-48E5-8230-5AADBC794F8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670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  <a:cs typeface="FreesiaUPC" panose="020B0502040204020203" pitchFamily="34" charset="-34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Дата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E82F6F-2FD1-441B-BFAE-5078092D0E6E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33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B14C0E8-90DA-4F05-BB06-6C4A5A58343A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6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B0111EA-41E3-4AF1-899A-3A219C97E16B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27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1F32A8B-7A9B-46B9-B09B-41A3AE8FC1C6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7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Дата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CFA71D7-416A-4A1F-8C02-ECEFF62519CF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6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E3008E-4C8E-4875-9785-69444CC39C43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66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6BA9522-5E8A-4CE4-960E-DA9FE17F12CE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2" name="Номер слайда 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9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CC7947A-57B7-4549-A9B5-B93F2A997440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8" name="Номер слайда 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86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B4DF21-C750-4645-8429-8CFB7A3BEFC3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42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chemeClr val="accent4">
              <a:alpha val="50000"/>
            </a:schemeClr>
          </a:solidFill>
          <a:ln w="28575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rtl="0"/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ACD51647-CCAE-4CE6-9448-BA5CCDA0D3D5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8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440AC563-45BD-409E-8E0F-938C988D5A4C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6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" dirty="0"/>
              <a:t>Щелкните, чтобы изменить стили текста образца слайда</a:t>
            </a:r>
          </a:p>
          <a:p>
            <a:pPr lvl="1" rtl="0"/>
            <a:r>
              <a:rPr lang="ru" dirty="0"/>
              <a:t>Второй уровень</a:t>
            </a:r>
          </a:p>
          <a:p>
            <a:pPr lvl="2" rtl="0"/>
            <a:r>
              <a:rPr lang="ru" dirty="0"/>
              <a:t>Третий уровень</a:t>
            </a:r>
          </a:p>
          <a:p>
            <a:pPr lvl="3" rtl="0"/>
            <a:r>
              <a:rPr lang="ru" dirty="0"/>
              <a:t>Четвертый уровень</a:t>
            </a:r>
          </a:p>
          <a:p>
            <a:pPr lvl="4" rtl="0"/>
            <a:r>
              <a:rPr lang="ru" dirty="0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A7387ED8-7014-43E2-8EDB-7886279B2A8C}" type="datetime1">
              <a:rPr lang="ru-RU" smtClean="0"/>
              <a:t>22.09.2025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98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47" r:id="rId3"/>
    <p:sldLayoutId id="2147483743" r:id="rId4"/>
    <p:sldLayoutId id="2147483738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.me/geotiger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9.svg"/><Relationship Id="rId2" Type="http://schemas.openxmlformats.org/officeDocument/2006/relationships/notesSlide" Target="../notesSlides/notesSlide3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diagramLayout" Target="../diagrams/layout1.xml"/><Relationship Id="rId9" Type="http://schemas.microsoft.com/office/2007/relationships/hdphoto" Target="../media/hdphoto1.wdp"/><Relationship Id="rId14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9754" y="639097"/>
            <a:ext cx="6253317" cy="3686015"/>
          </a:xfrm>
        </p:spPr>
        <p:txBody>
          <a:bodyPr rtlCol="0">
            <a:noAutofit/>
          </a:bodyPr>
          <a:lstStyle/>
          <a:p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Demi" panose="020B0703020102020204" pitchFamily="34" charset="0"/>
              </a:rPr>
              <a:t>Нейронные сети для работы с единой 3D стереомоделью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8E9CFF2-3777-4FF4-A759-8491175B0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9753" y="4672738"/>
            <a:ext cx="6712857" cy="1923369"/>
          </a:xfrm>
        </p:spPr>
        <p:txBody>
          <a:bodyPr rtlCol="0">
            <a:normAutofit lnSpcReduction="10000"/>
          </a:bodyPr>
          <a:lstStyle/>
          <a:p>
            <a:pPr rtl="0"/>
            <a:r>
              <a:rPr lang="ru" sz="18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Кобзев Антон Александрович, к.т.н.</a:t>
            </a:r>
          </a:p>
          <a:p>
            <a:r>
              <a:rPr lang="es-419" sz="1800" b="1" spc="0" dirty="0"/>
              <a:t>XXIV </a:t>
            </a:r>
            <a:r>
              <a:rPr lang="ru-RU" sz="1800" b="1" spc="0" dirty="0" err="1"/>
              <a:t>МеждународнАЯ</a:t>
            </a:r>
            <a:r>
              <a:rPr lang="ru-RU" sz="1800" b="1" spc="0" dirty="0"/>
              <a:t> </a:t>
            </a:r>
            <a:r>
              <a:rPr lang="ru-RU" sz="1800" b="1" spc="0" dirty="0" err="1"/>
              <a:t>научно-техническАЯ</a:t>
            </a:r>
            <a:r>
              <a:rPr lang="ru-RU" sz="1800" b="1" spc="0" dirty="0"/>
              <a:t> </a:t>
            </a:r>
            <a:r>
              <a:rPr lang="ru-RU" sz="1800" b="1" spc="0" dirty="0" err="1"/>
              <a:t>конференциЯ</a:t>
            </a:r>
            <a:r>
              <a:rPr lang="ru-RU" sz="1800" b="1" spc="0" dirty="0"/>
              <a:t> «ЦИФРОВАЯ РЕАЛЬНОСТЬ: космические и пространственные данные, технологии обработки»</a:t>
            </a:r>
          </a:p>
          <a:p>
            <a:r>
              <a:rPr lang="ru-RU" sz="1800" b="1" spc="0" dirty="0"/>
              <a:t>2025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карта, Аэрофотосъемка, С высоты птичьего полета, Городская планировка&#10;&#10;Автоматически созданное описание">
            <a:extLst>
              <a:ext uri="{FF2B5EF4-FFF2-40B4-BE49-F238E27FC236}">
                <a16:creationId xmlns:a16="http://schemas.microsoft.com/office/drawing/2014/main" id="{7173A53D-00ED-FA0C-6466-1B694936B4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8520"/>
          <a:stretch/>
        </p:blipFill>
        <p:spPr>
          <a:xfrm>
            <a:off x="0" y="0"/>
            <a:ext cx="5289753" cy="685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AC9CE-4525-6CFC-1609-18CCFA61E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E19F494-E47A-FFD4-CA46-2E6A78D9C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Bookman Old Style (Заголовки)"/>
              </a:rPr>
              <a:t>Пример обработанного снимка (детально)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FDD981-07DD-70D4-9D78-A341AECA8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t>10</a:t>
            </a:fld>
            <a:endParaRPr lang="en-US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445A474-6E6F-41A7-363D-A16D811972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33486" r="33486"/>
          <a:stretch>
            <a:fillRect/>
          </a:stretch>
        </p:blipFill>
        <p:spPr>
          <a:xfrm>
            <a:off x="2167814" y="1985650"/>
            <a:ext cx="2597427" cy="4703763"/>
          </a:xfrm>
          <a:prstGeom prst="rect">
            <a:avLst/>
          </a:prstGeom>
        </p:spPr>
      </p:pic>
      <p:pic>
        <p:nvPicPr>
          <p:cNvPr id="2" name="Объект 7">
            <a:extLst>
              <a:ext uri="{FF2B5EF4-FFF2-40B4-BE49-F238E27FC236}">
                <a16:creationId xmlns:a16="http://schemas.microsoft.com/office/drawing/2014/main" id="{C4852261-04B4-F962-7F69-27B088F7AF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6922" r="50"/>
          <a:stretch>
            <a:fillRect/>
          </a:stretch>
        </p:blipFill>
        <p:spPr>
          <a:xfrm>
            <a:off x="4797286" y="1985650"/>
            <a:ext cx="2597427" cy="4703763"/>
          </a:xfrm>
          <a:prstGeom prst="rect">
            <a:avLst/>
          </a:prstGeom>
        </p:spPr>
      </p:pic>
      <p:pic>
        <p:nvPicPr>
          <p:cNvPr id="3" name="Объект 7">
            <a:extLst>
              <a:ext uri="{FF2B5EF4-FFF2-40B4-BE49-F238E27FC236}">
                <a16:creationId xmlns:a16="http://schemas.microsoft.com/office/drawing/2014/main" id="{7393DCB8-2427-A85C-99F7-75CBD6E03D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07" r="66565"/>
          <a:stretch>
            <a:fillRect/>
          </a:stretch>
        </p:blipFill>
        <p:spPr>
          <a:xfrm>
            <a:off x="7426758" y="1985650"/>
            <a:ext cx="2597427" cy="4703763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9F7AA0C-47C6-2563-1A41-10BCCB47864F}"/>
              </a:ext>
            </a:extLst>
          </p:cNvPr>
          <p:cNvSpPr/>
          <p:nvPr/>
        </p:nvSpPr>
        <p:spPr>
          <a:xfrm>
            <a:off x="7624509" y="6076671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Обработанный снимок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89507D-DDF2-FF2F-7D3C-AE1F40D69280}"/>
              </a:ext>
            </a:extLst>
          </p:cNvPr>
          <p:cNvSpPr/>
          <p:nvPr/>
        </p:nvSpPr>
        <p:spPr>
          <a:xfrm>
            <a:off x="2403288" y="6076671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Исходный снимок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03A5240-46E8-0C74-5CD5-A659D4254663}"/>
              </a:ext>
            </a:extLst>
          </p:cNvPr>
          <p:cNvSpPr/>
          <p:nvPr/>
        </p:nvSpPr>
        <p:spPr>
          <a:xfrm>
            <a:off x="5027082" y="6076671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Специальная маска</a:t>
            </a:r>
          </a:p>
        </p:txBody>
      </p:sp>
    </p:spTree>
    <p:extLst>
      <p:ext uri="{BB962C8B-B14F-4D97-AF65-F5344CB8AC3E}">
        <p14:creationId xmlns:p14="http://schemas.microsoft.com/office/powerpoint/2010/main" val="1272025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4DE59-9834-9103-E4ED-C10E4DA5D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1C5F7500-E3A7-69CC-3540-1241A44612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67263"/>
          <a:stretch>
            <a:fillRect/>
          </a:stretch>
        </p:blipFill>
        <p:spPr>
          <a:xfrm>
            <a:off x="4733596" y="2058471"/>
            <a:ext cx="2508724" cy="4581213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C43F6CE-422F-74E9-EFE9-CCD0BDAEF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Bookman Old Style (Заголовки)"/>
              </a:rPr>
              <a:t>Пример обработанного снимка №2 (детально)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8CA3D6B-95E3-1711-2A66-F9138C775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t>11</a:t>
            </a:fld>
            <a:endParaRPr lang="en-US" dirty="0"/>
          </a:p>
        </p:txBody>
      </p:sp>
      <p:pic>
        <p:nvPicPr>
          <p:cNvPr id="3" name="Объект 5">
            <a:extLst>
              <a:ext uri="{FF2B5EF4-FFF2-40B4-BE49-F238E27FC236}">
                <a16:creationId xmlns:a16="http://schemas.microsoft.com/office/drawing/2014/main" id="{7911C468-262E-A792-65AE-401F4734FE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186" r="34077"/>
          <a:stretch>
            <a:fillRect/>
          </a:stretch>
        </p:blipFill>
        <p:spPr>
          <a:xfrm>
            <a:off x="2257738" y="2058471"/>
            <a:ext cx="2508725" cy="4581213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670DF56-8756-5F12-548A-3538CC3BFE84}"/>
              </a:ext>
            </a:extLst>
          </p:cNvPr>
          <p:cNvSpPr/>
          <p:nvPr/>
        </p:nvSpPr>
        <p:spPr>
          <a:xfrm>
            <a:off x="2373877" y="6016251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Исходный снимок</a:t>
            </a:r>
          </a:p>
        </p:txBody>
      </p:sp>
      <p:pic>
        <p:nvPicPr>
          <p:cNvPr id="2" name="Объект 5">
            <a:extLst>
              <a:ext uri="{FF2B5EF4-FFF2-40B4-BE49-F238E27FC236}">
                <a16:creationId xmlns:a16="http://schemas.microsoft.com/office/drawing/2014/main" id="{7CB042E6-1620-2974-C4D2-18FBD274EE2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" r="66463"/>
          <a:stretch>
            <a:fillRect/>
          </a:stretch>
        </p:blipFill>
        <p:spPr>
          <a:xfrm>
            <a:off x="7246082" y="2058471"/>
            <a:ext cx="2570044" cy="4581213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7BBC9C2-1F5B-E4C6-F81E-B751F3CBA65E}"/>
              </a:ext>
            </a:extLst>
          </p:cNvPr>
          <p:cNvSpPr/>
          <p:nvPr/>
        </p:nvSpPr>
        <p:spPr>
          <a:xfrm>
            <a:off x="4891595" y="6016251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Специальная маска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52C0808-BAE2-8E50-F31E-4EF2C1511018}"/>
              </a:ext>
            </a:extLst>
          </p:cNvPr>
          <p:cNvSpPr/>
          <p:nvPr/>
        </p:nvSpPr>
        <p:spPr>
          <a:xfrm>
            <a:off x="7409314" y="6016251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Обработанный снимок</a:t>
            </a:r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4462564C-3B7A-B825-BC98-9BBABD2E7210}"/>
              </a:ext>
            </a:extLst>
          </p:cNvPr>
          <p:cNvCxnSpPr>
            <a:cxnSpLocks/>
          </p:cNvCxnSpPr>
          <p:nvPr/>
        </p:nvCxnSpPr>
        <p:spPr>
          <a:xfrm flipH="1" flipV="1">
            <a:off x="8976732" y="4003288"/>
            <a:ext cx="2176951" cy="1249782"/>
          </a:xfrm>
          <a:prstGeom prst="straightConnector1">
            <a:avLst/>
          </a:prstGeom>
          <a:ln w="76200">
            <a:solidFill>
              <a:schemeClr val="accent3">
                <a:lumMod val="60000"/>
                <a:lumOff val="40000"/>
              </a:schemeClr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263DCD5-26C0-E014-7CEE-FB7E7768C9E7}"/>
              </a:ext>
            </a:extLst>
          </p:cNvPr>
          <p:cNvSpPr/>
          <p:nvPr/>
        </p:nvSpPr>
        <p:spPr>
          <a:xfrm>
            <a:off x="9951738" y="4946699"/>
            <a:ext cx="1821854" cy="6127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Поребрик восстановлен</a:t>
            </a:r>
          </a:p>
        </p:txBody>
      </p:sp>
    </p:spTree>
    <p:extLst>
      <p:ext uri="{BB962C8B-B14F-4D97-AF65-F5344CB8AC3E}">
        <p14:creationId xmlns:p14="http://schemas.microsoft.com/office/powerpoint/2010/main" val="3251360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AD098-2AC8-C50A-9280-D45D77476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00ACA9-2736-DC11-5209-58A4CF3F1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Статистика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2B6607D2-5B9F-79FB-B993-8907240497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548290"/>
              </p:ext>
            </p:extLst>
          </p:nvPr>
        </p:nvGraphicFramePr>
        <p:xfrm>
          <a:off x="1097280" y="2083324"/>
          <a:ext cx="9790680" cy="1773015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588168">
                  <a:extLst>
                    <a:ext uri="{9D8B030D-6E8A-4147-A177-3AD203B41FA5}">
                      <a16:colId xmlns:a16="http://schemas.microsoft.com/office/drawing/2014/main" val="3954390887"/>
                    </a:ext>
                  </a:extLst>
                </a:gridCol>
                <a:gridCol w="3853961">
                  <a:extLst>
                    <a:ext uri="{9D8B030D-6E8A-4147-A177-3AD203B41FA5}">
                      <a16:colId xmlns:a16="http://schemas.microsoft.com/office/drawing/2014/main" val="4113104901"/>
                    </a:ext>
                  </a:extLst>
                </a:gridCol>
                <a:gridCol w="5348551">
                  <a:extLst>
                    <a:ext uri="{9D8B030D-6E8A-4147-A177-3AD203B41FA5}">
                      <a16:colId xmlns:a16="http://schemas.microsoft.com/office/drawing/2014/main" val="4019733835"/>
                    </a:ext>
                  </a:extLst>
                </a:gridCol>
              </a:tblGrid>
              <a:tr h="591005"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№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Параметр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Значение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3917344"/>
                  </a:ext>
                </a:extLst>
              </a:tr>
              <a:tr h="591005"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>
                          <a:effectLst/>
                          <a:latin typeface="+mn-lt"/>
                        </a:rPr>
                        <a:t>1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Достоверность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3986114"/>
                  </a:ext>
                </a:extLst>
              </a:tr>
              <a:tr h="591005"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>
                          <a:effectLst/>
                          <a:latin typeface="+mn-lt"/>
                        </a:rPr>
                        <a:t>2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Скорость ретуширования объектов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секунд на 1 изображение на 1 видеокарте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127133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550D801-DE11-0EB7-3F29-168E8CD16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19F598-F5FA-268E-3AFA-B8E4071A6283}"/>
              </a:ext>
            </a:extLst>
          </p:cNvPr>
          <p:cNvSpPr txBox="1"/>
          <p:nvPr/>
        </p:nvSpPr>
        <p:spPr>
          <a:xfrm>
            <a:off x="1097280" y="4128940"/>
            <a:ext cx="979068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Результат обработки </a:t>
            </a:r>
            <a:r>
              <a:rPr lang="ru-RU" dirty="0"/>
              <a:t>– стереомодель без автомобилей. Возможна выгрузка отдельных блоков снимков по запросу.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F4BE89-927C-33E7-706B-D2BC55D0C648}"/>
              </a:ext>
            </a:extLst>
          </p:cNvPr>
          <p:cNvSpPr txBox="1"/>
          <p:nvPr/>
        </p:nvSpPr>
        <p:spPr>
          <a:xfrm>
            <a:off x="1097280" y="5523508"/>
            <a:ext cx="979068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Внедрение:</a:t>
            </a:r>
            <a:r>
              <a:rPr lang="ru-RU" dirty="0"/>
              <a:t> </a:t>
            </a:r>
          </a:p>
          <a:p>
            <a:r>
              <a:rPr lang="ru-RU" dirty="0"/>
              <a:t>Более 100 тысяч снимков уже отретушировано.</a:t>
            </a:r>
          </a:p>
        </p:txBody>
      </p:sp>
    </p:spTree>
    <p:extLst>
      <p:ext uri="{BB962C8B-B14F-4D97-AF65-F5344CB8AC3E}">
        <p14:creationId xmlns:p14="http://schemas.microsoft.com/office/powerpoint/2010/main" val="407091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03E66-F5D6-C4B4-BF1E-89F316F9B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4A4806-1930-5505-F184-F392C4FF6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Поиск и определение координат опор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490A1259-3DD0-09BA-687B-B5500564B1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9964516"/>
              </p:ext>
            </p:extLst>
          </p:nvPr>
        </p:nvGraphicFramePr>
        <p:xfrm>
          <a:off x="5458984" y="812799"/>
          <a:ext cx="5928344" cy="5294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Текст 3">
            <a:extLst>
              <a:ext uri="{FF2B5EF4-FFF2-40B4-BE49-F238E27FC236}">
                <a16:creationId xmlns:a16="http://schemas.microsoft.com/office/drawing/2014/main" id="{1B89D81F-A68D-02FD-7B05-C350A2778FF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Задача: автоматически находить на 3</a:t>
            </a:r>
            <a:r>
              <a:rPr lang="en-US" dirty="0"/>
              <a:t>D </a:t>
            </a:r>
            <a:r>
              <a:rPr lang="ru-RU" dirty="0"/>
              <a:t>стереомодели опоры и выполнять определение их координат.</a:t>
            </a:r>
          </a:p>
          <a:p>
            <a:endParaRPr lang="ru-RU" dirty="0"/>
          </a:p>
          <a:p>
            <a:r>
              <a:rPr lang="ru-RU" dirty="0"/>
              <a:t>Сложности: подкосы, разные типы объектов, преобразование в геодезические координаты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6676011-9CD0-17CD-72D5-BA1F220D0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985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B839D2-9761-49C2-2DE7-71BF25EC1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Bookman Old Style (Заголовки)"/>
              </a:rPr>
              <a:t>Поиск и измерение координат опор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58C2461-EF15-8C4E-4CA8-32C7A65C7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Объект 4" descr="Изображение выглядит как Городская планировка, Аэрофотосъемка, карта, С высоты птичьего полета&#10;&#10;Автоматически созданное описание">
            <a:extLst>
              <a:ext uri="{FF2B5EF4-FFF2-40B4-BE49-F238E27FC236}">
                <a16:creationId xmlns:a16="http://schemas.microsoft.com/office/drawing/2014/main" id="{5BDA1BFE-596A-B845-3941-47B7EAA0FE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2059041" y="2108199"/>
            <a:ext cx="8073918" cy="454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360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1114A8-DD03-4043-8A2E-3ED3EE9D9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Примеры пропущенных опор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876F0C-33DD-4FCC-806F-CFB8E99CC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53088"/>
            <a:ext cx="3131376" cy="40462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D9CAB3-3D3D-46E9-930E-210379DF8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774" y="1953088"/>
            <a:ext cx="2520416" cy="40462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A677AE-9523-4FA4-B5C4-FBE7B7F2D4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4388" y="1953088"/>
            <a:ext cx="2912210" cy="40462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B27899-6ECF-47D8-9745-9CA7F1DAEA51}"/>
              </a:ext>
            </a:extLst>
          </p:cNvPr>
          <p:cNvSpPr txBox="1"/>
          <p:nvPr/>
        </p:nvSpPr>
        <p:spPr>
          <a:xfrm>
            <a:off x="967555" y="6018630"/>
            <a:ext cx="287266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Опора, пропущенная из-за растительности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73D75C-DE6B-4F54-A46D-B23BEE4A0A25}"/>
              </a:ext>
            </a:extLst>
          </p:cNvPr>
          <p:cNvSpPr txBox="1"/>
          <p:nvPr/>
        </p:nvSpPr>
        <p:spPr>
          <a:xfrm>
            <a:off x="4451294" y="6031209"/>
            <a:ext cx="307129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Основание опоры находится в затененной области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A998FE-39DC-482C-928A-218F1E61541D}"/>
              </a:ext>
            </a:extLst>
          </p:cNvPr>
          <p:cNvSpPr txBox="1"/>
          <p:nvPr/>
        </p:nvSpPr>
        <p:spPr>
          <a:xfrm>
            <a:off x="7792909" y="6031209"/>
            <a:ext cx="3455167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Опора со специфичным элементом – дорожным знаком</a:t>
            </a:r>
          </a:p>
        </p:txBody>
      </p:sp>
    </p:spTree>
    <p:extLst>
      <p:ext uri="{BB962C8B-B14F-4D97-AF65-F5344CB8AC3E}">
        <p14:creationId xmlns:p14="http://schemas.microsoft.com/office/powerpoint/2010/main" val="207495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E97FB4-E515-405C-AAC7-9740EA140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Примеры ложных точек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C83915-E31A-40DC-817E-4C37FD868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168" y="1985150"/>
            <a:ext cx="2809694" cy="38946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C824F71-55B6-467E-B44F-7F3F44540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032383" y="2715393"/>
            <a:ext cx="3894626" cy="243414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3A76D86-6EA3-4316-9270-185F5051CD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2169" y="1998480"/>
            <a:ext cx="2627539" cy="38946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C1CDF49-5D51-4CFE-9D7F-4C65B4435B6A}"/>
              </a:ext>
            </a:extLst>
          </p:cNvPr>
          <p:cNvSpPr txBox="1"/>
          <p:nvPr/>
        </p:nvSpPr>
        <p:spPr>
          <a:xfrm>
            <a:off x="957682" y="5933797"/>
            <a:ext cx="287266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Поребрик, ошибочно принятый за опору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1CB396-6BBC-49B7-ACDF-2604F4F15B0E}"/>
              </a:ext>
            </a:extLst>
          </p:cNvPr>
          <p:cNvSpPr txBox="1"/>
          <p:nvPr/>
        </p:nvSpPr>
        <p:spPr>
          <a:xfrm>
            <a:off x="4543364" y="5933797"/>
            <a:ext cx="287266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Тень, ошибочно принятая за опору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BA8645-9400-4EAA-9A88-D7BE9674A7B0}"/>
              </a:ext>
            </a:extLst>
          </p:cNvPr>
          <p:cNvSpPr txBox="1"/>
          <p:nvPr/>
        </p:nvSpPr>
        <p:spPr>
          <a:xfrm>
            <a:off x="8129047" y="5933797"/>
            <a:ext cx="287266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Дерево, ошибочно принятое за опору</a:t>
            </a:r>
          </a:p>
        </p:txBody>
      </p:sp>
    </p:spTree>
    <p:extLst>
      <p:ext uri="{BB962C8B-B14F-4D97-AF65-F5344CB8AC3E}">
        <p14:creationId xmlns:p14="http://schemas.microsoft.com/office/powerpoint/2010/main" val="38353544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E5824C-8DBA-48CF-989C-6922BC0D0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79369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Примеры корректно найденных опор, не превышающих допуск по точности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1E2C6E-77E3-4818-8CC7-F41E2FB9F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272" y="2050307"/>
            <a:ext cx="2838588" cy="430112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C835A71-42BD-4011-B9FE-8F3C7184F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463" y="2050305"/>
            <a:ext cx="2975217" cy="430112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50631C5-59D1-43F0-B4A2-DBBA6CA8F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2283" y="2050306"/>
            <a:ext cx="2498751" cy="430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10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FEEB21-E20C-B87C-10C8-E0CBE9EBD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Статистика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7525A6C7-F302-1C71-6B9E-F2A615A394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4327160"/>
              </p:ext>
            </p:extLst>
          </p:nvPr>
        </p:nvGraphicFramePr>
        <p:xfrm>
          <a:off x="1097280" y="2083324"/>
          <a:ext cx="9790680" cy="1973057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588168">
                  <a:extLst>
                    <a:ext uri="{9D8B030D-6E8A-4147-A177-3AD203B41FA5}">
                      <a16:colId xmlns:a16="http://schemas.microsoft.com/office/drawing/2014/main" val="3954390887"/>
                    </a:ext>
                  </a:extLst>
                </a:gridCol>
                <a:gridCol w="4941595">
                  <a:extLst>
                    <a:ext uri="{9D8B030D-6E8A-4147-A177-3AD203B41FA5}">
                      <a16:colId xmlns:a16="http://schemas.microsoft.com/office/drawing/2014/main" val="4113104901"/>
                    </a:ext>
                  </a:extLst>
                </a:gridCol>
                <a:gridCol w="4260917">
                  <a:extLst>
                    <a:ext uri="{9D8B030D-6E8A-4147-A177-3AD203B41FA5}">
                      <a16:colId xmlns:a16="http://schemas.microsoft.com/office/drawing/2014/main" val="4019733835"/>
                    </a:ext>
                  </a:extLst>
                </a:gridCol>
              </a:tblGrid>
              <a:tr h="359519"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>
                          <a:effectLst/>
                        </a:rPr>
                        <a:t>№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dirty="0">
                          <a:effectLst/>
                        </a:rPr>
                        <a:t>Параметр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dirty="0">
                          <a:effectLst/>
                        </a:rPr>
                        <a:t>Значение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3917344"/>
                  </a:ext>
                </a:extLst>
              </a:tr>
              <a:tr h="359519"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dirty="0">
                          <a:effectLst/>
                        </a:rPr>
                        <a:t>Точность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>
                          <a:effectLst/>
                        </a:rPr>
                        <a:t>3 пикселя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3986114"/>
                  </a:ext>
                </a:extLst>
              </a:tr>
              <a:tr h="359519"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dirty="0">
                          <a:effectLst/>
                        </a:rPr>
                        <a:t>Достоверность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>
                          <a:effectLst/>
                        </a:rPr>
                        <a:t>90%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127133"/>
                  </a:ext>
                </a:extLst>
              </a:tr>
              <a:tr h="769097"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dirty="0">
                          <a:effectLst/>
                        </a:rPr>
                        <a:t>Скорость работы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dirty="0">
                          <a:effectLst/>
                        </a:rPr>
                        <a:t>5,25 секунд на 1 изображение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6670692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4D93EF6-4797-45E1-0850-B59442FCF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CF7C37-2D41-5845-A6D4-F6A362725F00}"/>
              </a:ext>
            </a:extLst>
          </p:cNvPr>
          <p:cNvSpPr txBox="1"/>
          <p:nvPr/>
        </p:nvSpPr>
        <p:spPr>
          <a:xfrm>
            <a:off x="1097280" y="4402345"/>
            <a:ext cx="979068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Результат обработки </a:t>
            </a:r>
            <a:r>
              <a:rPr lang="ru-RU" dirty="0"/>
              <a:t>– векторный слой в форматах ИНСОТ, </a:t>
            </a:r>
            <a:r>
              <a:rPr lang="en-US" dirty="0" err="1"/>
              <a:t>mif</a:t>
            </a:r>
            <a:r>
              <a:rPr lang="en-US" dirty="0"/>
              <a:t>/mid</a:t>
            </a:r>
            <a:r>
              <a:rPr lang="ru-RU" dirty="0"/>
              <a:t> или </a:t>
            </a:r>
            <a:r>
              <a:rPr lang="en-US" dirty="0"/>
              <a:t>shape</a:t>
            </a:r>
            <a:r>
              <a:rPr lang="ru-RU" dirty="0"/>
              <a:t> с точками – опорами, а также атрибутами – метриками.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998007-E2FF-4257-4A1A-CD4B82B60AC0}"/>
              </a:ext>
            </a:extLst>
          </p:cNvPr>
          <p:cNvSpPr txBox="1"/>
          <p:nvPr/>
        </p:nvSpPr>
        <p:spPr>
          <a:xfrm>
            <a:off x="1097280" y="5523508"/>
            <a:ext cx="979068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Внедрение:</a:t>
            </a:r>
            <a:r>
              <a:rPr lang="ru-RU" dirty="0"/>
              <a:t> </a:t>
            </a:r>
          </a:p>
          <a:p>
            <a:r>
              <a:rPr lang="ru-RU" dirty="0"/>
              <a:t>Чувашия – 10 тысяч опор ЛЭП проинвентаризировано с помощью ИИ. </a:t>
            </a:r>
          </a:p>
          <a:p>
            <a:r>
              <a:rPr lang="ru-RU" dirty="0"/>
              <a:t>Верхняя Пышма – около 5 тысяч опор. </a:t>
            </a:r>
          </a:p>
        </p:txBody>
      </p:sp>
    </p:spTree>
    <p:extLst>
      <p:ext uri="{BB962C8B-B14F-4D97-AF65-F5344CB8AC3E}">
        <p14:creationId xmlns:p14="http://schemas.microsoft.com/office/powerpoint/2010/main" val="1388697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0BB5D1-6A1A-3BB8-6C56-F13EEDCAC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85910B-26AB-EA04-E7A2-64DD696F1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Сегментация крыш и фасадов зданий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31C19A1C-C72D-24BC-C328-387FF94526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7465179"/>
              </p:ext>
            </p:extLst>
          </p:nvPr>
        </p:nvGraphicFramePr>
        <p:xfrm>
          <a:off x="5458984" y="812799"/>
          <a:ext cx="5928344" cy="5294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Текст 3">
            <a:extLst>
              <a:ext uri="{FF2B5EF4-FFF2-40B4-BE49-F238E27FC236}">
                <a16:creationId xmlns:a16="http://schemas.microsoft.com/office/drawing/2014/main" id="{E0E3A247-6F21-881B-8672-14D58659F11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Задача: автоматически выделять на стереомодели крыши и фасады многоквартирных домов, а также определять их контуры.</a:t>
            </a:r>
          </a:p>
          <a:p>
            <a:endParaRPr lang="ru-RU" dirty="0"/>
          </a:p>
          <a:p>
            <a:r>
              <a:rPr lang="ru-RU" dirty="0"/>
              <a:t>Сложности: очень разные объекты, отделение фасада и крыши, «сглаживание углов»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F78C6E3-402F-F7AF-1100-07E375132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683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8531" y="171137"/>
            <a:ext cx="7881642" cy="12267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Bookman Old Style (Заголовки)"/>
              </a:rPr>
              <a:t>ТЕХНОЛОГИЯ СОЗДАНИЯ ЕДИНОЙ 3</a:t>
            </a:r>
            <a:r>
              <a:rPr lang="en-US" sz="3200" dirty="0">
                <a:solidFill>
                  <a:srgbClr val="191919"/>
                </a:solidFill>
                <a:latin typeface="Bookman Old Style (Заголовки)"/>
              </a:rPr>
              <a:t>D-</a:t>
            </a:r>
            <a:r>
              <a:rPr lang="ru-RU" sz="3200" dirty="0">
                <a:solidFill>
                  <a:srgbClr val="191919"/>
                </a:solidFill>
                <a:latin typeface="Bookman Old Style (Заголовки)"/>
              </a:rPr>
              <a:t>СТЕРЕОМОДЕЛИ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Bookman Old Style (Заголовки)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36000" y="1498056"/>
            <a:ext cx="10656000" cy="1342800"/>
          </a:xfrm>
          <a:prstGeom prst="rect">
            <a:avLst/>
          </a:prstGeom>
          <a:solidFill>
            <a:srgbClr val="19191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sx="1000" sy="1000" algn="ctr" rotWithShape="0">
                  <a:srgbClr val="000000"/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594" y="1755551"/>
            <a:ext cx="487681" cy="60960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613" y="1755551"/>
            <a:ext cx="1566675" cy="61264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428" y="1755550"/>
            <a:ext cx="609601" cy="609601"/>
          </a:xfrm>
          <a:prstGeom prst="rect">
            <a:avLst/>
          </a:prstGeom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261651"/>
              </p:ext>
            </p:extLst>
          </p:nvPr>
        </p:nvGraphicFramePr>
        <p:xfrm>
          <a:off x="2006950" y="2528051"/>
          <a:ext cx="2448000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ЦИФРОВАЯ</a:t>
                      </a:r>
                      <a:r>
                        <a:rPr lang="ru-RU" sz="16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 </a:t>
                      </a:r>
                    </a:p>
                    <a:p>
                      <a:pPr algn="ctr"/>
                      <a:r>
                        <a:rPr lang="ru-RU" sz="16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АЭРОФОТОСЪЁМКА</a:t>
                      </a:r>
                      <a:endParaRPr lang="ru-RU" sz="1600" dirty="0">
                        <a:solidFill>
                          <a:srgbClr val="191919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253075"/>
              </p:ext>
            </p:extLst>
          </p:nvPr>
        </p:nvGraphicFramePr>
        <p:xfrm>
          <a:off x="5033435" y="2528051"/>
          <a:ext cx="244800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СОЗДАНИЕ </a:t>
                      </a:r>
                    </a:p>
                    <a:p>
                      <a:pPr algn="ctr"/>
                      <a:r>
                        <a:rPr lang="ru-RU" sz="16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ПЛАНОВО-ВЫСОТНОГО ОБОСНОВАНИЯ</a:t>
                      </a:r>
                    </a:p>
                  </a:txBody>
                  <a:tcPr marL="90000" marR="9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378191"/>
              </p:ext>
            </p:extLst>
          </p:nvPr>
        </p:nvGraphicFramePr>
        <p:xfrm>
          <a:off x="8059919" y="2528051"/>
          <a:ext cx="2846620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6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ОБРАБОТКА АЭРОФОТОСНИМКОВ</a:t>
                      </a:r>
                      <a:r>
                        <a:rPr lang="ru-RU" sz="14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 НА ФОТОГРАММЕТРИЧЕСКИХ СТАНЦИЯХ</a:t>
                      </a:r>
                      <a:endParaRPr lang="ru-RU" sz="1400" dirty="0">
                        <a:solidFill>
                          <a:srgbClr val="191919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marL="90000" marR="9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006949" y="3429000"/>
          <a:ext cx="5474485" cy="5143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4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43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bg1"/>
                          </a:solidFill>
                          <a:latin typeface="Circe ExtraBold" panose="020B0802020203020203" pitchFamily="34" charset="-52"/>
                        </a:rPr>
                        <a:t>ОДИНОЧНАЯ СТЕРЕОМОДЕЛЬ</a:t>
                      </a:r>
                      <a:endParaRPr lang="ru-RU" sz="1050" dirty="0">
                        <a:solidFill>
                          <a:schemeClr val="bg1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1919">
                        <a:alpha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0" y="4241024"/>
          <a:ext cx="7481434" cy="11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81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</a:rPr>
                        <a:t>ПРИ СОЗДАНИИ ПОТЕРЯ ИНФОРМАТИВНОСТИ, ТОЧНОСТИ.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</a:rPr>
                        <a:t>ТРЕБУЮТСЯ СУЩЕСТВЕННЫЕ ДОПОЛНИТЕЛЬНЫЕ ЗАТРАТЫ,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Circe ExtraBold" panose="020B0802020203020203" pitchFamily="34" charset="-52"/>
                        </a:rPr>
                        <a:t>ВЫСОКИЙ УРОВЕНЬ ПРОФЕССИАНАЛИЗМА ИСПОЛНИТЕЛЯ</a:t>
                      </a:r>
                      <a:endParaRPr lang="ru-RU" sz="1050" dirty="0">
                        <a:solidFill>
                          <a:schemeClr val="tx1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marL="180000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B3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-13660" y="5662703"/>
          <a:ext cx="1748341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ТОПОПЛАН</a:t>
                      </a:r>
                      <a:endParaRPr lang="ru-RU" sz="1050" dirty="0">
                        <a:solidFill>
                          <a:srgbClr val="191919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marL="180000" marR="18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B3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891234" y="5665513"/>
          <a:ext cx="1748341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ОРТОФОТОПЛАН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ДВУХМЕРНЫЙ</a:t>
                      </a:r>
                    </a:p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Light" panose="020B0402020203020203" pitchFamily="34" charset="-52"/>
                        </a:rPr>
                        <a:t>(КООРДИНАТЫ</a:t>
                      </a:r>
                      <a:r>
                        <a:rPr lang="ru-RU" sz="1000" baseline="0" dirty="0">
                          <a:solidFill>
                            <a:srgbClr val="191919"/>
                          </a:solidFill>
                          <a:latin typeface="Circe Light" panose="020B0402020203020203" pitchFamily="34" charset="-52"/>
                        </a:rPr>
                        <a:t> </a:t>
                      </a:r>
                      <a:r>
                        <a:rPr lang="en-US" sz="1000" baseline="0" dirty="0">
                          <a:solidFill>
                            <a:srgbClr val="191919"/>
                          </a:solidFill>
                          <a:latin typeface="Circe Light" panose="020B0402020203020203" pitchFamily="34" charset="-52"/>
                        </a:rPr>
                        <a:t>XY</a:t>
                      </a:r>
                      <a:r>
                        <a:rPr lang="ru-RU" sz="1000" baseline="0" dirty="0">
                          <a:solidFill>
                            <a:srgbClr val="191919"/>
                          </a:solidFill>
                          <a:latin typeface="Circe Light" panose="020B0402020203020203" pitchFamily="34" charset="-52"/>
                        </a:rPr>
                        <a:t>)</a:t>
                      </a:r>
                      <a:endParaRPr lang="ru-RU" sz="1050" dirty="0">
                        <a:solidFill>
                          <a:srgbClr val="191919"/>
                        </a:solidFill>
                        <a:latin typeface="Circe Light" panose="020B0402020203020203" pitchFamily="34" charset="-52"/>
                      </a:endParaRPr>
                    </a:p>
                  </a:txBody>
                  <a:tcPr marL="180000" marR="18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B3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31" name="Прямая со стрелкой 30"/>
          <p:cNvCxnSpPr/>
          <p:nvPr/>
        </p:nvCxnSpPr>
        <p:spPr>
          <a:xfrm>
            <a:off x="4744191" y="3943373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858711" y="5354536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653219" y="5354536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>
            <a:stCxn id="3" idx="1"/>
            <a:endCxn id="21" idx="1"/>
          </p:cNvCxnSpPr>
          <p:nvPr/>
        </p:nvCxnSpPr>
        <p:spPr>
          <a:xfrm rot="10800000" flipH="1" flipV="1">
            <a:off x="1535999" y="2169456"/>
            <a:ext cx="470949" cy="1516730"/>
          </a:xfrm>
          <a:prstGeom prst="bentConnector3">
            <a:avLst>
              <a:gd name="adj1" fmla="val -95367"/>
            </a:avLst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Таблица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93582"/>
              </p:ext>
            </p:extLst>
          </p:nvPr>
        </p:nvGraphicFramePr>
        <p:xfrm>
          <a:off x="8059918" y="3429000"/>
          <a:ext cx="4132081" cy="1928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2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80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ЕДИНАЯ</a:t>
                      </a:r>
                      <a:r>
                        <a:rPr lang="ru-RU" sz="10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 3</a:t>
                      </a:r>
                      <a:r>
                        <a:rPr lang="en-US" sz="10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D</a:t>
                      </a:r>
                      <a:r>
                        <a:rPr lang="ru-RU" sz="10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-МОДЕЛЬ</a:t>
                      </a:r>
                    </a:p>
                    <a:p>
                      <a:pPr algn="ctr"/>
                      <a:r>
                        <a:rPr lang="ru-RU" sz="14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ИНСОТ</a:t>
                      </a:r>
                      <a:endParaRPr lang="ru-RU" sz="1400" dirty="0">
                        <a:solidFill>
                          <a:srgbClr val="191919"/>
                        </a:solidFill>
                        <a:latin typeface="Circe ExtraBold" panose="020B0802020203020203" pitchFamily="34" charset="-52"/>
                      </a:endParaRPr>
                    </a:p>
                  </a:txBody>
                  <a:tcPr marL="180000" marR="180000" marB="180000" anchor="b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A0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4" name="Прямая со стрелкой 53"/>
          <p:cNvCxnSpPr/>
          <p:nvPr/>
        </p:nvCxnSpPr>
        <p:spPr>
          <a:xfrm flipV="1">
            <a:off x="7481434" y="3686187"/>
            <a:ext cx="578486" cy="6087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Рисунок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133" y="3686186"/>
            <a:ext cx="993650" cy="905258"/>
          </a:xfrm>
          <a:prstGeom prst="rect">
            <a:avLst/>
          </a:prstGeom>
        </p:spPr>
      </p:pic>
      <p:graphicFrame>
        <p:nvGraphicFramePr>
          <p:cNvPr id="57" name="Таблица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46248"/>
              </p:ext>
            </p:extLst>
          </p:nvPr>
        </p:nvGraphicFramePr>
        <p:xfrm>
          <a:off x="8059918" y="5652187"/>
          <a:ext cx="4132082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20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БЕЗ</a:t>
                      </a:r>
                      <a:r>
                        <a:rPr lang="ru-RU" sz="12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 ДОПОЛНИТЕЛЬНЫХ ЗАТРАТ.</a:t>
                      </a:r>
                    </a:p>
                    <a:p>
                      <a:pPr algn="l"/>
                      <a:r>
                        <a:rPr lang="ru-RU" sz="1200" baseline="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100% ИНФОРМАТИВНОСТЬ</a:t>
                      </a:r>
                      <a:endParaRPr lang="ru-RU" sz="1200" dirty="0">
                        <a:solidFill>
                          <a:srgbClr val="191919"/>
                        </a:solidFill>
                        <a:latin typeface="Circe Light" panose="020B0402020203020203" pitchFamily="34" charset="-52"/>
                      </a:endParaRPr>
                    </a:p>
                  </a:txBody>
                  <a:tcPr marL="792000" marR="79200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A0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8" name="Прямая со стрелкой 57"/>
          <p:cNvCxnSpPr/>
          <p:nvPr/>
        </p:nvCxnSpPr>
        <p:spPr>
          <a:xfrm>
            <a:off x="10125959" y="5361038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Таблица 28">
            <a:extLst>
              <a:ext uri="{FF2B5EF4-FFF2-40B4-BE49-F238E27FC236}">
                <a16:creationId xmlns:a16="http://schemas.microsoft.com/office/drawing/2014/main" id="{B622A2AB-C2E7-46F2-862B-C9DD227E2527}"/>
              </a:ext>
            </a:extLst>
          </p:cNvPr>
          <p:cNvGraphicFramePr>
            <a:graphicFrameLocks noGrp="1"/>
          </p:cNvGraphicFramePr>
          <p:nvPr/>
        </p:nvGraphicFramePr>
        <p:xfrm>
          <a:off x="5765008" y="5652187"/>
          <a:ext cx="1748341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ВЕКТОРНАЯ</a:t>
                      </a:r>
                      <a:b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</a:br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3</a:t>
                      </a:r>
                      <a:r>
                        <a:rPr lang="en-US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D</a:t>
                      </a:r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-МОДЕЛЬ</a:t>
                      </a:r>
                      <a:endParaRPr lang="ru-RU" sz="1050" dirty="0">
                        <a:solidFill>
                          <a:srgbClr val="191919"/>
                        </a:solidFill>
                        <a:latin typeface="Circe Light" panose="020B0402020203020203" pitchFamily="34" charset="-52"/>
                      </a:endParaRPr>
                    </a:p>
                  </a:txBody>
                  <a:tcPr marL="180000" marR="18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B3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Таблица 31">
            <a:extLst>
              <a:ext uri="{FF2B5EF4-FFF2-40B4-BE49-F238E27FC236}">
                <a16:creationId xmlns:a16="http://schemas.microsoft.com/office/drawing/2014/main" id="{070305A8-5B60-4B03-AECD-7ACD791BE2CF}"/>
              </a:ext>
            </a:extLst>
          </p:cNvPr>
          <p:cNvGraphicFramePr>
            <a:graphicFrameLocks noGrp="1"/>
          </p:cNvGraphicFramePr>
          <p:nvPr/>
        </p:nvGraphicFramePr>
        <p:xfrm>
          <a:off x="3817010" y="5658689"/>
          <a:ext cx="1748341" cy="7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ПОЛИГОНАЛЬНАЯ </a:t>
                      </a:r>
                      <a:br>
                        <a:rPr lang="ru-RU" sz="100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</a:br>
                      <a:r>
                        <a:rPr lang="ru-RU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3</a:t>
                      </a:r>
                      <a:r>
                        <a:rPr lang="en-US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D</a:t>
                      </a:r>
                      <a:r>
                        <a:rPr lang="ru-RU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-МОДЕЛЬ (</a:t>
                      </a:r>
                      <a:r>
                        <a:rPr lang="en-US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MESH</a:t>
                      </a:r>
                      <a:r>
                        <a:rPr lang="ru-RU" sz="1050" dirty="0">
                          <a:solidFill>
                            <a:srgbClr val="191919"/>
                          </a:solidFill>
                          <a:latin typeface="Circe ExtraBold" panose="020B0802020203020203" pitchFamily="34" charset="-52"/>
                        </a:rPr>
                        <a:t>)</a:t>
                      </a:r>
                      <a:endParaRPr lang="ru-RU" sz="1050" dirty="0">
                        <a:solidFill>
                          <a:srgbClr val="191919"/>
                        </a:solidFill>
                        <a:latin typeface="Circe Light" panose="020B0402020203020203" pitchFamily="34" charset="-52"/>
                      </a:endParaRPr>
                    </a:p>
                  </a:txBody>
                  <a:tcPr marL="180000" marR="180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B3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24BF401A-7ABB-4DEC-9387-718E0808A98B}"/>
              </a:ext>
            </a:extLst>
          </p:cNvPr>
          <p:cNvCxnSpPr/>
          <p:nvPr/>
        </p:nvCxnSpPr>
        <p:spPr>
          <a:xfrm>
            <a:off x="2771672" y="5354536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ED4FD5D2-D08B-4CDE-8B44-EC76AC14C8E7}"/>
              </a:ext>
            </a:extLst>
          </p:cNvPr>
          <p:cNvCxnSpPr/>
          <p:nvPr/>
        </p:nvCxnSpPr>
        <p:spPr>
          <a:xfrm>
            <a:off x="4744191" y="5354536"/>
            <a:ext cx="0" cy="29765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EE4F7EAD-5CC9-4755-AAB6-A074AD5D37A8}"/>
              </a:ext>
            </a:extLst>
          </p:cNvPr>
          <p:cNvCxnSpPr>
            <a:cxnSpLocks/>
          </p:cNvCxnSpPr>
          <p:nvPr/>
        </p:nvCxnSpPr>
        <p:spPr>
          <a:xfrm>
            <a:off x="1940696" y="5497502"/>
            <a:ext cx="1614546" cy="110867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95DF4B08-0C02-4BF4-94FC-67043FA54B46}"/>
              </a:ext>
            </a:extLst>
          </p:cNvPr>
          <p:cNvCxnSpPr>
            <a:cxnSpLocks/>
          </p:cNvCxnSpPr>
          <p:nvPr/>
        </p:nvCxnSpPr>
        <p:spPr>
          <a:xfrm>
            <a:off x="3915161" y="5458907"/>
            <a:ext cx="1564415" cy="114726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28F835AB-7C37-443F-8064-7CD52DC9E837}"/>
              </a:ext>
            </a:extLst>
          </p:cNvPr>
          <p:cNvCxnSpPr/>
          <p:nvPr/>
        </p:nvCxnSpPr>
        <p:spPr>
          <a:xfrm>
            <a:off x="5772431" y="5510836"/>
            <a:ext cx="1767385" cy="106535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EE4F7EAD-5CC9-4755-AAB6-A074AD5D37A8}"/>
              </a:ext>
            </a:extLst>
          </p:cNvPr>
          <p:cNvCxnSpPr>
            <a:cxnSpLocks/>
          </p:cNvCxnSpPr>
          <p:nvPr/>
        </p:nvCxnSpPr>
        <p:spPr>
          <a:xfrm>
            <a:off x="73796" y="5510202"/>
            <a:ext cx="1614546" cy="110867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40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E67D0B-FD8C-CC38-DA95-EA8E6D0FA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4062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Bookman Old Style (Заголовки)"/>
                <a:ea typeface="+mj-lt"/>
                <a:cs typeface="+mj-lt"/>
              </a:rPr>
              <a:t>Проблема невозможности сегментации объектов целиком</a:t>
            </a:r>
            <a:endParaRPr lang="ru-RU" sz="4000" dirty="0">
              <a:latin typeface="Bookman Old Style (Заголовки)"/>
              <a:cs typeface="MV Boli"/>
            </a:endParaRPr>
          </a:p>
        </p:txBody>
      </p:sp>
      <p:pic>
        <p:nvPicPr>
          <p:cNvPr id="4" name="Объект 3" descr="IMG_20241017_210041_593.jpg (396×395)">
            <a:extLst>
              <a:ext uri="{FF2B5EF4-FFF2-40B4-BE49-F238E27FC236}">
                <a16:creationId xmlns:a16="http://schemas.microsoft.com/office/drawing/2014/main" id="{7CDBB44C-B2CE-2C79-EC3A-4986C54BE9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2302" b="1538"/>
          <a:stretch/>
        </p:blipFill>
        <p:spPr>
          <a:xfrm>
            <a:off x="834101" y="2313017"/>
            <a:ext cx="3685082" cy="3704495"/>
          </a:xfrm>
        </p:spPr>
      </p:pic>
      <p:pic>
        <p:nvPicPr>
          <p:cNvPr id="5" name="Рисунок 4" descr="Изображение выглядит как карта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CD6B0D2F-4191-E391-1479-E269AE23AB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818" y="2312787"/>
            <a:ext cx="3698111" cy="37081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0DCC8B-45BC-934C-0450-1ECA15DEA2C7}"/>
              </a:ext>
            </a:extLst>
          </p:cNvPr>
          <p:cNvSpPr txBox="1"/>
          <p:nvPr/>
        </p:nvSpPr>
        <p:spPr>
          <a:xfrm>
            <a:off x="1309551" y="6246100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>
                <a:latin typeface="Daytona"/>
              </a:rPr>
              <a:t>До добавления p6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FF4C25-0130-F3E7-5741-42FA6BD93BE9}"/>
              </a:ext>
            </a:extLst>
          </p:cNvPr>
          <p:cNvSpPr txBox="1"/>
          <p:nvPr/>
        </p:nvSpPr>
        <p:spPr>
          <a:xfrm>
            <a:off x="8215778" y="6246099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>
                <a:latin typeface="Daytona"/>
              </a:rPr>
              <a:t>После добавления p6</a:t>
            </a:r>
          </a:p>
        </p:txBody>
      </p:sp>
    </p:spTree>
    <p:extLst>
      <p:ext uri="{BB962C8B-B14F-4D97-AF65-F5344CB8AC3E}">
        <p14:creationId xmlns:p14="http://schemas.microsoft.com/office/powerpoint/2010/main" val="30788249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EF7C04-C1C5-BF8A-5C8A-3E39F4B0F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latin typeface="Bookman Old Style (Заголовки)"/>
              </a:rPr>
              <a:t>Проблема возникновения артефактов на границах объектов</a:t>
            </a:r>
          </a:p>
        </p:txBody>
      </p:sp>
      <p:pic>
        <p:nvPicPr>
          <p:cNvPr id="5" name="Рисунок 4" descr="Изображение выглядит как вода, Бирюза, Цвет морской волны, синий&#10;&#10;Автоматически созданное описание">
            <a:extLst>
              <a:ext uri="{FF2B5EF4-FFF2-40B4-BE49-F238E27FC236}">
                <a16:creationId xmlns:a16="http://schemas.microsoft.com/office/drawing/2014/main" id="{BB63CA9E-3DAF-B7F5-FD20-AB082B9B3F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235" y="2353097"/>
            <a:ext cx="4884515" cy="3897652"/>
          </a:xfrm>
          <a:prstGeom prst="rect">
            <a:avLst/>
          </a:prstGeom>
        </p:spPr>
      </p:pic>
      <p:pic>
        <p:nvPicPr>
          <p:cNvPr id="6" name="Рисунок 5" descr="Изображение выглядит как вода, Цвет морской волны, Бирюза, риф&#10;&#10;Автоматически созданное описание">
            <a:extLst>
              <a:ext uri="{FF2B5EF4-FFF2-40B4-BE49-F238E27FC236}">
                <a16:creationId xmlns:a16="http://schemas.microsoft.com/office/drawing/2014/main" id="{E190A7FC-2C61-3B69-6841-49BBCDAEF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247" y="2363672"/>
            <a:ext cx="4884515" cy="38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8985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B88AB6-1C45-854A-ACD5-75F5538FC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6003"/>
            <a:ext cx="10515600" cy="764068"/>
          </a:xfrm>
        </p:spPr>
        <p:txBody>
          <a:bodyPr>
            <a:normAutofit/>
          </a:bodyPr>
          <a:lstStyle/>
          <a:p>
            <a:r>
              <a:rPr lang="ru-RU" sz="4000" dirty="0"/>
              <a:t>Результаты сегментации</a:t>
            </a:r>
          </a:p>
        </p:txBody>
      </p:sp>
      <p:pic>
        <p:nvPicPr>
          <p:cNvPr id="3" name="Рисунок 2" descr="Изображение выглядит как карта, Аэрофотосъемка, С высоты птичьего полета, Городская планировка">
            <a:extLst>
              <a:ext uri="{FF2B5EF4-FFF2-40B4-BE49-F238E27FC236}">
                <a16:creationId xmlns:a16="http://schemas.microsoft.com/office/drawing/2014/main" id="{5C0DCE85-E91C-CFF3-8F9A-97E174646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073" y="1396726"/>
            <a:ext cx="8165854" cy="5400000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карта, воздушный&#10;&#10;Автоматически созданное описание">
            <a:extLst>
              <a:ext uri="{FF2B5EF4-FFF2-40B4-BE49-F238E27FC236}">
                <a16:creationId xmlns:a16="http://schemas.microsoft.com/office/drawing/2014/main" id="{5C0DCE85-E91C-CFF3-8F9A-97E1746463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2892" y="1396726"/>
            <a:ext cx="8226216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9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12E379-D56A-38D0-A7F3-19A79C717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Bookman Old Style (Заголовки)"/>
              </a:rPr>
              <a:t>Результат разделения зданий на отдельные</a:t>
            </a:r>
          </a:p>
        </p:txBody>
      </p:sp>
      <p:pic>
        <p:nvPicPr>
          <p:cNvPr id="4" name="Рисунок 3" descr="Изображение выглядит как Аэрофотосъемка, С высоты птичьего полета, Городская планировка, карта&#10;&#10;Автоматически созданное описание">
            <a:extLst>
              <a:ext uri="{FF2B5EF4-FFF2-40B4-BE49-F238E27FC236}">
                <a16:creationId xmlns:a16="http://schemas.microsoft.com/office/drawing/2014/main" id="{3134E66C-4DFB-EED7-37BE-EC366FDA7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28" y="2502965"/>
            <a:ext cx="5618061" cy="3752248"/>
          </a:xfrm>
          <a:prstGeom prst="rect">
            <a:avLst/>
          </a:prstGeom>
        </p:spPr>
      </p:pic>
      <p:pic>
        <p:nvPicPr>
          <p:cNvPr id="5" name="Рисунок 4" descr="Изображение выглядит как Аэрофотосъемка, Городская планировка, С высоты птичьего полета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1D8FFDF7-322E-F51F-EB82-05AA8DD9F4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009" y="2499618"/>
            <a:ext cx="5629275" cy="37623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80B846-6653-1508-8792-9A3849F47500}"/>
              </a:ext>
            </a:extLst>
          </p:cNvPr>
          <p:cNvSpPr txBox="1"/>
          <p:nvPr/>
        </p:nvSpPr>
        <p:spPr>
          <a:xfrm>
            <a:off x="113501" y="6265391"/>
            <a:ext cx="574297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>
                <a:latin typeface="Daytona"/>
              </a:rPr>
              <a:t>Сегментированные здания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A89783-B58A-553B-1252-95A2AF7CC712}"/>
              </a:ext>
            </a:extLst>
          </p:cNvPr>
          <p:cNvSpPr txBox="1"/>
          <p:nvPr/>
        </p:nvSpPr>
        <p:spPr>
          <a:xfrm>
            <a:off x="6296311" y="6265391"/>
            <a:ext cx="562722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>
                <a:latin typeface="Daytona"/>
              </a:rPr>
              <a:t>Объекты одного здания</a:t>
            </a:r>
          </a:p>
        </p:txBody>
      </p:sp>
    </p:spTree>
    <p:extLst>
      <p:ext uri="{BB962C8B-B14F-4D97-AF65-F5344CB8AC3E}">
        <p14:creationId xmlns:p14="http://schemas.microsoft.com/office/powerpoint/2010/main" val="20900317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8780B2-DA64-A8B7-1D11-66851ABD0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25760"/>
          </a:xfrm>
        </p:spPr>
        <p:txBody>
          <a:bodyPr/>
          <a:lstStyle/>
          <a:p>
            <a:r>
              <a:rPr lang="ru-RU" dirty="0">
                <a:latin typeface="Bookman Old Style (Заголовки)"/>
              </a:rPr>
              <a:t>Результат постобработки</a:t>
            </a:r>
          </a:p>
        </p:txBody>
      </p:sp>
      <p:pic>
        <p:nvPicPr>
          <p:cNvPr id="4" name="Рисунок 3" descr="Изображение выглядит как карта, Аэрофотосъемка, С высоты птичьего полета, Городская планировка&#10;&#10;Автоматически созданное описание">
            <a:extLst>
              <a:ext uri="{FF2B5EF4-FFF2-40B4-BE49-F238E27FC236}">
                <a16:creationId xmlns:a16="http://schemas.microsoft.com/office/drawing/2014/main" id="{7173A53D-00ED-FA0C-6466-1B694936B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752" y="1076847"/>
            <a:ext cx="8152496" cy="544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8472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916E1-966D-85EA-B776-A604F71B2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Итоги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128ADB15-C3D7-D481-34CA-FB98E17F8B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7365548"/>
              </p:ext>
            </p:extLst>
          </p:nvPr>
        </p:nvGraphicFramePr>
        <p:xfrm>
          <a:off x="1096963" y="2108200"/>
          <a:ext cx="10058400" cy="3760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EBD617A-EFB1-AF5E-699D-9960A5B87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9868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1D55FE-E373-77DC-BFE7-E8C6D423C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8521C8-C2B1-C77C-640C-6BEEF9072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Для дополнительных вопросов: </a:t>
            </a:r>
            <a:r>
              <a:rPr lang="en-US" dirty="0">
                <a:hlinkClick r:id="rId2"/>
              </a:rPr>
              <a:t>t.me/</a:t>
            </a:r>
            <a:r>
              <a:rPr lang="en-US" dirty="0" err="1">
                <a:hlinkClick r:id="rId2"/>
              </a:rPr>
              <a:t>geotigerr</a:t>
            </a:r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5579784-DD84-97B3-2CAF-2FA4F335B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935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" name="Таблица 74">
            <a:extLst>
              <a:ext uri="{FF2B5EF4-FFF2-40B4-BE49-F238E27FC236}">
                <a16:creationId xmlns:a16="http://schemas.microsoft.com/office/drawing/2014/main" id="{BFFFB333-476C-4859-8E9D-F59D63DCA041}"/>
              </a:ext>
            </a:extLst>
          </p:cNvPr>
          <p:cNvGraphicFramePr>
            <a:graphicFrameLocks noGrp="1"/>
          </p:cNvGraphicFramePr>
          <p:nvPr/>
        </p:nvGraphicFramePr>
        <p:xfrm>
          <a:off x="-3167" y="2364933"/>
          <a:ext cx="12188834" cy="3537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88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3722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br>
                        <a:rPr lang="ru-RU" sz="1200" b="1" kern="1200" dirty="0">
                          <a:solidFill>
                            <a:schemeClr val="tx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</a:br>
                      <a:r>
                        <a:rPr lang="ru-RU" sz="1200" b="1" kern="1200" dirty="0">
                          <a:solidFill>
                            <a:schemeClr val="tx1"/>
                          </a:solidFill>
                          <a:latin typeface="Circe Light" panose="020B0402020203020203" pitchFamily="34" charset="-52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720000" marR="360000" marT="360000" marB="36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  <a:alpha val="6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F3B6F5D-5EE8-40A9-A296-B04D3F4F5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4350-8F95-4C80-82B5-B9587397149B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40" name="Схема 39">
            <a:extLst>
              <a:ext uri="{FF2B5EF4-FFF2-40B4-BE49-F238E27FC236}">
                <a16:creationId xmlns:a16="http://schemas.microsoft.com/office/drawing/2014/main" id="{F81CD438-F450-4A40-BB12-76884705EF05}"/>
              </a:ext>
            </a:extLst>
          </p:cNvPr>
          <p:cNvGraphicFramePr/>
          <p:nvPr/>
        </p:nvGraphicFramePr>
        <p:xfrm>
          <a:off x="2227400" y="1526545"/>
          <a:ext cx="7612636" cy="5211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7EDE661B-8FBF-4114-85B7-278DD882BF9D}"/>
              </a:ext>
            </a:extLst>
          </p:cNvPr>
          <p:cNvSpPr txBox="1"/>
          <p:nvPr/>
        </p:nvSpPr>
        <p:spPr>
          <a:xfrm rot="2063800">
            <a:off x="5927303" y="2737066"/>
            <a:ext cx="2050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Circe" panose="020B0502020203020203" pitchFamily="34" charset="-52"/>
              </a:rPr>
              <a:t>ИС</a:t>
            </a:r>
            <a:r>
              <a:rPr lang="ru-RU" sz="1600" dirty="0">
                <a:solidFill>
                  <a:schemeClr val="bg1"/>
                </a:solidFill>
                <a:latin typeface="Circe" panose="020B0502020203020203" pitchFamily="34" charset="-52"/>
              </a:rPr>
              <a:t> </a:t>
            </a:r>
            <a:r>
              <a:rPr lang="ru-RU" sz="1600" dirty="0">
                <a:solidFill>
                  <a:sysClr val="windowText" lastClr="000000"/>
                </a:solidFill>
                <a:latin typeface="Circe" panose="020B0502020203020203" pitchFamily="34" charset="-52"/>
              </a:rPr>
              <a:t>ГЕОРЕСУРС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E4C2D47-F63C-4F83-B6B8-D7E2FBE5067D}"/>
              </a:ext>
            </a:extLst>
          </p:cNvPr>
          <p:cNvSpPr txBox="1"/>
          <p:nvPr/>
        </p:nvSpPr>
        <p:spPr>
          <a:xfrm rot="6645845">
            <a:off x="6421845" y="4252493"/>
            <a:ext cx="205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Circe" panose="020B0502020203020203" pitchFamily="34" charset="-52"/>
              </a:rPr>
              <a:t>СТЕРЕОМОНИТОР </a:t>
            </a:r>
            <a:r>
              <a:rPr lang="en-US" sz="1600" dirty="0">
                <a:latin typeface="Circe" panose="020B0502020203020203" pitchFamily="34" charset="-52"/>
              </a:rPr>
              <a:t>SM1</a:t>
            </a:r>
            <a:endParaRPr lang="ru-RU" sz="1600" dirty="0">
              <a:latin typeface="Circe" panose="020B0502020203020203" pitchFamily="34" charset="-52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D7ADCC1-A055-4B89-9331-947B2A79D46C}"/>
              </a:ext>
            </a:extLst>
          </p:cNvPr>
          <p:cNvSpPr txBox="1"/>
          <p:nvPr/>
        </p:nvSpPr>
        <p:spPr>
          <a:xfrm>
            <a:off x="5196051" y="5537404"/>
            <a:ext cx="1652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Circe" panose="020B0502020203020203" pitchFamily="34" charset="-52"/>
              </a:rPr>
              <a:t>ОБУЧЕНИЕ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4498F0F-277B-43EC-94E0-C76A5084460D}"/>
              </a:ext>
            </a:extLst>
          </p:cNvPr>
          <p:cNvSpPr txBox="1"/>
          <p:nvPr/>
        </p:nvSpPr>
        <p:spPr>
          <a:xfrm rot="4538438">
            <a:off x="3496471" y="4306234"/>
            <a:ext cx="205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Circe" panose="020B0502020203020203" pitchFamily="34" charset="-52"/>
              </a:rPr>
              <a:t>ОПТИМАЛЬНЫЙ МОНИТОРИНГ</a:t>
            </a: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8B3DC8FD-1AEC-4721-9D80-31A298C3C4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528" y="3062176"/>
            <a:ext cx="610003" cy="555739"/>
          </a:xfrm>
          <a:prstGeom prst="rect">
            <a:avLst/>
          </a:prstGeom>
          <a:noFill/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FE0A25A1-B08C-47CA-8618-42F6CBBF311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9309"/>
          <a:stretch/>
        </p:blipFill>
        <p:spPr>
          <a:xfrm>
            <a:off x="4943957" y="4166023"/>
            <a:ext cx="576000" cy="444352"/>
          </a:xfrm>
          <a:prstGeom prst="rect">
            <a:avLst/>
          </a:prstGeom>
        </p:spPr>
      </p:pic>
      <p:pic>
        <p:nvPicPr>
          <p:cNvPr id="48" name="Рисунок 47" descr="Аудитория">
            <a:extLst>
              <a:ext uri="{FF2B5EF4-FFF2-40B4-BE49-F238E27FC236}">
                <a16:creationId xmlns:a16="http://schemas.microsoft.com/office/drawing/2014/main" id="{3848CCFD-F1B5-406D-84A0-8ACB8E13C42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55722" y="4641878"/>
            <a:ext cx="640795" cy="640795"/>
          </a:xfrm>
          <a:prstGeom prst="rect">
            <a:avLst/>
          </a:prstGeom>
        </p:spPr>
      </p:pic>
      <p:pic>
        <p:nvPicPr>
          <p:cNvPr id="49" name="Рисунок 48" descr="Синхронизация облака">
            <a:extLst>
              <a:ext uri="{FF2B5EF4-FFF2-40B4-BE49-F238E27FC236}">
                <a16:creationId xmlns:a16="http://schemas.microsoft.com/office/drawing/2014/main" id="{8B8D6E03-FD8F-479E-A9F6-9194D53CD52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2395236">
            <a:off x="6281490" y="2979904"/>
            <a:ext cx="630368" cy="630368"/>
          </a:xfrm>
          <a:prstGeom prst="rect">
            <a:avLst/>
          </a:prstGeom>
        </p:spPr>
      </p:pic>
      <p:sp>
        <p:nvSpPr>
          <p:cNvPr id="50" name="Часть круга 4">
            <a:extLst>
              <a:ext uri="{FF2B5EF4-FFF2-40B4-BE49-F238E27FC236}">
                <a16:creationId xmlns:a16="http://schemas.microsoft.com/office/drawing/2014/main" id="{0A216280-185F-429A-9D9F-CBDAAA612726}"/>
              </a:ext>
            </a:extLst>
          </p:cNvPr>
          <p:cNvSpPr txBox="1"/>
          <p:nvPr/>
        </p:nvSpPr>
        <p:spPr>
          <a:xfrm>
            <a:off x="407753" y="1961754"/>
            <a:ext cx="3130950" cy="32268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3600" tIns="92456" rIns="92456" bIns="92456" numCol="1" spcCol="1270" anchor="ctr" anchorCtr="0">
            <a:noAutofit/>
          </a:bodyPr>
          <a:lstStyle/>
          <a:p>
            <a:pPr marL="0" lvl="0" indent="0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400" b="1" kern="1200" dirty="0">
                <a:solidFill>
                  <a:srgbClr val="FD6F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ПРОДУКТ УСГИК</a:t>
            </a:r>
          </a:p>
        </p:txBody>
      </p:sp>
      <p:sp>
        <p:nvSpPr>
          <p:cNvPr id="51" name="Часть круга 4">
            <a:extLst>
              <a:ext uri="{FF2B5EF4-FFF2-40B4-BE49-F238E27FC236}">
                <a16:creationId xmlns:a16="http://schemas.microsoft.com/office/drawing/2014/main" id="{A1158A84-5585-487A-8ADC-FDC93CE24F84}"/>
              </a:ext>
            </a:extLst>
          </p:cNvPr>
          <p:cNvSpPr txBox="1"/>
          <p:nvPr/>
        </p:nvSpPr>
        <p:spPr>
          <a:xfrm>
            <a:off x="7728815" y="6174393"/>
            <a:ext cx="4471569" cy="32268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2456" tIns="92456" rIns="648000" bIns="92456" numCol="1" spcCol="1270" anchor="ctr" anchorCtr="0">
            <a:noAutofit/>
          </a:bodyPr>
          <a:lstStyle/>
          <a:p>
            <a:pPr marL="0" lvl="0" indent="0" algn="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1300" kern="1200" dirty="0">
                <a:ln>
                  <a:solidFill>
                    <a:schemeClr val="tx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ru-RU" sz="1500" dirty="0">
                <a:ln>
                  <a:solidFill>
                    <a:schemeClr val="tx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СДЕЛАНО В РОССИИ      </a:t>
            </a:r>
            <a:endParaRPr lang="ru-RU" sz="1300" kern="1200" dirty="0">
              <a:ln>
                <a:solidFill>
                  <a:schemeClr val="tx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826C86A-9704-458E-8604-2CBE10D26E97}"/>
              </a:ext>
            </a:extLst>
          </p:cNvPr>
          <p:cNvSpPr txBox="1"/>
          <p:nvPr/>
        </p:nvSpPr>
        <p:spPr>
          <a:xfrm>
            <a:off x="405037" y="2634271"/>
            <a:ext cx="27125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Создание единой 3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D-</a:t>
            </a:r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стереомодели территории </a:t>
            </a:r>
            <a:b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 взаимодействие с ней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5E2ECCB-0708-46A2-88B8-A24F1141F6D7}"/>
              </a:ext>
            </a:extLst>
          </p:cNvPr>
          <p:cNvSpPr txBox="1"/>
          <p:nvPr/>
        </p:nvSpPr>
        <p:spPr>
          <a:xfrm>
            <a:off x="396391" y="3551820"/>
            <a:ext cx="298986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Быстрая и недорогая актуализация </a:t>
            </a:r>
            <a:b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единой 3</a:t>
            </a: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D-</a:t>
            </a:r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стереомодели территории</a:t>
            </a:r>
          </a:p>
          <a:p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потребителем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9CAC204-D6FF-4C53-8BB6-51785CB3279F}"/>
              </a:ext>
            </a:extLst>
          </p:cNvPr>
          <p:cNvSpPr txBox="1"/>
          <p:nvPr/>
        </p:nvSpPr>
        <p:spPr>
          <a:xfrm>
            <a:off x="396391" y="4835276"/>
            <a:ext cx="2989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Лицензированное обучение навыкам работы в трехмерном пространстве и</a:t>
            </a:r>
            <a:b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обработке аэрофотоснимков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6FD8FD0-9A38-45F6-8982-C4E24C8F42DD}"/>
              </a:ext>
            </a:extLst>
          </p:cNvPr>
          <p:cNvSpPr txBox="1"/>
          <p:nvPr/>
        </p:nvSpPr>
        <p:spPr>
          <a:xfrm>
            <a:off x="8952727" y="2633246"/>
            <a:ext cx="31141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ysClr val="windowText" lastClr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Локальное и облачное хранение и доставка пространственных данных до потребителя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E219A1C-0EF3-4B7C-9361-FFB94FC2374D}"/>
              </a:ext>
            </a:extLst>
          </p:cNvPr>
          <p:cNvSpPr txBox="1"/>
          <p:nvPr/>
        </p:nvSpPr>
        <p:spPr>
          <a:xfrm>
            <a:off x="8951702" y="3659542"/>
            <a:ext cx="28342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Оборудование для доступа и работы с трехмерными пространственными данными потребителем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5F4A331-2FCC-4754-8E20-493EC569351F}"/>
              </a:ext>
            </a:extLst>
          </p:cNvPr>
          <p:cNvSpPr txBox="1"/>
          <p:nvPr/>
        </p:nvSpPr>
        <p:spPr>
          <a:xfrm>
            <a:off x="8950801" y="4888613"/>
            <a:ext cx="2989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Автоматическое определение местоположения объектов и улучшение стереомодели</a:t>
            </a:r>
          </a:p>
        </p:txBody>
      </p:sp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EC8F4B2B-C935-4E5F-9863-E1DCE607DA8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10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515" y="4108516"/>
            <a:ext cx="456265" cy="517450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/>
            </a:innerShdw>
          </a:effectLst>
        </p:spPr>
      </p:pic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8466EE33-F8E9-486A-BE73-030AC9EFB820}"/>
              </a:ext>
            </a:extLst>
          </p:cNvPr>
          <p:cNvGrpSpPr/>
          <p:nvPr/>
        </p:nvGrpSpPr>
        <p:grpSpPr>
          <a:xfrm rot="10800000">
            <a:off x="3117553" y="2677247"/>
            <a:ext cx="1146858" cy="184511"/>
            <a:chOff x="4110666" y="2960643"/>
            <a:chExt cx="2153228" cy="152661"/>
          </a:xfrm>
        </p:grpSpPr>
        <p:cxnSp>
          <p:nvCxnSpPr>
            <p:cNvPr id="61" name="Прямая соединительная линия 60">
              <a:extLst>
                <a:ext uri="{FF2B5EF4-FFF2-40B4-BE49-F238E27FC236}">
                  <a16:creationId xmlns:a16="http://schemas.microsoft.com/office/drawing/2014/main" id="{2C076390-EEB2-40FC-A69A-C67CD72695F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59351" y="2960643"/>
              <a:ext cx="1304543" cy="7151"/>
            </a:xfrm>
            <a:prstGeom prst="line">
              <a:avLst/>
            </a:prstGeom>
            <a:ln w="22225">
              <a:solidFill>
                <a:srgbClr val="FF7300"/>
              </a:solidFill>
              <a:headEnd type="none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>
              <a:extLst>
                <a:ext uri="{FF2B5EF4-FFF2-40B4-BE49-F238E27FC236}">
                  <a16:creationId xmlns:a16="http://schemas.microsoft.com/office/drawing/2014/main" id="{6B0FE9F2-7CB6-442B-A349-5788FE54D6E0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4110666" y="2960643"/>
              <a:ext cx="848685" cy="152661"/>
            </a:xfrm>
            <a:prstGeom prst="line">
              <a:avLst/>
            </a:prstGeom>
            <a:ln w="22225">
              <a:solidFill>
                <a:srgbClr val="FF7300"/>
              </a:solidFill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AF569208-6264-403D-A7BB-53CF24440484}"/>
              </a:ext>
            </a:extLst>
          </p:cNvPr>
          <p:cNvGrpSpPr/>
          <p:nvPr/>
        </p:nvGrpSpPr>
        <p:grpSpPr>
          <a:xfrm rot="10800000">
            <a:off x="2998054" y="4166034"/>
            <a:ext cx="708363" cy="249921"/>
            <a:chOff x="4033126" y="2960643"/>
            <a:chExt cx="1682226" cy="121714"/>
          </a:xfrm>
        </p:grpSpPr>
        <p:cxnSp>
          <p:nvCxnSpPr>
            <p:cNvPr id="64" name="Прямая соединительная линия 63">
              <a:extLst>
                <a:ext uri="{FF2B5EF4-FFF2-40B4-BE49-F238E27FC236}">
                  <a16:creationId xmlns:a16="http://schemas.microsoft.com/office/drawing/2014/main" id="{09EBA446-C79D-49A8-B09A-A7004E1B9653}"/>
                </a:ext>
              </a:extLst>
            </p:cNvPr>
            <p:cNvCxnSpPr/>
            <p:nvPr/>
          </p:nvCxnSpPr>
          <p:spPr>
            <a:xfrm flipH="1">
              <a:off x="4959351" y="2960643"/>
              <a:ext cx="756001" cy="0"/>
            </a:xfrm>
            <a:prstGeom prst="line">
              <a:avLst/>
            </a:prstGeom>
            <a:ln w="22225">
              <a:solidFill>
                <a:srgbClr val="FF7300"/>
              </a:solidFill>
              <a:headEnd type="none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>
              <a:extLst>
                <a:ext uri="{FF2B5EF4-FFF2-40B4-BE49-F238E27FC236}">
                  <a16:creationId xmlns:a16="http://schemas.microsoft.com/office/drawing/2014/main" id="{6547E355-378E-4DD5-BC8C-9AEE69BF622E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4033126" y="2960643"/>
              <a:ext cx="926225" cy="121714"/>
            </a:xfrm>
            <a:prstGeom prst="line">
              <a:avLst/>
            </a:prstGeom>
            <a:ln w="22225">
              <a:solidFill>
                <a:srgbClr val="FF7300"/>
              </a:solidFill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Группа 65">
            <a:extLst>
              <a:ext uri="{FF2B5EF4-FFF2-40B4-BE49-F238E27FC236}">
                <a16:creationId xmlns:a16="http://schemas.microsoft.com/office/drawing/2014/main" id="{0DA4193D-2B37-4231-A803-7326FBEEDB7A}"/>
              </a:ext>
            </a:extLst>
          </p:cNvPr>
          <p:cNvGrpSpPr/>
          <p:nvPr/>
        </p:nvGrpSpPr>
        <p:grpSpPr>
          <a:xfrm rot="10800000">
            <a:off x="3250148" y="5360203"/>
            <a:ext cx="1665703" cy="694867"/>
            <a:chOff x="2209002" y="2414086"/>
            <a:chExt cx="3506350" cy="546557"/>
          </a:xfrm>
        </p:grpSpPr>
        <p:cxnSp>
          <p:nvCxnSpPr>
            <p:cNvPr id="67" name="Прямая соединительная линия 66">
              <a:extLst>
                <a:ext uri="{FF2B5EF4-FFF2-40B4-BE49-F238E27FC236}">
                  <a16:creationId xmlns:a16="http://schemas.microsoft.com/office/drawing/2014/main" id="{9932C700-D9A7-4809-8DE4-4B761A750DBA}"/>
                </a:ext>
              </a:extLst>
            </p:cNvPr>
            <p:cNvCxnSpPr/>
            <p:nvPr/>
          </p:nvCxnSpPr>
          <p:spPr>
            <a:xfrm flipH="1">
              <a:off x="4959351" y="2960643"/>
              <a:ext cx="756001" cy="0"/>
            </a:xfrm>
            <a:prstGeom prst="line">
              <a:avLst/>
            </a:prstGeom>
            <a:ln w="22225">
              <a:solidFill>
                <a:srgbClr val="FF7300"/>
              </a:solidFill>
              <a:headEnd type="none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>
              <a:extLst>
                <a:ext uri="{FF2B5EF4-FFF2-40B4-BE49-F238E27FC236}">
                  <a16:creationId xmlns:a16="http://schemas.microsoft.com/office/drawing/2014/main" id="{1B036AF8-25E6-437F-BF31-74B6B98B49DB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2209002" y="2414086"/>
              <a:ext cx="2750349" cy="546557"/>
            </a:xfrm>
            <a:prstGeom prst="line">
              <a:avLst/>
            </a:prstGeom>
            <a:ln w="22225">
              <a:solidFill>
                <a:srgbClr val="FF7300"/>
              </a:solidFill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9" name="Прямая соединительная линия 68">
            <a:extLst>
              <a:ext uri="{FF2B5EF4-FFF2-40B4-BE49-F238E27FC236}">
                <a16:creationId xmlns:a16="http://schemas.microsoft.com/office/drawing/2014/main" id="{83B792DC-34D0-40B1-880F-6B7BD0641CA5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4348065"/>
            <a:ext cx="2385213" cy="1075596"/>
          </a:xfrm>
          <a:prstGeom prst="line">
            <a:avLst/>
          </a:prstGeom>
          <a:ln w="22225">
            <a:solidFill>
              <a:srgbClr val="FF7300"/>
            </a:solidFill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>
            <a:extLst>
              <a:ext uri="{FF2B5EF4-FFF2-40B4-BE49-F238E27FC236}">
                <a16:creationId xmlns:a16="http://schemas.microsoft.com/office/drawing/2014/main" id="{69FF2537-0579-4A8C-BD6B-E272E5154672}"/>
              </a:ext>
            </a:extLst>
          </p:cNvPr>
          <p:cNvCxnSpPr/>
          <p:nvPr/>
        </p:nvCxnSpPr>
        <p:spPr>
          <a:xfrm rot="10800000" flipH="1">
            <a:off x="8481213" y="5423661"/>
            <a:ext cx="497055" cy="0"/>
          </a:xfrm>
          <a:prstGeom prst="line">
            <a:avLst/>
          </a:prstGeom>
          <a:ln w="22225">
            <a:solidFill>
              <a:srgbClr val="FF7300"/>
            </a:solidFill>
            <a:headEnd type="none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>
            <a:extLst>
              <a:ext uri="{FF2B5EF4-FFF2-40B4-BE49-F238E27FC236}">
                <a16:creationId xmlns:a16="http://schemas.microsoft.com/office/drawing/2014/main" id="{2A44B443-7C19-4BC4-9E18-D4DA99DFEFDF}"/>
              </a:ext>
            </a:extLst>
          </p:cNvPr>
          <p:cNvCxnSpPr>
            <a:cxnSpLocks/>
          </p:cNvCxnSpPr>
          <p:nvPr/>
        </p:nvCxnSpPr>
        <p:spPr>
          <a:xfrm flipH="1" flipV="1">
            <a:off x="8303695" y="4015075"/>
            <a:ext cx="299112" cy="133346"/>
          </a:xfrm>
          <a:prstGeom prst="line">
            <a:avLst/>
          </a:prstGeom>
          <a:ln w="22225">
            <a:solidFill>
              <a:srgbClr val="FF7300"/>
            </a:solidFill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id="{A1F996B4-0A38-4885-A501-F4247FEA56F5}"/>
              </a:ext>
            </a:extLst>
          </p:cNvPr>
          <p:cNvCxnSpPr>
            <a:cxnSpLocks/>
          </p:cNvCxnSpPr>
          <p:nvPr/>
        </p:nvCxnSpPr>
        <p:spPr>
          <a:xfrm>
            <a:off x="8592647" y="4146266"/>
            <a:ext cx="353226" cy="0"/>
          </a:xfrm>
          <a:prstGeom prst="line">
            <a:avLst/>
          </a:prstGeom>
          <a:ln w="22225">
            <a:solidFill>
              <a:srgbClr val="FF7300"/>
            </a:solidFill>
            <a:headEnd type="none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>
            <a:extLst>
              <a:ext uri="{FF2B5EF4-FFF2-40B4-BE49-F238E27FC236}">
                <a16:creationId xmlns:a16="http://schemas.microsoft.com/office/drawing/2014/main" id="{AB006347-9BD9-46EC-9527-C70618DDD7DD}"/>
              </a:ext>
            </a:extLst>
          </p:cNvPr>
          <p:cNvCxnSpPr>
            <a:cxnSpLocks/>
          </p:cNvCxnSpPr>
          <p:nvPr/>
        </p:nvCxnSpPr>
        <p:spPr>
          <a:xfrm flipH="1" flipV="1">
            <a:off x="7788778" y="2677247"/>
            <a:ext cx="784585" cy="239687"/>
          </a:xfrm>
          <a:prstGeom prst="line">
            <a:avLst/>
          </a:prstGeom>
          <a:ln w="22225">
            <a:solidFill>
              <a:srgbClr val="FB7303"/>
            </a:solidFill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id="{220287A5-3F80-4638-8F4C-CA20C1C95639}"/>
              </a:ext>
            </a:extLst>
          </p:cNvPr>
          <p:cNvCxnSpPr>
            <a:cxnSpLocks/>
          </p:cNvCxnSpPr>
          <p:nvPr/>
        </p:nvCxnSpPr>
        <p:spPr>
          <a:xfrm>
            <a:off x="8573362" y="2920191"/>
            <a:ext cx="353226" cy="0"/>
          </a:xfrm>
          <a:prstGeom prst="line">
            <a:avLst/>
          </a:prstGeom>
          <a:ln w="22225">
            <a:solidFill>
              <a:srgbClr val="FB7303"/>
            </a:solidFill>
            <a:headEnd type="none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8BF268D5-5E68-4772-BEE7-BB9C9E275CE3}"/>
              </a:ext>
            </a:extLst>
          </p:cNvPr>
          <p:cNvSpPr txBox="1"/>
          <p:nvPr/>
        </p:nvSpPr>
        <p:spPr>
          <a:xfrm rot="19326891">
            <a:off x="4384008" y="2756250"/>
            <a:ext cx="1652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Circe" panose="020B0502020203020203" pitchFamily="34" charset="-52"/>
              </a:rPr>
              <a:t>ПО ИНСОТ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ACAEDEE3-01E2-2633-45CC-7D71B0BAB550}"/>
              </a:ext>
            </a:extLst>
          </p:cNvPr>
          <p:cNvSpPr/>
          <p:nvPr/>
        </p:nvSpPr>
        <p:spPr>
          <a:xfrm>
            <a:off x="5519957" y="3625211"/>
            <a:ext cx="941380" cy="941380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582BF-E890-242E-710B-0FAE57A09F67}"/>
              </a:ext>
            </a:extLst>
          </p:cNvPr>
          <p:cNvSpPr txBox="1"/>
          <p:nvPr/>
        </p:nvSpPr>
        <p:spPr>
          <a:xfrm>
            <a:off x="338532" y="242053"/>
            <a:ext cx="11322426" cy="10849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rgbClr val="191919"/>
                </a:solidFill>
                <a:latin typeface="Bookman Old Style (Заголовки)"/>
              </a:rPr>
              <a:t>ПРОГРАММНО-АППАРАТНЫЙ ТЕХНОЛОГИЧЕСКИЙ КОМПЛЕКС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Bookman Old Style (Заголовки)"/>
            </a:endParaRPr>
          </a:p>
        </p:txBody>
      </p:sp>
    </p:spTree>
    <p:extLst>
      <p:ext uri="{BB962C8B-B14F-4D97-AF65-F5344CB8AC3E}">
        <p14:creationId xmlns:p14="http://schemas.microsoft.com/office/powerpoint/2010/main" val="504298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2ECCC1-A5E1-2360-09AE-771AB0F77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Ретуширование автомобилей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3831346A-3744-38DD-0E2C-0963983092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6568556"/>
              </p:ext>
            </p:extLst>
          </p:nvPr>
        </p:nvGraphicFramePr>
        <p:xfrm>
          <a:off x="5458984" y="812799"/>
          <a:ext cx="5928344" cy="5294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Текст 3">
            <a:extLst>
              <a:ext uri="{FF2B5EF4-FFF2-40B4-BE49-F238E27FC236}">
                <a16:creationId xmlns:a16="http://schemas.microsoft.com/office/drawing/2014/main" id="{CB67DE6D-1B65-5D89-72AD-83342F3EF23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Задача: улучшить качество 3</a:t>
            </a:r>
            <a:r>
              <a:rPr lang="en-US" dirty="0"/>
              <a:t>D</a:t>
            </a:r>
            <a:r>
              <a:rPr lang="ru-RU" dirty="0"/>
              <a:t> стереомодели и фотограмметрической обработки данных за счёт удаления «мерцающих» объектов – автомобилей.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A1145E3-98AF-A9D5-8A6C-988986650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z="1800" smtClean="0"/>
              <a:pPr rtl="0"/>
              <a:t>4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61723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ABAB1201-A647-23A0-1CC1-1F706B641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артефактов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F11EA12-E643-E90D-A3C7-CE24027BE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5</a:t>
            </a:fld>
            <a:endParaRPr lang="en-US" dirty="0"/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0557F071-BF1D-3151-F4C7-91ED5E0A0D6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963" y="2683248"/>
            <a:ext cx="4640262" cy="2623392"/>
          </a:xfrm>
          <a:prstGeom prst="rect">
            <a:avLst/>
          </a:prstGeom>
        </p:spPr>
      </p:pic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A468E710-8CC2-304F-9E52-9F0155EB2CB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688" y="2678465"/>
            <a:ext cx="4638675" cy="263295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A13968-5970-D774-E830-6F231D41F7DC}"/>
              </a:ext>
            </a:extLst>
          </p:cNvPr>
          <p:cNvSpPr txBox="1"/>
          <p:nvPr/>
        </p:nvSpPr>
        <p:spPr>
          <a:xfrm>
            <a:off x="1096963" y="5524107"/>
            <a:ext cx="100584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Решение – увеличение размера обучающей выборки и тонкие настройки нейронной сети, расширение масок и т.п.</a:t>
            </a:r>
          </a:p>
        </p:txBody>
      </p:sp>
    </p:spTree>
    <p:extLst>
      <p:ext uri="{BB962C8B-B14F-4D97-AF65-F5344CB8AC3E}">
        <p14:creationId xmlns:p14="http://schemas.microsoft.com/office/powerpoint/2010/main" val="1257470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AB671-E67B-F9DB-1FB5-AF7AA941F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Особенности создания масок</a:t>
            </a:r>
          </a:p>
        </p:txBody>
      </p:sp>
      <p:pic>
        <p:nvPicPr>
          <p:cNvPr id="8" name="Объект 7" descr="Изображение выглядит как Аэрофотосъемка, на открытом воздухе, Городская планировка, С высоты птичьего полет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2B3FA74-E041-75C9-3C68-A15F7CE4292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285" y="2120900"/>
            <a:ext cx="4356970" cy="4325938"/>
          </a:xfrm>
        </p:spPr>
      </p:pic>
      <p:pic>
        <p:nvPicPr>
          <p:cNvPr id="10" name="Объект 9" descr="Изображение выглядит как карта, Аэрофотосъемка, Городская планировка, С высоты птичьего полет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9014840-D8E6-BD85-855C-74E44CED66C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780" y="2120900"/>
            <a:ext cx="4334802" cy="4325938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1448D6-CFE6-75A4-CD18-F08B4BC77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73E371B-B6EF-24D9-74BF-6899BEC4CE8C}"/>
              </a:ext>
            </a:extLst>
          </p:cNvPr>
          <p:cNvSpPr/>
          <p:nvPr/>
        </p:nvSpPr>
        <p:spPr>
          <a:xfrm>
            <a:off x="2283980" y="6139242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DeepLab</a:t>
            </a:r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25DD596-59CA-4EF3-B9A0-BA01FA077A70}"/>
              </a:ext>
            </a:extLst>
          </p:cNvPr>
          <p:cNvSpPr/>
          <p:nvPr/>
        </p:nvSpPr>
        <p:spPr>
          <a:xfrm>
            <a:off x="7704391" y="6140467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Yolo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187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92CCD-9EA6-51A4-AB40-8743DA0E8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E55C3D-091B-0E40-56CD-A19989A93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Особенности создания масок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9415468-1EC8-46FC-C646-6E5E4AFB5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9" name="Объект 7" descr="Изображение выглядит как Аэрофотосъемка, на открытом воздухе, Городская планировка, С высоты птичьего полет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3D3F063-3818-89DF-5F69-E351A5502B6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2" t="51453" r="29870" b="4740"/>
          <a:stretch>
            <a:fillRect/>
          </a:stretch>
        </p:blipFill>
        <p:spPr>
          <a:xfrm>
            <a:off x="619967" y="2120899"/>
            <a:ext cx="5025040" cy="4226891"/>
          </a:xfrm>
          <a:prstGeom prst="rect">
            <a:avLst/>
          </a:prstGeom>
        </p:spPr>
      </p:pic>
      <p:pic>
        <p:nvPicPr>
          <p:cNvPr id="11" name="Объект 9" descr="Изображение выглядит как карта, Аэрофотосъемка, Городская планировка, С высоты птичьего полет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0D1CCC3-45EB-0F9F-17BD-B522712B59D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2" t="55588" r="32121" b="8263"/>
          <a:stretch>
            <a:fillRect/>
          </a:stretch>
        </p:blipFill>
        <p:spPr>
          <a:xfrm>
            <a:off x="6096000" y="2114799"/>
            <a:ext cx="5623776" cy="4226891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48254F6-AF6D-62B0-17C7-6013E2FA9070}"/>
              </a:ext>
            </a:extLst>
          </p:cNvPr>
          <p:cNvSpPr/>
          <p:nvPr/>
        </p:nvSpPr>
        <p:spPr>
          <a:xfrm>
            <a:off x="2283980" y="6139242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DeepLab</a:t>
            </a: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E57FE59-1D0E-D5C5-4301-06A968C9DF63}"/>
              </a:ext>
            </a:extLst>
          </p:cNvPr>
          <p:cNvSpPr/>
          <p:nvPr/>
        </p:nvSpPr>
        <p:spPr>
          <a:xfrm>
            <a:off x="7704391" y="6140467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Yolo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9039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07BD2-68F6-21FB-8381-D7F374723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5C61E6-8F10-236B-2E36-D739E7FD4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Особенности создания масок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CB81FE-9089-5936-33CA-33BB4AC93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9" name="Объект 7" descr="Изображение выглядит как Аэрофотосъемка, на открытом воздухе, Городская планировка, С высоты птичьего полет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0E42F70-3465-4D78-F937-28C31337A90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4" t="58525" r="55364" b="24380"/>
          <a:stretch>
            <a:fillRect/>
          </a:stretch>
        </p:blipFill>
        <p:spPr>
          <a:xfrm>
            <a:off x="830889" y="2186609"/>
            <a:ext cx="4915428" cy="3916319"/>
          </a:xfrm>
          <a:prstGeom prst="rect">
            <a:avLst/>
          </a:prstGeom>
        </p:spPr>
      </p:pic>
      <p:pic>
        <p:nvPicPr>
          <p:cNvPr id="11" name="Объект 9" descr="Изображение выглядит как карта, Аэрофотосъемка, Городская планировка, С высоты птичьего полет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29292CD-D6DC-0A5A-2197-41CADFE387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1" t="59149" r="55236" b="24418"/>
          <a:stretch>
            <a:fillRect/>
          </a:stretch>
        </p:blipFill>
        <p:spPr>
          <a:xfrm>
            <a:off x="6445685" y="2192666"/>
            <a:ext cx="5069860" cy="3910262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B6F9984-C93C-92FA-291A-9FE04858B977}"/>
              </a:ext>
            </a:extLst>
          </p:cNvPr>
          <p:cNvSpPr/>
          <p:nvPr/>
        </p:nvSpPr>
        <p:spPr>
          <a:xfrm>
            <a:off x="2283980" y="6139242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DeepLab</a:t>
            </a: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0026579-750B-D415-062D-B4E02E4E1EF6}"/>
              </a:ext>
            </a:extLst>
          </p:cNvPr>
          <p:cNvSpPr/>
          <p:nvPr/>
        </p:nvSpPr>
        <p:spPr>
          <a:xfrm>
            <a:off x="7704391" y="6140467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Yolo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878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F93CF-05DD-4D17-E834-E6FD62768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5758F9E-EDC2-F7EB-5C15-6E08FE340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Bookman Old Style (Заголовки)"/>
              </a:rPr>
              <a:t>Пример обработанного снимка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452D39-9D20-AD07-5408-3ACB4AA17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t>9</a:t>
            </a:fld>
            <a:endParaRPr lang="en-US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59A8762-DAEA-3122-D1D8-4C896DA4CC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6339" r="67071" b="4456"/>
          <a:stretch>
            <a:fillRect/>
          </a:stretch>
        </p:blipFill>
        <p:spPr bwMode="auto">
          <a:xfrm>
            <a:off x="7869689" y="2141895"/>
            <a:ext cx="3529009" cy="44295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Объект 6">
            <a:extLst>
              <a:ext uri="{FF2B5EF4-FFF2-40B4-BE49-F238E27FC236}">
                <a16:creationId xmlns:a16="http://schemas.microsoft.com/office/drawing/2014/main" id="{DAB46B19-A7D0-520A-2AC8-29D6108EB6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464" t="16494" r="607" b="4301"/>
          <a:stretch>
            <a:fillRect/>
          </a:stretch>
        </p:blipFill>
        <p:spPr bwMode="auto">
          <a:xfrm>
            <a:off x="4366303" y="2141895"/>
            <a:ext cx="3529009" cy="44295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Объект 6">
            <a:extLst>
              <a:ext uri="{FF2B5EF4-FFF2-40B4-BE49-F238E27FC236}">
                <a16:creationId xmlns:a16="http://schemas.microsoft.com/office/drawing/2014/main" id="{B308C3D9-ADF4-13D4-51B1-9D71C51FAD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46" t="16494" r="34125" b="4301"/>
          <a:stretch>
            <a:fillRect/>
          </a:stretch>
        </p:blipFill>
        <p:spPr bwMode="auto">
          <a:xfrm>
            <a:off x="862917" y="2141895"/>
            <a:ext cx="3529009" cy="44295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A3EFA62-4DB1-F530-4048-C38CC6041916}"/>
              </a:ext>
            </a:extLst>
          </p:cNvPr>
          <p:cNvSpPr/>
          <p:nvPr/>
        </p:nvSpPr>
        <p:spPr>
          <a:xfrm>
            <a:off x="8512403" y="5834096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Обработанный снимок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037CFAD-6240-2F18-9724-EBB3487A4869}"/>
              </a:ext>
            </a:extLst>
          </p:cNvPr>
          <p:cNvSpPr/>
          <p:nvPr/>
        </p:nvSpPr>
        <p:spPr>
          <a:xfrm>
            <a:off x="1436016" y="5834096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Исходный снимок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75DF95A-0C0E-4654-5536-C235B394D085}"/>
              </a:ext>
            </a:extLst>
          </p:cNvPr>
          <p:cNvSpPr/>
          <p:nvPr/>
        </p:nvSpPr>
        <p:spPr>
          <a:xfrm>
            <a:off x="4974210" y="5834096"/>
            <a:ext cx="2243580" cy="612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Специальная маска</a:t>
            </a:r>
          </a:p>
        </p:txBody>
      </p:sp>
    </p:spTree>
    <p:extLst>
      <p:ext uri="{BB962C8B-B14F-4D97-AF65-F5344CB8AC3E}">
        <p14:creationId xmlns:p14="http://schemas.microsoft.com/office/powerpoint/2010/main" val="4248429908"/>
      </p:ext>
    </p:extLst>
  </p:cSld>
  <p:clrMapOvr>
    <a:masterClrMapping/>
  </p:clrMapOvr>
</p:sld>
</file>

<file path=ppt/theme/theme1.xml><?xml version="1.0" encoding="utf-8"?>
<a:theme xmlns:a="http://schemas.openxmlformats.org/drawingml/2006/main" name="1_РетроспективаVTI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95_TF56160789" id="{E9416FAF-F856-40AC-9675-C9B0760B1290}" vid="{1EEFFE07-2D5A-4CA5-A479-4D088CDD8AD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{FD5231EE-E4C6-4619-9856-E9234B28EA55}tf56160789_win32</Template>
  <TotalTime>5897</TotalTime>
  <Words>937</Words>
  <Application>Microsoft Macintosh PowerPoint</Application>
  <PresentationFormat>Широкоэкранный</PresentationFormat>
  <Paragraphs>186</Paragraphs>
  <Slides>26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8" baseType="lpstr">
      <vt:lpstr>Bookman Old Style (Заголовки)</vt:lpstr>
      <vt:lpstr>Circe</vt:lpstr>
      <vt:lpstr>Circe ExtraBold</vt:lpstr>
      <vt:lpstr>Circe Light</vt:lpstr>
      <vt:lpstr>Arial</vt:lpstr>
      <vt:lpstr>Bookman Old Style</vt:lpstr>
      <vt:lpstr>Calibri</vt:lpstr>
      <vt:lpstr>Daytona</vt:lpstr>
      <vt:lpstr>Franklin Gothic Book</vt:lpstr>
      <vt:lpstr>Franklin Gothic Demi</vt:lpstr>
      <vt:lpstr>Open Sans</vt:lpstr>
      <vt:lpstr>1_РетроспективаVTI</vt:lpstr>
      <vt:lpstr>Нейронные сети для работы с единой 3D стереомоделью</vt:lpstr>
      <vt:lpstr>Презентация PowerPoint</vt:lpstr>
      <vt:lpstr>Презентация PowerPoint</vt:lpstr>
      <vt:lpstr>Ретуширование автомобилей</vt:lpstr>
      <vt:lpstr>Пример артефактов</vt:lpstr>
      <vt:lpstr>Особенности создания масок</vt:lpstr>
      <vt:lpstr>Особенности создания масок</vt:lpstr>
      <vt:lpstr>Особенности создания масок</vt:lpstr>
      <vt:lpstr>Пример обработанного снимка</vt:lpstr>
      <vt:lpstr>Пример обработанного снимка (детально)</vt:lpstr>
      <vt:lpstr>Пример обработанного снимка №2 (детально)</vt:lpstr>
      <vt:lpstr>Статистика</vt:lpstr>
      <vt:lpstr>Поиск и определение координат опор</vt:lpstr>
      <vt:lpstr>Поиск и измерение координат опор</vt:lpstr>
      <vt:lpstr>Примеры пропущенных опор</vt:lpstr>
      <vt:lpstr>Примеры ложных точек</vt:lpstr>
      <vt:lpstr>Примеры корректно найденных опор, не превышающих допуск по точности</vt:lpstr>
      <vt:lpstr>Статистика</vt:lpstr>
      <vt:lpstr>Сегментация крыш и фасадов зданий</vt:lpstr>
      <vt:lpstr>Проблема невозможности сегментации объектов целиком</vt:lpstr>
      <vt:lpstr>Проблема возникновения артефактов на границах объектов</vt:lpstr>
      <vt:lpstr>Результаты сегментации</vt:lpstr>
      <vt:lpstr>Результат разделения зданий на отдельные</vt:lpstr>
      <vt:lpstr>Результат постобработки</vt:lpstr>
      <vt:lpstr>Итоги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Lorem Ipsum</dc:title>
  <dc:creator>Anton Miigaik</dc:creator>
  <cp:lastModifiedBy>Anton Miigaik</cp:lastModifiedBy>
  <cp:revision>173</cp:revision>
  <dcterms:created xsi:type="dcterms:W3CDTF">2023-05-22T15:35:53Z</dcterms:created>
  <dcterms:modified xsi:type="dcterms:W3CDTF">2025-09-22T13:41:53Z</dcterms:modified>
</cp:coreProperties>
</file>