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3" r:id="rId1"/>
    <p:sldMasterId id="2147483737" r:id="rId2"/>
    <p:sldMasterId id="2147483711" r:id="rId3"/>
    <p:sldMasterId id="2147483725" r:id="rId4"/>
  </p:sldMasterIdLst>
  <p:notesMasterIdLst>
    <p:notesMasterId r:id="rId16"/>
  </p:notesMasterIdLst>
  <p:handoutMasterIdLst>
    <p:handoutMasterId r:id="rId17"/>
  </p:handoutMasterIdLst>
  <p:sldIdLst>
    <p:sldId id="282" r:id="rId5"/>
    <p:sldId id="399" r:id="rId6"/>
    <p:sldId id="400" r:id="rId7"/>
    <p:sldId id="401" r:id="rId8"/>
    <p:sldId id="402" r:id="rId9"/>
    <p:sldId id="403" r:id="rId10"/>
    <p:sldId id="407" r:id="rId11"/>
    <p:sldId id="404" r:id="rId12"/>
    <p:sldId id="405" r:id="rId13"/>
    <p:sldId id="406" r:id="rId14"/>
    <p:sldId id="341" r:id="rId15"/>
  </p:sldIdLst>
  <p:sldSz cx="9906000" cy="6858000" type="A4"/>
  <p:notesSz cx="6797675" cy="9928225"/>
  <p:defaultTextStyle>
    <a:defPPr>
      <a:defRPr lang="ru-RU"/>
    </a:defPPr>
    <a:lvl1pPr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56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28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00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72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75A4DD"/>
    <a:srgbClr val="9DA9BF"/>
    <a:srgbClr val="93A5C9"/>
    <a:srgbClr val="DFF0F9"/>
    <a:srgbClr val="4F81BD"/>
    <a:srgbClr val="000064"/>
    <a:srgbClr val="EC3618"/>
    <a:srgbClr val="77933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660"/>
  </p:normalViewPr>
  <p:slideViewPr>
    <p:cSldViewPr>
      <p:cViewPr varScale="1">
        <p:scale>
          <a:sx n="70" d="100"/>
          <a:sy n="70" d="100"/>
        </p:scale>
        <p:origin x="1380" y="4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40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278" tIns="45639" rIns="91278" bIns="45639" rtlCol="0"/>
          <a:lstStyle>
            <a:lvl1pPr algn="r" defTabSz="91277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AA5F819-E808-4F24-83B7-7218BD17B26B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278" tIns="45639" rIns="91278" bIns="45639" rtlCol="0" anchor="b"/>
          <a:lstStyle>
            <a:lvl1pPr algn="l" defTabSz="91277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wrap="square" lIns="91278" tIns="45639" rIns="91278" bIns="4563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467B055-8DE0-43F0-99CF-87E30BD6DE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2502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278" tIns="45639" rIns="91278" bIns="45639" rtlCol="0"/>
          <a:lstStyle>
            <a:lvl1pPr algn="l" defTabSz="91277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278" tIns="45639" rIns="91278" bIns="45639" rtlCol="0"/>
          <a:lstStyle>
            <a:lvl1pPr algn="r" defTabSz="91277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84C17A8-D7F5-43A2-9249-CA164BED45EA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8" tIns="45639" rIns="91278" bIns="4563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716464"/>
            <a:ext cx="5438775" cy="4467225"/>
          </a:xfrm>
          <a:prstGeom prst="rect">
            <a:avLst/>
          </a:prstGeom>
        </p:spPr>
        <p:txBody>
          <a:bodyPr vert="horz" lIns="91278" tIns="45639" rIns="91278" bIns="45639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278" tIns="45639" rIns="91278" bIns="45639" rtlCol="0" anchor="b"/>
          <a:lstStyle>
            <a:lvl1pPr algn="l" defTabSz="91277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wrap="square" lIns="91278" tIns="45639" rIns="91278" bIns="4563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A83A271-9796-45DA-9A57-FFC5E654E7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9402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88" algn="l" defTabSz="91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05" algn="l" defTabSz="91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23" algn="l" defTabSz="91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40" algn="l" defTabSz="91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61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F9A7D-6C47-43CE-BAE1-1BB6B53E2A94}" type="datetime1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4C1E8-34E9-45BE-886A-2C7C9AB5C2B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8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7" indent="0">
              <a:buNone/>
              <a:defRPr sz="1200"/>
            </a:lvl2pPr>
            <a:lvl3pPr marL="914235" indent="0">
              <a:buNone/>
              <a:defRPr sz="1000"/>
            </a:lvl3pPr>
            <a:lvl4pPr marL="1371353" indent="0">
              <a:buNone/>
              <a:defRPr sz="900"/>
            </a:lvl4pPr>
            <a:lvl5pPr marL="1828470" indent="0">
              <a:buNone/>
              <a:defRPr sz="900"/>
            </a:lvl5pPr>
            <a:lvl6pPr marL="2285588" indent="0">
              <a:buNone/>
              <a:defRPr sz="900"/>
            </a:lvl6pPr>
            <a:lvl7pPr marL="2742705" indent="0">
              <a:buNone/>
              <a:defRPr sz="900"/>
            </a:lvl7pPr>
            <a:lvl8pPr marL="3199823" indent="0">
              <a:buNone/>
              <a:defRPr sz="900"/>
            </a:lvl8pPr>
            <a:lvl9pPr marL="365694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180E8-BE1F-458E-ABBD-30A63CF0FD00}" type="datetime1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053FA-91CD-4B7D-9346-22B445FBC51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7" indent="0">
              <a:buNone/>
              <a:defRPr sz="2800"/>
            </a:lvl2pPr>
            <a:lvl3pPr marL="914235" indent="0">
              <a:buNone/>
              <a:defRPr sz="2400"/>
            </a:lvl3pPr>
            <a:lvl4pPr marL="1371353" indent="0">
              <a:buNone/>
              <a:defRPr sz="2000"/>
            </a:lvl4pPr>
            <a:lvl5pPr marL="1828470" indent="0">
              <a:buNone/>
              <a:defRPr sz="2000"/>
            </a:lvl5pPr>
            <a:lvl6pPr marL="2285588" indent="0">
              <a:buNone/>
              <a:defRPr sz="2000"/>
            </a:lvl6pPr>
            <a:lvl7pPr marL="2742705" indent="0">
              <a:buNone/>
              <a:defRPr sz="2000"/>
            </a:lvl7pPr>
            <a:lvl8pPr marL="3199823" indent="0">
              <a:buNone/>
              <a:defRPr sz="2000"/>
            </a:lvl8pPr>
            <a:lvl9pPr marL="365694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7" indent="0">
              <a:buNone/>
              <a:defRPr sz="1200"/>
            </a:lvl2pPr>
            <a:lvl3pPr marL="914235" indent="0">
              <a:buNone/>
              <a:defRPr sz="1000"/>
            </a:lvl3pPr>
            <a:lvl4pPr marL="1371353" indent="0">
              <a:buNone/>
              <a:defRPr sz="900"/>
            </a:lvl4pPr>
            <a:lvl5pPr marL="1828470" indent="0">
              <a:buNone/>
              <a:defRPr sz="900"/>
            </a:lvl5pPr>
            <a:lvl6pPr marL="2285588" indent="0">
              <a:buNone/>
              <a:defRPr sz="900"/>
            </a:lvl6pPr>
            <a:lvl7pPr marL="2742705" indent="0">
              <a:buNone/>
              <a:defRPr sz="900"/>
            </a:lvl7pPr>
            <a:lvl8pPr marL="3199823" indent="0">
              <a:buNone/>
              <a:defRPr sz="900"/>
            </a:lvl8pPr>
            <a:lvl9pPr marL="365694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A3B4B-2956-4C4A-A461-DC33E144E7F0}" type="datetime1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FCB7A-14CC-4254-B512-6EA9180D564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45F9B-5F89-4626-9DEB-2BDD0D0A68F7}" type="datetime1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1B03D-3495-4B98-B2BB-EE8C22B4542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72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72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3B85C-DC6D-423F-8510-8966D74CBF61}" type="datetime1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934C2-043E-4E7A-81AE-FAC9BFC00AF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717D4-6976-4768-9601-94F952983719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A48-9141-4D0F-A3D8-D14E8A6A9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191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54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CEB04-A256-4801-A70C-EE7C1609ED42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81B11-7336-4852-B917-C519AC904DC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CEB04-A256-4801-A70C-EE7C1609ED42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E585D-BD69-4BFC-BE18-D1159B7E543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2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22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CEB04-A256-4801-A70C-EE7C1609ED42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FC0B4-6312-4109-879F-BCC2FD161C8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CEB04-A256-4801-A70C-EE7C1609ED42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11986-30E4-4494-84B2-847919EC5F9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7" indent="0">
              <a:buNone/>
              <a:defRPr sz="2000" b="1"/>
            </a:lvl2pPr>
            <a:lvl3pPr marL="914235" indent="0">
              <a:buNone/>
              <a:defRPr sz="1800" b="1"/>
            </a:lvl3pPr>
            <a:lvl4pPr marL="1371353" indent="0">
              <a:buNone/>
              <a:defRPr sz="1600" b="1"/>
            </a:lvl4pPr>
            <a:lvl5pPr marL="1828470" indent="0">
              <a:buNone/>
              <a:defRPr sz="1600" b="1"/>
            </a:lvl5pPr>
            <a:lvl6pPr marL="2285588" indent="0">
              <a:buNone/>
              <a:defRPr sz="1600" b="1"/>
            </a:lvl6pPr>
            <a:lvl7pPr marL="2742705" indent="0">
              <a:buNone/>
              <a:defRPr sz="1600" b="1"/>
            </a:lvl7pPr>
            <a:lvl8pPr marL="3199823" indent="0">
              <a:buNone/>
              <a:defRPr sz="1600" b="1"/>
            </a:lvl8pPr>
            <a:lvl9pPr marL="365694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92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7" indent="0">
              <a:buNone/>
              <a:defRPr sz="2000" b="1"/>
            </a:lvl2pPr>
            <a:lvl3pPr marL="914235" indent="0">
              <a:buNone/>
              <a:defRPr sz="1800" b="1"/>
            </a:lvl3pPr>
            <a:lvl4pPr marL="1371353" indent="0">
              <a:buNone/>
              <a:defRPr sz="1600" b="1"/>
            </a:lvl4pPr>
            <a:lvl5pPr marL="1828470" indent="0">
              <a:buNone/>
              <a:defRPr sz="1600" b="1"/>
            </a:lvl5pPr>
            <a:lvl6pPr marL="2285588" indent="0">
              <a:buNone/>
              <a:defRPr sz="1600" b="1"/>
            </a:lvl6pPr>
            <a:lvl7pPr marL="2742705" indent="0">
              <a:buNone/>
              <a:defRPr sz="1600" b="1"/>
            </a:lvl7pPr>
            <a:lvl8pPr marL="3199823" indent="0">
              <a:buNone/>
              <a:defRPr sz="1600" b="1"/>
            </a:lvl8pPr>
            <a:lvl9pPr marL="365694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392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CEB04-A256-4801-A70C-EE7C1609ED42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DA467-FCED-4C6A-9373-8829B96AA38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A5ED9-A9F9-4F45-8085-281D16D8457F}" type="datetime1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BA67D-F336-4E46-8560-82D44ACA5DE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CEB04-A256-4801-A70C-EE7C1609ED42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D640F-95B6-4E41-A0F2-46D7915AC05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CEB04-A256-4801-A70C-EE7C1609ED42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F1E19-0FFB-484F-80C9-BEF03E9EFC0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499" y="273079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7" indent="0">
              <a:buNone/>
              <a:defRPr sz="1200"/>
            </a:lvl2pPr>
            <a:lvl3pPr marL="914235" indent="0">
              <a:buNone/>
              <a:defRPr sz="1000"/>
            </a:lvl3pPr>
            <a:lvl4pPr marL="1371353" indent="0">
              <a:buNone/>
              <a:defRPr sz="900"/>
            </a:lvl4pPr>
            <a:lvl5pPr marL="1828470" indent="0">
              <a:buNone/>
              <a:defRPr sz="900"/>
            </a:lvl5pPr>
            <a:lvl6pPr marL="2285588" indent="0">
              <a:buNone/>
              <a:defRPr sz="900"/>
            </a:lvl6pPr>
            <a:lvl7pPr marL="2742705" indent="0">
              <a:buNone/>
              <a:defRPr sz="900"/>
            </a:lvl7pPr>
            <a:lvl8pPr marL="3199823" indent="0">
              <a:buNone/>
              <a:defRPr sz="900"/>
            </a:lvl8pPr>
            <a:lvl9pPr marL="365694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CEB04-A256-4801-A70C-EE7C1609ED42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ED619-945D-466C-8D3C-2551202F3D5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7" indent="0">
              <a:buNone/>
              <a:defRPr sz="2800"/>
            </a:lvl2pPr>
            <a:lvl3pPr marL="914235" indent="0">
              <a:buNone/>
              <a:defRPr sz="2400"/>
            </a:lvl3pPr>
            <a:lvl4pPr marL="1371353" indent="0">
              <a:buNone/>
              <a:defRPr sz="2000"/>
            </a:lvl4pPr>
            <a:lvl5pPr marL="1828470" indent="0">
              <a:buNone/>
              <a:defRPr sz="2000"/>
            </a:lvl5pPr>
            <a:lvl6pPr marL="2285588" indent="0">
              <a:buNone/>
              <a:defRPr sz="2000"/>
            </a:lvl6pPr>
            <a:lvl7pPr marL="2742705" indent="0">
              <a:buNone/>
              <a:defRPr sz="2000"/>
            </a:lvl7pPr>
            <a:lvl8pPr marL="3199823" indent="0">
              <a:buNone/>
              <a:defRPr sz="2000"/>
            </a:lvl8pPr>
            <a:lvl9pPr marL="365694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7" indent="0">
              <a:buNone/>
              <a:defRPr sz="1200"/>
            </a:lvl2pPr>
            <a:lvl3pPr marL="914235" indent="0">
              <a:buNone/>
              <a:defRPr sz="1000"/>
            </a:lvl3pPr>
            <a:lvl4pPr marL="1371353" indent="0">
              <a:buNone/>
              <a:defRPr sz="900"/>
            </a:lvl4pPr>
            <a:lvl5pPr marL="1828470" indent="0">
              <a:buNone/>
              <a:defRPr sz="900"/>
            </a:lvl5pPr>
            <a:lvl6pPr marL="2285588" indent="0">
              <a:buNone/>
              <a:defRPr sz="900"/>
            </a:lvl6pPr>
            <a:lvl7pPr marL="2742705" indent="0">
              <a:buNone/>
              <a:defRPr sz="900"/>
            </a:lvl7pPr>
            <a:lvl8pPr marL="3199823" indent="0">
              <a:buNone/>
              <a:defRPr sz="900"/>
            </a:lvl8pPr>
            <a:lvl9pPr marL="365694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CEB04-A256-4801-A70C-EE7C1609ED42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B7E27-0D69-49F6-9F37-00E14DB6196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CEB04-A256-4801-A70C-EE7C1609ED42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FCF52-4BBE-4CCD-8310-FE9B66030FE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67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8" y="274667"/>
            <a:ext cx="65341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CEB04-A256-4801-A70C-EE7C1609ED42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27E42-1499-4846-AA4D-30B1C8E88D8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54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946F0-A197-4137-BBD8-D3F0744AE24F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C9D88-9251-45D7-B553-C16B8AC2812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946F0-A197-4137-BBD8-D3F0744AE24F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7AAC5-D15B-454F-BE6F-3CE1911439C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2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22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946F0-A197-4137-BBD8-D3F0744AE24F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40201-DC2A-4BED-AB3F-2F1CD1E36BF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946F0-A197-4137-BBD8-D3F0744AE24F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2A583-CFD5-4C5B-A0D3-2A7DAFA7415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3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E6764-B341-4DFD-A126-3971FFBA083B}" type="datetime1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72E22-ED7F-4DB7-8FDF-EEE90ACB281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7" indent="0">
              <a:buNone/>
              <a:defRPr sz="2000" b="1"/>
            </a:lvl2pPr>
            <a:lvl3pPr marL="914235" indent="0">
              <a:buNone/>
              <a:defRPr sz="1800" b="1"/>
            </a:lvl3pPr>
            <a:lvl4pPr marL="1371353" indent="0">
              <a:buNone/>
              <a:defRPr sz="1600" b="1"/>
            </a:lvl4pPr>
            <a:lvl5pPr marL="1828470" indent="0">
              <a:buNone/>
              <a:defRPr sz="1600" b="1"/>
            </a:lvl5pPr>
            <a:lvl6pPr marL="2285588" indent="0">
              <a:buNone/>
              <a:defRPr sz="1600" b="1"/>
            </a:lvl6pPr>
            <a:lvl7pPr marL="2742705" indent="0">
              <a:buNone/>
              <a:defRPr sz="1600" b="1"/>
            </a:lvl7pPr>
            <a:lvl8pPr marL="3199823" indent="0">
              <a:buNone/>
              <a:defRPr sz="1600" b="1"/>
            </a:lvl8pPr>
            <a:lvl9pPr marL="365694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92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7" indent="0">
              <a:buNone/>
              <a:defRPr sz="2000" b="1"/>
            </a:lvl2pPr>
            <a:lvl3pPr marL="914235" indent="0">
              <a:buNone/>
              <a:defRPr sz="1800" b="1"/>
            </a:lvl3pPr>
            <a:lvl4pPr marL="1371353" indent="0">
              <a:buNone/>
              <a:defRPr sz="1600" b="1"/>
            </a:lvl4pPr>
            <a:lvl5pPr marL="1828470" indent="0">
              <a:buNone/>
              <a:defRPr sz="1600" b="1"/>
            </a:lvl5pPr>
            <a:lvl6pPr marL="2285588" indent="0">
              <a:buNone/>
              <a:defRPr sz="1600" b="1"/>
            </a:lvl6pPr>
            <a:lvl7pPr marL="2742705" indent="0">
              <a:buNone/>
              <a:defRPr sz="1600" b="1"/>
            </a:lvl7pPr>
            <a:lvl8pPr marL="3199823" indent="0">
              <a:buNone/>
              <a:defRPr sz="1600" b="1"/>
            </a:lvl8pPr>
            <a:lvl9pPr marL="365694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92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946F0-A197-4137-BBD8-D3F0744AE24F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70E50-13C8-4E05-B578-8135EBC5B11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946F0-A197-4137-BBD8-D3F0744AE24F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438B5-D7C0-4A2D-9ADD-A419A5CBB19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946F0-A197-4137-BBD8-D3F0744AE24F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6F473-4567-44B8-ABE4-9078A0376F1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499" y="273079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7" indent="0">
              <a:buNone/>
              <a:defRPr sz="1200"/>
            </a:lvl2pPr>
            <a:lvl3pPr marL="914235" indent="0">
              <a:buNone/>
              <a:defRPr sz="1000"/>
            </a:lvl3pPr>
            <a:lvl4pPr marL="1371353" indent="0">
              <a:buNone/>
              <a:defRPr sz="900"/>
            </a:lvl4pPr>
            <a:lvl5pPr marL="1828470" indent="0">
              <a:buNone/>
              <a:defRPr sz="900"/>
            </a:lvl5pPr>
            <a:lvl6pPr marL="2285588" indent="0">
              <a:buNone/>
              <a:defRPr sz="900"/>
            </a:lvl6pPr>
            <a:lvl7pPr marL="2742705" indent="0">
              <a:buNone/>
              <a:defRPr sz="900"/>
            </a:lvl7pPr>
            <a:lvl8pPr marL="3199823" indent="0">
              <a:buNone/>
              <a:defRPr sz="900"/>
            </a:lvl8pPr>
            <a:lvl9pPr marL="365694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946F0-A197-4137-BBD8-D3F0744AE24F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0BD7A-0B68-4F96-AD39-99EDDDC9970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7" indent="0">
              <a:buNone/>
              <a:defRPr sz="2800"/>
            </a:lvl2pPr>
            <a:lvl3pPr marL="914235" indent="0">
              <a:buNone/>
              <a:defRPr sz="2400"/>
            </a:lvl3pPr>
            <a:lvl4pPr marL="1371353" indent="0">
              <a:buNone/>
              <a:defRPr sz="2000"/>
            </a:lvl4pPr>
            <a:lvl5pPr marL="1828470" indent="0">
              <a:buNone/>
              <a:defRPr sz="2000"/>
            </a:lvl5pPr>
            <a:lvl6pPr marL="2285588" indent="0">
              <a:buNone/>
              <a:defRPr sz="2000"/>
            </a:lvl6pPr>
            <a:lvl7pPr marL="2742705" indent="0">
              <a:buNone/>
              <a:defRPr sz="2000"/>
            </a:lvl7pPr>
            <a:lvl8pPr marL="3199823" indent="0">
              <a:buNone/>
              <a:defRPr sz="2000"/>
            </a:lvl8pPr>
            <a:lvl9pPr marL="365694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7" indent="0">
              <a:buNone/>
              <a:defRPr sz="1200"/>
            </a:lvl2pPr>
            <a:lvl3pPr marL="914235" indent="0">
              <a:buNone/>
              <a:defRPr sz="1000"/>
            </a:lvl3pPr>
            <a:lvl4pPr marL="1371353" indent="0">
              <a:buNone/>
              <a:defRPr sz="900"/>
            </a:lvl4pPr>
            <a:lvl5pPr marL="1828470" indent="0">
              <a:buNone/>
              <a:defRPr sz="900"/>
            </a:lvl5pPr>
            <a:lvl6pPr marL="2285588" indent="0">
              <a:buNone/>
              <a:defRPr sz="900"/>
            </a:lvl6pPr>
            <a:lvl7pPr marL="2742705" indent="0">
              <a:buNone/>
              <a:defRPr sz="900"/>
            </a:lvl7pPr>
            <a:lvl8pPr marL="3199823" indent="0">
              <a:buNone/>
              <a:defRPr sz="900"/>
            </a:lvl8pPr>
            <a:lvl9pPr marL="365694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946F0-A197-4137-BBD8-D3F0744AE24F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1ACF7-DD2D-4DE1-97EB-C5FF9C5CBC7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946F0-A197-4137-BBD8-D3F0744AE24F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6CAA5-D1CD-4291-BB37-CA8AA098D15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67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8" y="274667"/>
            <a:ext cx="65341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946F0-A197-4137-BBD8-D3F0744AE24F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5E293-4161-4219-9D85-C07F9EEB6D3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946F0-A197-4137-BBD8-D3F0744AE24F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55FF6-3ADB-474B-A30B-F7F5D2D05B1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946F0-A197-4137-BBD8-D3F0744AE24F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FD0B3-D5A0-4124-B9B2-EFE12AA8F46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54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2279E-1E80-49B6-9F0D-2681168205F9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7D9B3-D1DB-4B13-801E-298FD7C40C2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75CBE-D84E-46FF-A1CD-77132F1BBF36}" type="datetime1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55C5F-BE13-4721-8680-74A8D16AA16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2279E-1E80-49B6-9F0D-2681168205F9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04F0B-0D03-4414-BFC6-9C9D0A9CB65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2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22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2279E-1E80-49B6-9F0D-2681168205F9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47997-51DB-4DEB-94E8-D497934D4FC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2279E-1E80-49B6-9F0D-2681168205F9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36BA7-EB3A-40E1-9876-9C2DAE41B4A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7" indent="0">
              <a:buNone/>
              <a:defRPr sz="2000" b="1"/>
            </a:lvl2pPr>
            <a:lvl3pPr marL="914235" indent="0">
              <a:buNone/>
              <a:defRPr sz="1800" b="1"/>
            </a:lvl3pPr>
            <a:lvl4pPr marL="1371353" indent="0">
              <a:buNone/>
              <a:defRPr sz="1600" b="1"/>
            </a:lvl4pPr>
            <a:lvl5pPr marL="1828470" indent="0">
              <a:buNone/>
              <a:defRPr sz="1600" b="1"/>
            </a:lvl5pPr>
            <a:lvl6pPr marL="2285588" indent="0">
              <a:buNone/>
              <a:defRPr sz="1600" b="1"/>
            </a:lvl6pPr>
            <a:lvl7pPr marL="2742705" indent="0">
              <a:buNone/>
              <a:defRPr sz="1600" b="1"/>
            </a:lvl7pPr>
            <a:lvl8pPr marL="3199823" indent="0">
              <a:buNone/>
              <a:defRPr sz="1600" b="1"/>
            </a:lvl8pPr>
            <a:lvl9pPr marL="365694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92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7" indent="0">
              <a:buNone/>
              <a:defRPr sz="2000" b="1"/>
            </a:lvl2pPr>
            <a:lvl3pPr marL="914235" indent="0">
              <a:buNone/>
              <a:defRPr sz="1800" b="1"/>
            </a:lvl3pPr>
            <a:lvl4pPr marL="1371353" indent="0">
              <a:buNone/>
              <a:defRPr sz="1600" b="1"/>
            </a:lvl4pPr>
            <a:lvl5pPr marL="1828470" indent="0">
              <a:buNone/>
              <a:defRPr sz="1600" b="1"/>
            </a:lvl5pPr>
            <a:lvl6pPr marL="2285588" indent="0">
              <a:buNone/>
              <a:defRPr sz="1600" b="1"/>
            </a:lvl6pPr>
            <a:lvl7pPr marL="2742705" indent="0">
              <a:buNone/>
              <a:defRPr sz="1600" b="1"/>
            </a:lvl7pPr>
            <a:lvl8pPr marL="3199823" indent="0">
              <a:buNone/>
              <a:defRPr sz="1600" b="1"/>
            </a:lvl8pPr>
            <a:lvl9pPr marL="365694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92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2279E-1E80-49B6-9F0D-2681168205F9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A0633-2D8E-433E-B183-EF35FED436D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2279E-1E80-49B6-9F0D-2681168205F9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10981-2AB0-4BC1-B0F4-900A1411A1E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2279E-1E80-49B6-9F0D-2681168205F9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CFE0F-40B4-418B-ADC0-312AF596FE5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499" y="273079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7" indent="0">
              <a:buNone/>
              <a:defRPr sz="1200"/>
            </a:lvl2pPr>
            <a:lvl3pPr marL="914235" indent="0">
              <a:buNone/>
              <a:defRPr sz="1000"/>
            </a:lvl3pPr>
            <a:lvl4pPr marL="1371353" indent="0">
              <a:buNone/>
              <a:defRPr sz="900"/>
            </a:lvl4pPr>
            <a:lvl5pPr marL="1828470" indent="0">
              <a:buNone/>
              <a:defRPr sz="900"/>
            </a:lvl5pPr>
            <a:lvl6pPr marL="2285588" indent="0">
              <a:buNone/>
              <a:defRPr sz="900"/>
            </a:lvl6pPr>
            <a:lvl7pPr marL="2742705" indent="0">
              <a:buNone/>
              <a:defRPr sz="900"/>
            </a:lvl7pPr>
            <a:lvl8pPr marL="3199823" indent="0">
              <a:buNone/>
              <a:defRPr sz="900"/>
            </a:lvl8pPr>
            <a:lvl9pPr marL="365694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2279E-1E80-49B6-9F0D-2681168205F9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EE44F-1172-4EE5-A852-A5E49071A76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7" indent="0">
              <a:buNone/>
              <a:defRPr sz="2800"/>
            </a:lvl2pPr>
            <a:lvl3pPr marL="914235" indent="0">
              <a:buNone/>
              <a:defRPr sz="2400"/>
            </a:lvl3pPr>
            <a:lvl4pPr marL="1371353" indent="0">
              <a:buNone/>
              <a:defRPr sz="2000"/>
            </a:lvl4pPr>
            <a:lvl5pPr marL="1828470" indent="0">
              <a:buNone/>
              <a:defRPr sz="2000"/>
            </a:lvl5pPr>
            <a:lvl6pPr marL="2285588" indent="0">
              <a:buNone/>
              <a:defRPr sz="2000"/>
            </a:lvl6pPr>
            <a:lvl7pPr marL="2742705" indent="0">
              <a:buNone/>
              <a:defRPr sz="2000"/>
            </a:lvl7pPr>
            <a:lvl8pPr marL="3199823" indent="0">
              <a:buNone/>
              <a:defRPr sz="2000"/>
            </a:lvl8pPr>
            <a:lvl9pPr marL="365694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7" indent="0">
              <a:buNone/>
              <a:defRPr sz="1200"/>
            </a:lvl2pPr>
            <a:lvl3pPr marL="914235" indent="0">
              <a:buNone/>
              <a:defRPr sz="1000"/>
            </a:lvl3pPr>
            <a:lvl4pPr marL="1371353" indent="0">
              <a:buNone/>
              <a:defRPr sz="900"/>
            </a:lvl4pPr>
            <a:lvl5pPr marL="1828470" indent="0">
              <a:buNone/>
              <a:defRPr sz="900"/>
            </a:lvl5pPr>
            <a:lvl6pPr marL="2285588" indent="0">
              <a:buNone/>
              <a:defRPr sz="900"/>
            </a:lvl6pPr>
            <a:lvl7pPr marL="2742705" indent="0">
              <a:buNone/>
              <a:defRPr sz="900"/>
            </a:lvl7pPr>
            <a:lvl8pPr marL="3199823" indent="0">
              <a:buNone/>
              <a:defRPr sz="900"/>
            </a:lvl8pPr>
            <a:lvl9pPr marL="365694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2279E-1E80-49B6-9F0D-2681168205F9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A3136-5A3C-4A05-809C-08BC3CD1589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2279E-1E80-49B6-9F0D-2681168205F9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D4711-9E01-4E1D-9403-48CEF93A358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67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8" y="274667"/>
            <a:ext cx="65341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2279E-1E80-49B6-9F0D-2681168205F9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533CE-9662-43E1-A513-78E49B8D122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7" indent="0">
              <a:buNone/>
              <a:defRPr sz="2000" b="1"/>
            </a:lvl2pPr>
            <a:lvl3pPr marL="914235" indent="0">
              <a:buNone/>
              <a:defRPr sz="1800" b="1"/>
            </a:lvl3pPr>
            <a:lvl4pPr marL="1371353" indent="0">
              <a:buNone/>
              <a:defRPr sz="1600" b="1"/>
            </a:lvl4pPr>
            <a:lvl5pPr marL="1828470" indent="0">
              <a:buNone/>
              <a:defRPr sz="1600" b="1"/>
            </a:lvl5pPr>
            <a:lvl6pPr marL="2285588" indent="0">
              <a:buNone/>
              <a:defRPr sz="1600" b="1"/>
            </a:lvl6pPr>
            <a:lvl7pPr marL="2742705" indent="0">
              <a:buNone/>
              <a:defRPr sz="1600" b="1"/>
            </a:lvl7pPr>
            <a:lvl8pPr marL="3199823" indent="0">
              <a:buNone/>
              <a:defRPr sz="1600" b="1"/>
            </a:lvl8pPr>
            <a:lvl9pPr marL="365694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7" indent="0">
              <a:buNone/>
              <a:defRPr sz="2000" b="1"/>
            </a:lvl2pPr>
            <a:lvl3pPr marL="914235" indent="0">
              <a:buNone/>
              <a:defRPr sz="1800" b="1"/>
            </a:lvl3pPr>
            <a:lvl4pPr marL="1371353" indent="0">
              <a:buNone/>
              <a:defRPr sz="1600" b="1"/>
            </a:lvl4pPr>
            <a:lvl5pPr marL="1828470" indent="0">
              <a:buNone/>
              <a:defRPr sz="1600" b="1"/>
            </a:lvl5pPr>
            <a:lvl6pPr marL="2285588" indent="0">
              <a:buNone/>
              <a:defRPr sz="1600" b="1"/>
            </a:lvl6pPr>
            <a:lvl7pPr marL="2742705" indent="0">
              <a:buNone/>
              <a:defRPr sz="1600" b="1"/>
            </a:lvl7pPr>
            <a:lvl8pPr marL="3199823" indent="0">
              <a:buNone/>
              <a:defRPr sz="1600" b="1"/>
            </a:lvl8pPr>
            <a:lvl9pPr marL="365694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8E3DF-4B1D-4507-8126-A9D2256773E3}" type="datetime1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2E8FE-AB6F-4A86-9453-DEC7FFB740E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90B50-7505-4385-9D50-4AA72CFD5551}" type="datetime1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00B55-CB6C-4CDB-A4E8-31F2F56A35A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64DAD-8094-4736-A821-45CBCFC54570}" type="datetime1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B708D-85F8-4DD4-95F2-DF6F3123264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6ADF0-BE7D-41B7-A966-4082D7115335}" type="datetime1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418FE-3F4D-4E34-99A0-172D27881BC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5119F-A14E-4F1D-9B08-90ACD06949D2}" type="datetime1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FDC53-D4CC-4D6A-A60F-A9FE91076A3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2309828" y="142875"/>
            <a:ext cx="7286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2" rIns="91423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78"/>
            <a:ext cx="2311400" cy="36512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l" defTabSz="91423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E8197C-1771-4BE1-B156-073122F0AFD0}" type="datetime1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78"/>
            <a:ext cx="3136900" cy="36512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ctr" defTabSz="91423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78"/>
            <a:ext cx="2311400" cy="365125"/>
          </a:xfrm>
          <a:prstGeom prst="rect">
            <a:avLst/>
          </a:prstGeom>
        </p:spPr>
        <p:txBody>
          <a:bodyPr vert="horz" wrap="square" lIns="91423" tIns="45712" rIns="91423" bIns="45712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FB97532-F449-4D5F-8CF9-F184DA8F330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Параллелограмм 2"/>
          <p:cNvSpPr/>
          <p:nvPr userDrawn="1"/>
        </p:nvSpPr>
        <p:spPr>
          <a:xfrm>
            <a:off x="2309828" y="182563"/>
            <a:ext cx="7286625" cy="582612"/>
          </a:xfrm>
          <a:custGeom>
            <a:avLst/>
            <a:gdLst>
              <a:gd name="connsiteX0" fmla="*/ 0 w 6687624"/>
              <a:gd name="connsiteY0" fmla="*/ 571504 h 571504"/>
              <a:gd name="connsiteX1" fmla="*/ 497208 w 6687624"/>
              <a:gd name="connsiteY1" fmla="*/ 0 h 571504"/>
              <a:gd name="connsiteX2" fmla="*/ 6687624 w 6687624"/>
              <a:gd name="connsiteY2" fmla="*/ 0 h 571504"/>
              <a:gd name="connsiteX3" fmla="*/ 6190416 w 6687624"/>
              <a:gd name="connsiteY3" fmla="*/ 571504 h 571504"/>
              <a:gd name="connsiteX4" fmla="*/ 0 w 6687624"/>
              <a:gd name="connsiteY4" fmla="*/ 571504 h 571504"/>
              <a:gd name="connsiteX0" fmla="*/ 0 w 6196134"/>
              <a:gd name="connsiteY0" fmla="*/ 571504 h 571504"/>
              <a:gd name="connsiteX1" fmla="*/ 497208 w 6196134"/>
              <a:gd name="connsiteY1" fmla="*/ 0 h 571504"/>
              <a:gd name="connsiteX2" fmla="*/ 6196134 w 6196134"/>
              <a:gd name="connsiteY2" fmla="*/ 0 h 571504"/>
              <a:gd name="connsiteX3" fmla="*/ 6190416 w 6196134"/>
              <a:gd name="connsiteY3" fmla="*/ 571504 h 571504"/>
              <a:gd name="connsiteX4" fmla="*/ 0 w 6196134"/>
              <a:gd name="connsiteY4" fmla="*/ 571504 h 571504"/>
              <a:gd name="connsiteX0" fmla="*/ 371472 w 6567606"/>
              <a:gd name="connsiteY0" fmla="*/ 582934 h 582934"/>
              <a:gd name="connsiteX1" fmla="*/ 0 w 6567606"/>
              <a:gd name="connsiteY1" fmla="*/ 0 h 582934"/>
              <a:gd name="connsiteX2" fmla="*/ 6567606 w 6567606"/>
              <a:gd name="connsiteY2" fmla="*/ 11430 h 582934"/>
              <a:gd name="connsiteX3" fmla="*/ 6561888 w 6567606"/>
              <a:gd name="connsiteY3" fmla="*/ 582934 h 582934"/>
              <a:gd name="connsiteX4" fmla="*/ 371472 w 6567606"/>
              <a:gd name="connsiteY4" fmla="*/ 582934 h 58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7606" h="582934">
                <a:moveTo>
                  <a:pt x="371472" y="582934"/>
                </a:moveTo>
                <a:lnTo>
                  <a:pt x="0" y="0"/>
                </a:lnTo>
                <a:lnTo>
                  <a:pt x="6567606" y="11430"/>
                </a:lnTo>
                <a:lnTo>
                  <a:pt x="6561888" y="582934"/>
                </a:lnTo>
                <a:lnTo>
                  <a:pt x="371472" y="582934"/>
                </a:lnTo>
                <a:close/>
              </a:path>
            </a:pathLst>
          </a:cu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47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"/>
          <p:cNvSpPr txBox="1">
            <a:spLocks noChangeArrowheads="1"/>
          </p:cNvSpPr>
          <p:nvPr userDrawn="1"/>
        </p:nvSpPr>
        <p:spPr bwMode="auto">
          <a:xfrm>
            <a:off x="9390067" y="6486553"/>
            <a:ext cx="7064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3" tIns="45707" rIns="91413" bIns="45707" anchor="ctr"/>
          <a:lstStyle/>
          <a:p>
            <a:pPr algn="ctr"/>
            <a:fld id="{397B51C8-8913-4481-B0FB-B95534858137}" type="slidenum">
              <a:rPr lang="ru-RU" altLang="ru-RU" sz="1100" b="1">
                <a:solidFill>
                  <a:srgbClr val="7F7F7F"/>
                </a:solidFill>
                <a:latin typeface="Arial" charset="0"/>
                <a:cs typeface="Arial" charset="0"/>
              </a:rPr>
              <a:pPr algn="ctr"/>
              <a:t>‹#›</a:t>
            </a:fld>
            <a:endParaRPr lang="ru-RU" altLang="ru-RU" sz="1100" b="1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6"/>
          <p:cNvSpPr txBox="1">
            <a:spLocks noChangeArrowheads="1"/>
          </p:cNvSpPr>
          <p:nvPr userDrawn="1"/>
        </p:nvSpPr>
        <p:spPr bwMode="auto">
          <a:xfrm>
            <a:off x="9196393" y="6580216"/>
            <a:ext cx="7064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3" tIns="45707" rIns="91413" bIns="45707" anchor="ctr"/>
          <a:lstStyle/>
          <a:p>
            <a:pPr algn="ctr"/>
            <a:endParaRPr lang="ru-RU" altLang="ru-RU" sz="1100" b="1" dirty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DBACC58B-9792-4858-B7C0-E5E927996B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00" y="73799"/>
            <a:ext cx="1080120" cy="80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86" r:id="rId14"/>
  </p:sldLayoutIdLst>
  <p:hf sldNum="0"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47" indent="-228559" algn="l" defTabSz="9142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64" indent="-228559" algn="l" defTabSz="9142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82" indent="-228559" algn="l" defTabSz="9142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99" indent="-228559" algn="l" defTabSz="9142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7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5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3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0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88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05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23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40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2" rIns="91423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78"/>
            <a:ext cx="2311400" cy="36512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l" defTabSz="91423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0CEB04-A256-4801-A70C-EE7C1609ED42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78"/>
            <a:ext cx="3136900" cy="36512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ctr" defTabSz="91423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78"/>
            <a:ext cx="2311400" cy="365125"/>
          </a:xfrm>
          <a:prstGeom prst="rect">
            <a:avLst/>
          </a:prstGeom>
        </p:spPr>
        <p:txBody>
          <a:bodyPr vert="horz" wrap="square" lIns="91423" tIns="45712" rIns="91423" bIns="45712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C46C3C1-4FEF-4458-B3FA-1A50BB6683E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47" indent="-228559" algn="l" defTabSz="9142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64" indent="-228559" algn="l" defTabSz="9142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82" indent="-228559" algn="l" defTabSz="9142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99" indent="-228559" algn="l" defTabSz="9142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7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5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3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0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88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05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23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40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2" rIns="91423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78"/>
            <a:ext cx="2311400" cy="36512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l" defTabSz="91423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1946F0-A197-4137-BBD8-D3F0744AE24F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78"/>
            <a:ext cx="3136900" cy="36512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ctr" defTabSz="91423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78"/>
            <a:ext cx="2311400" cy="365125"/>
          </a:xfrm>
          <a:prstGeom prst="rect">
            <a:avLst/>
          </a:prstGeom>
        </p:spPr>
        <p:txBody>
          <a:bodyPr vert="horz" wrap="square" lIns="91423" tIns="45712" rIns="91423" bIns="45712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9BA050E-D0F4-466A-B485-9A346F453E7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47" indent="-228559" algn="l" defTabSz="9142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64" indent="-228559" algn="l" defTabSz="9142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82" indent="-228559" algn="l" defTabSz="9142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99" indent="-228559" algn="l" defTabSz="9142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7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5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3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0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88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05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23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40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2" rIns="91423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78"/>
            <a:ext cx="2311400" cy="36512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l" defTabSz="91423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12279E-1E80-49B6-9F0D-2681168205F9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78"/>
            <a:ext cx="3136900" cy="36512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ctr" defTabSz="91423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78"/>
            <a:ext cx="2311400" cy="365125"/>
          </a:xfrm>
          <a:prstGeom prst="rect">
            <a:avLst/>
          </a:prstGeom>
        </p:spPr>
        <p:txBody>
          <a:bodyPr vert="horz" wrap="square" lIns="91423" tIns="45712" rIns="91423" bIns="45712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53A3056-1EBE-4A78-AA2A-0519A51425F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47" indent="-228559" algn="l" defTabSz="9142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64" indent="-228559" algn="l" defTabSz="9142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82" indent="-228559" algn="l" defTabSz="9142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99" indent="-228559" algn="l" defTabSz="9142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7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5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3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0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88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05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23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40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" y="0"/>
            <a:ext cx="1136576" cy="6858000"/>
          </a:xfrm>
          <a:prstGeom prst="rect">
            <a:avLst/>
          </a:prstGeom>
          <a:solidFill>
            <a:srgbClr val="000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63" tIns="40231" rIns="80463" bIns="40231"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2008" y="-20457"/>
            <a:ext cx="9993560" cy="6957391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247217" y="1052736"/>
            <a:ext cx="9401208" cy="339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463" tIns="40231" rIns="80463" bIns="40231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  <a:tabLst>
                <a:tab pos="3793307" algn="l"/>
              </a:tabLst>
            </a:pPr>
            <a:r>
              <a:rPr lang="ru-RU" sz="2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дистанционного зондирования Земли из космоса – источник формирования пространственных данных Российской Федерации. Вопросы нормативного правового регулирования и взаимодействия пространственных данных и данных дистанционного зондирования Земли из космоса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F1EA97B5-BB31-49EC-BB28-B09D671E4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00" y="73799"/>
            <a:ext cx="1080120" cy="80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265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EB07148-744D-4637-8A82-1F82F9E9A31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1" b="7140"/>
          <a:stretch/>
        </p:blipFill>
        <p:spPr bwMode="auto">
          <a:xfrm>
            <a:off x="615950" y="711835"/>
            <a:ext cx="8674100" cy="54343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519DB4A-6C2B-4E6C-A673-D6B788D42EB0}"/>
              </a:ext>
            </a:extLst>
          </p:cNvPr>
          <p:cNvSpPr/>
          <p:nvPr/>
        </p:nvSpPr>
        <p:spPr>
          <a:xfrm>
            <a:off x="3584848" y="142032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Основные области применения ЕСМДП и продуктов на его основе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0176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" y="0"/>
            <a:ext cx="1136576" cy="6858000"/>
          </a:xfrm>
          <a:prstGeom prst="rect">
            <a:avLst/>
          </a:prstGeom>
          <a:solidFill>
            <a:srgbClr val="000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63" tIns="40231" rIns="80463" bIns="40231"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" y="-72007"/>
            <a:ext cx="9993560" cy="6957391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207247" y="2132883"/>
            <a:ext cx="9401208" cy="64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463" tIns="40231" rIns="80463" bIns="40231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  <a:tabLst>
                <a:tab pos="3793307" algn="l"/>
              </a:tabLst>
            </a:pPr>
            <a:r>
              <a:rPr lang="ru-RU" sz="28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AD859EA-AFCB-4998-B8E4-63F8410A5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00" y="73799"/>
            <a:ext cx="1080120" cy="80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298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C1A25C0-B5D0-40C9-AB1D-606DFAB7C32F}"/>
              </a:ext>
            </a:extLst>
          </p:cNvPr>
          <p:cNvSpPr/>
          <p:nvPr/>
        </p:nvSpPr>
        <p:spPr>
          <a:xfrm>
            <a:off x="3584848" y="142032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Текущий состав российской орбитальной группировки КА ДЗЗ</a:t>
            </a:r>
            <a:endParaRPr lang="ru-RU" dirty="0"/>
          </a:p>
        </p:txBody>
      </p:sp>
      <p:grpSp>
        <p:nvGrpSpPr>
          <p:cNvPr id="113" name="Полилиния 42">
            <a:extLst>
              <a:ext uri="{FF2B5EF4-FFF2-40B4-BE49-F238E27FC236}">
                <a16:creationId xmlns:a16="http://schemas.microsoft.com/office/drawing/2014/main" id="{3E1CADA3-60DD-BA0A-57E6-864D3608CE30}"/>
              </a:ext>
            </a:extLst>
          </p:cNvPr>
          <p:cNvGrpSpPr>
            <a:grpSpLocks/>
          </p:cNvGrpSpPr>
          <p:nvPr/>
        </p:nvGrpSpPr>
        <p:grpSpPr bwMode="auto">
          <a:xfrm>
            <a:off x="3881393" y="1960956"/>
            <a:ext cx="1748204" cy="2545039"/>
            <a:chOff x="4041648" y="1857364"/>
            <a:chExt cx="1749552" cy="2546520"/>
          </a:xfrm>
        </p:grpSpPr>
        <p:pic>
          <p:nvPicPr>
            <p:cNvPr id="114" name="Полилиния 42">
              <a:extLst>
                <a:ext uri="{FF2B5EF4-FFF2-40B4-BE49-F238E27FC236}">
                  <a16:creationId xmlns:a16="http://schemas.microsoft.com/office/drawing/2014/main" id="{0BC06715-BA0C-5BBB-6F37-B1ECA09869D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41648" y="1993392"/>
              <a:ext cx="1749552" cy="2292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5" name="Text Box 74">
              <a:extLst>
                <a:ext uri="{FF2B5EF4-FFF2-40B4-BE49-F238E27FC236}">
                  <a16:creationId xmlns:a16="http://schemas.microsoft.com/office/drawing/2014/main" id="{C94BE743-D8FB-E520-A6FF-829861228E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290960">
              <a:off x="3662103" y="2785060"/>
              <a:ext cx="2546520" cy="691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16" name="Полилиния 23">
            <a:extLst>
              <a:ext uri="{FF2B5EF4-FFF2-40B4-BE49-F238E27FC236}">
                <a16:creationId xmlns:a16="http://schemas.microsoft.com/office/drawing/2014/main" id="{6C3FD72E-F4CA-10E7-0E87-2127382C5F3C}"/>
              </a:ext>
            </a:extLst>
          </p:cNvPr>
          <p:cNvSpPr/>
          <p:nvPr/>
        </p:nvSpPr>
        <p:spPr bwMode="auto">
          <a:xfrm>
            <a:off x="2431659" y="2941632"/>
            <a:ext cx="4134196" cy="1173895"/>
          </a:xfrm>
          <a:custGeom>
            <a:avLst/>
            <a:gdLst>
              <a:gd name="connsiteX0" fmla="*/ 0 w 4929222"/>
              <a:gd name="connsiteY0" fmla="*/ 678661 h 1357322"/>
              <a:gd name="connsiteX1" fmla="*/ 1810305 w 4929222"/>
              <a:gd name="connsiteY1" fmla="*/ 24356 h 1357322"/>
              <a:gd name="connsiteX2" fmla="*/ 2464612 w 4929222"/>
              <a:gd name="connsiteY2" fmla="*/ 3 h 1357322"/>
              <a:gd name="connsiteX3" fmla="*/ 3118921 w 4929222"/>
              <a:gd name="connsiteY3" fmla="*/ 24356 h 1357322"/>
              <a:gd name="connsiteX4" fmla="*/ 4929222 w 4929222"/>
              <a:gd name="connsiteY4" fmla="*/ 678668 h 1357322"/>
              <a:gd name="connsiteX5" fmla="*/ 3118919 w 4929222"/>
              <a:gd name="connsiteY5" fmla="*/ 1332976 h 1357322"/>
              <a:gd name="connsiteX6" fmla="*/ 2464611 w 4929222"/>
              <a:gd name="connsiteY6" fmla="*/ 1357329 h 1357322"/>
              <a:gd name="connsiteX7" fmla="*/ 1810302 w 4929222"/>
              <a:gd name="connsiteY7" fmla="*/ 1332976 h 1357322"/>
              <a:gd name="connsiteX8" fmla="*/ 0 w 4929222"/>
              <a:gd name="connsiteY8" fmla="*/ 678665 h 1357322"/>
              <a:gd name="connsiteX9" fmla="*/ 0 w 4929222"/>
              <a:gd name="connsiteY9" fmla="*/ 678661 h 1357322"/>
              <a:gd name="connsiteX0" fmla="*/ 2464617 w 4929234"/>
              <a:gd name="connsiteY0" fmla="*/ 0 h 1357326"/>
              <a:gd name="connsiteX1" fmla="*/ 3118926 w 4929234"/>
              <a:gd name="connsiteY1" fmla="*/ 24353 h 1357326"/>
              <a:gd name="connsiteX2" fmla="*/ 4929227 w 4929234"/>
              <a:gd name="connsiteY2" fmla="*/ 678665 h 1357326"/>
              <a:gd name="connsiteX3" fmla="*/ 3118924 w 4929234"/>
              <a:gd name="connsiteY3" fmla="*/ 1332973 h 1357326"/>
              <a:gd name="connsiteX4" fmla="*/ 2464616 w 4929234"/>
              <a:gd name="connsiteY4" fmla="*/ 1357326 h 1357326"/>
              <a:gd name="connsiteX5" fmla="*/ 1810307 w 4929234"/>
              <a:gd name="connsiteY5" fmla="*/ 1332973 h 1357326"/>
              <a:gd name="connsiteX6" fmla="*/ 5 w 4929234"/>
              <a:gd name="connsiteY6" fmla="*/ 678662 h 1357326"/>
              <a:gd name="connsiteX7" fmla="*/ 5 w 4929234"/>
              <a:gd name="connsiteY7" fmla="*/ 678658 h 1357326"/>
              <a:gd name="connsiteX8" fmla="*/ 1810310 w 4929234"/>
              <a:gd name="connsiteY8" fmla="*/ 24353 h 1357326"/>
              <a:gd name="connsiteX9" fmla="*/ 2556057 w 4929234"/>
              <a:gd name="connsiteY9" fmla="*/ 91440 h 1357326"/>
              <a:gd name="connsiteX0" fmla="*/ 2464617 w 4929234"/>
              <a:gd name="connsiteY0" fmla="*/ 0 h 1357326"/>
              <a:gd name="connsiteX1" fmla="*/ 3118926 w 4929234"/>
              <a:gd name="connsiteY1" fmla="*/ 24353 h 1357326"/>
              <a:gd name="connsiteX2" fmla="*/ 4929227 w 4929234"/>
              <a:gd name="connsiteY2" fmla="*/ 678665 h 1357326"/>
              <a:gd name="connsiteX3" fmla="*/ 3118924 w 4929234"/>
              <a:gd name="connsiteY3" fmla="*/ 1332973 h 1357326"/>
              <a:gd name="connsiteX4" fmla="*/ 2464616 w 4929234"/>
              <a:gd name="connsiteY4" fmla="*/ 1357326 h 1357326"/>
              <a:gd name="connsiteX5" fmla="*/ 1810307 w 4929234"/>
              <a:gd name="connsiteY5" fmla="*/ 1332973 h 1357326"/>
              <a:gd name="connsiteX6" fmla="*/ 5 w 4929234"/>
              <a:gd name="connsiteY6" fmla="*/ 678662 h 1357326"/>
              <a:gd name="connsiteX7" fmla="*/ 5 w 4929234"/>
              <a:gd name="connsiteY7" fmla="*/ 678658 h 1357326"/>
              <a:gd name="connsiteX8" fmla="*/ 1810310 w 4929234"/>
              <a:gd name="connsiteY8" fmla="*/ 24353 h 1357326"/>
              <a:gd name="connsiteX9" fmla="*/ 2556057 w 4929234"/>
              <a:gd name="connsiteY9" fmla="*/ 91440 h 1357326"/>
              <a:gd name="connsiteX10" fmla="*/ 2464617 w 4929234"/>
              <a:gd name="connsiteY10" fmla="*/ 0 h 1357326"/>
              <a:gd name="connsiteX0" fmla="*/ 2464617 w 4929234"/>
              <a:gd name="connsiteY0" fmla="*/ 0 h 1357326"/>
              <a:gd name="connsiteX1" fmla="*/ 3118926 w 4929234"/>
              <a:gd name="connsiteY1" fmla="*/ 24353 h 1357326"/>
              <a:gd name="connsiteX2" fmla="*/ 4929227 w 4929234"/>
              <a:gd name="connsiteY2" fmla="*/ 678665 h 1357326"/>
              <a:gd name="connsiteX3" fmla="*/ 3118924 w 4929234"/>
              <a:gd name="connsiteY3" fmla="*/ 1332973 h 1357326"/>
              <a:gd name="connsiteX4" fmla="*/ 2464616 w 4929234"/>
              <a:gd name="connsiteY4" fmla="*/ 1357326 h 1357326"/>
              <a:gd name="connsiteX5" fmla="*/ 1810307 w 4929234"/>
              <a:gd name="connsiteY5" fmla="*/ 1332973 h 1357326"/>
              <a:gd name="connsiteX6" fmla="*/ 5 w 4929234"/>
              <a:gd name="connsiteY6" fmla="*/ 678662 h 1357326"/>
              <a:gd name="connsiteX7" fmla="*/ 5 w 4929234"/>
              <a:gd name="connsiteY7" fmla="*/ 678658 h 1357326"/>
              <a:gd name="connsiteX8" fmla="*/ 1810310 w 4929234"/>
              <a:gd name="connsiteY8" fmla="*/ 24353 h 1357326"/>
              <a:gd name="connsiteX9" fmla="*/ 2647497 w 4929234"/>
              <a:gd name="connsiteY9" fmla="*/ 182880 h 1357326"/>
              <a:gd name="connsiteX0" fmla="*/ 2464617 w 4929234"/>
              <a:gd name="connsiteY0" fmla="*/ 0 h 1357326"/>
              <a:gd name="connsiteX1" fmla="*/ 3118926 w 4929234"/>
              <a:gd name="connsiteY1" fmla="*/ 24353 h 1357326"/>
              <a:gd name="connsiteX2" fmla="*/ 4929227 w 4929234"/>
              <a:gd name="connsiteY2" fmla="*/ 678665 h 1357326"/>
              <a:gd name="connsiteX3" fmla="*/ 3118924 w 4929234"/>
              <a:gd name="connsiteY3" fmla="*/ 1332973 h 1357326"/>
              <a:gd name="connsiteX4" fmla="*/ 2464616 w 4929234"/>
              <a:gd name="connsiteY4" fmla="*/ 1357326 h 1357326"/>
              <a:gd name="connsiteX5" fmla="*/ 1810307 w 4929234"/>
              <a:gd name="connsiteY5" fmla="*/ 1332973 h 1357326"/>
              <a:gd name="connsiteX6" fmla="*/ 5 w 4929234"/>
              <a:gd name="connsiteY6" fmla="*/ 678662 h 1357326"/>
              <a:gd name="connsiteX7" fmla="*/ 5 w 4929234"/>
              <a:gd name="connsiteY7" fmla="*/ 678658 h 1357326"/>
              <a:gd name="connsiteX8" fmla="*/ 1810310 w 4929234"/>
              <a:gd name="connsiteY8" fmla="*/ 24353 h 1357326"/>
              <a:gd name="connsiteX0" fmla="*/ 3118926 w 4929234"/>
              <a:gd name="connsiteY0" fmla="*/ 0 h 1332973"/>
              <a:gd name="connsiteX1" fmla="*/ 4929227 w 4929234"/>
              <a:gd name="connsiteY1" fmla="*/ 654312 h 1332973"/>
              <a:gd name="connsiteX2" fmla="*/ 3118924 w 4929234"/>
              <a:gd name="connsiteY2" fmla="*/ 1308620 h 1332973"/>
              <a:gd name="connsiteX3" fmla="*/ 2464616 w 4929234"/>
              <a:gd name="connsiteY3" fmla="*/ 1332973 h 1332973"/>
              <a:gd name="connsiteX4" fmla="*/ 1810307 w 4929234"/>
              <a:gd name="connsiteY4" fmla="*/ 1308620 h 1332973"/>
              <a:gd name="connsiteX5" fmla="*/ 5 w 4929234"/>
              <a:gd name="connsiteY5" fmla="*/ 654309 h 1332973"/>
              <a:gd name="connsiteX6" fmla="*/ 5 w 4929234"/>
              <a:gd name="connsiteY6" fmla="*/ 654305 h 1332973"/>
              <a:gd name="connsiteX7" fmla="*/ 1810310 w 4929234"/>
              <a:gd name="connsiteY7" fmla="*/ 0 h 133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9234" h="1332973">
                <a:moveTo>
                  <a:pt x="3118926" y="0"/>
                </a:moveTo>
                <a:cubicBezTo>
                  <a:pt x="4188305" y="81085"/>
                  <a:pt x="4929234" y="348886"/>
                  <a:pt x="4929227" y="654312"/>
                </a:cubicBezTo>
                <a:cubicBezTo>
                  <a:pt x="4929227" y="959737"/>
                  <a:pt x="4188298" y="1227535"/>
                  <a:pt x="3118924" y="1308620"/>
                </a:cubicBezTo>
                <a:cubicBezTo>
                  <a:pt x="2905775" y="1324782"/>
                  <a:pt x="2685698" y="1332973"/>
                  <a:pt x="2464616" y="1332973"/>
                </a:cubicBezTo>
                <a:cubicBezTo>
                  <a:pt x="2243534" y="1332973"/>
                  <a:pt x="2023456" y="1324782"/>
                  <a:pt x="1810307" y="1308620"/>
                </a:cubicBezTo>
                <a:cubicBezTo>
                  <a:pt x="740930" y="1227535"/>
                  <a:pt x="0" y="959735"/>
                  <a:pt x="5" y="654309"/>
                </a:cubicBezTo>
                <a:lnTo>
                  <a:pt x="5" y="654305"/>
                </a:lnTo>
                <a:cubicBezTo>
                  <a:pt x="10" y="348881"/>
                  <a:pt x="740939" y="81084"/>
                  <a:pt x="1810310" y="0"/>
                </a:cubicBezTo>
              </a:path>
            </a:pathLst>
          </a:custGeom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cxnSp>
        <p:nvCxnSpPr>
          <p:cNvPr id="117" name="Прямая соединительная линия 104">
            <a:extLst>
              <a:ext uri="{FF2B5EF4-FFF2-40B4-BE49-F238E27FC236}">
                <a16:creationId xmlns:a16="http://schemas.microsoft.com/office/drawing/2014/main" id="{3BD108F2-0B30-3C44-777C-83D76D6798D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994023" y="3946991"/>
            <a:ext cx="88295" cy="150745"/>
          </a:xfrm>
          <a:prstGeom prst="line">
            <a:avLst/>
          </a:prstGeom>
          <a:noFill/>
          <a:ln w="6350" algn="ctr">
            <a:solidFill>
              <a:srgbClr val="F69240"/>
            </a:solidFill>
            <a:prstDash val="sysDot"/>
            <a:round/>
            <a:headEnd/>
            <a:tailEnd/>
          </a:ln>
        </p:spPr>
      </p:cxnSp>
      <p:cxnSp>
        <p:nvCxnSpPr>
          <p:cNvPr id="118" name="Прямая соединительная линия 104">
            <a:extLst>
              <a:ext uri="{FF2B5EF4-FFF2-40B4-BE49-F238E27FC236}">
                <a16:creationId xmlns:a16="http://schemas.microsoft.com/office/drawing/2014/main" id="{BF96D7E3-DC01-9990-B407-99B0AB74AE7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285926" y="4052436"/>
            <a:ext cx="88295" cy="150745"/>
          </a:xfrm>
          <a:prstGeom prst="line">
            <a:avLst/>
          </a:prstGeom>
          <a:noFill/>
          <a:ln w="6350" algn="ctr">
            <a:solidFill>
              <a:srgbClr val="F69240"/>
            </a:solidFill>
            <a:prstDash val="sysDot"/>
            <a:round/>
            <a:headEnd/>
            <a:tailEnd/>
          </a:ln>
        </p:spPr>
      </p:cxnSp>
      <p:cxnSp>
        <p:nvCxnSpPr>
          <p:cNvPr id="119" name="Прямая соединительная линия 65">
            <a:extLst>
              <a:ext uri="{FF2B5EF4-FFF2-40B4-BE49-F238E27FC236}">
                <a16:creationId xmlns:a16="http://schemas.microsoft.com/office/drawing/2014/main" id="{AAB48115-0A89-4B73-A449-B9C077F363C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528113" y="3335198"/>
            <a:ext cx="1260231" cy="4763"/>
          </a:xfrm>
          <a:prstGeom prst="line">
            <a:avLst/>
          </a:prstGeom>
          <a:noFill/>
          <a:ln w="3175" algn="ctr">
            <a:solidFill>
              <a:srgbClr val="BE4B48"/>
            </a:solidFill>
            <a:prstDash val="sysDot"/>
            <a:round/>
            <a:headEnd/>
            <a:tailEnd/>
          </a:ln>
        </p:spPr>
      </p:cxnSp>
      <p:cxnSp>
        <p:nvCxnSpPr>
          <p:cNvPr id="120" name="Прямая соединительная линия 49">
            <a:extLst>
              <a:ext uri="{FF2B5EF4-FFF2-40B4-BE49-F238E27FC236}">
                <a16:creationId xmlns:a16="http://schemas.microsoft.com/office/drawing/2014/main" id="{253F3EA9-EE51-2DC1-A557-FC37240DBF3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944283" y="3841596"/>
            <a:ext cx="1261697" cy="6351"/>
          </a:xfrm>
          <a:prstGeom prst="line">
            <a:avLst/>
          </a:prstGeom>
          <a:noFill/>
          <a:ln w="3175" algn="ctr">
            <a:solidFill>
              <a:srgbClr val="BE4B48"/>
            </a:solidFill>
            <a:prstDash val="sysDot"/>
            <a:round/>
            <a:headEnd/>
            <a:tailEnd/>
          </a:ln>
        </p:spPr>
      </p:cxnSp>
      <p:cxnSp>
        <p:nvCxnSpPr>
          <p:cNvPr id="121" name="Прямая соединительная линия 50">
            <a:extLst>
              <a:ext uri="{FF2B5EF4-FFF2-40B4-BE49-F238E27FC236}">
                <a16:creationId xmlns:a16="http://schemas.microsoft.com/office/drawing/2014/main" id="{BC363496-FC73-9D26-8F48-0DA04BAB9DA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765506" y="3779685"/>
            <a:ext cx="1261697" cy="4763"/>
          </a:xfrm>
          <a:prstGeom prst="line">
            <a:avLst/>
          </a:prstGeom>
          <a:noFill/>
          <a:ln w="3175" algn="ctr">
            <a:solidFill>
              <a:srgbClr val="BE4B48"/>
            </a:solidFill>
            <a:prstDash val="sysDot"/>
            <a:round/>
            <a:headEnd/>
            <a:tailEnd/>
          </a:ln>
        </p:spPr>
      </p:cxnSp>
      <p:cxnSp>
        <p:nvCxnSpPr>
          <p:cNvPr id="122" name="Прямая соединительная линия 51">
            <a:extLst>
              <a:ext uri="{FF2B5EF4-FFF2-40B4-BE49-F238E27FC236}">
                <a16:creationId xmlns:a16="http://schemas.microsoft.com/office/drawing/2014/main" id="{3A401534-AF34-9C72-EC75-BE9A68D4B0B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124525" y="3905096"/>
            <a:ext cx="1260231" cy="6351"/>
          </a:xfrm>
          <a:prstGeom prst="line">
            <a:avLst/>
          </a:prstGeom>
          <a:noFill/>
          <a:ln w="3175" algn="ctr">
            <a:solidFill>
              <a:srgbClr val="BE4B48"/>
            </a:solidFill>
            <a:prstDash val="sysDot"/>
            <a:round/>
            <a:headEnd/>
            <a:tailEnd/>
          </a:ln>
        </p:spPr>
      </p:cxnSp>
      <p:cxnSp>
        <p:nvCxnSpPr>
          <p:cNvPr id="123" name="Прямая соединительная линия 52">
            <a:extLst>
              <a:ext uri="{FF2B5EF4-FFF2-40B4-BE49-F238E27FC236}">
                <a16:creationId xmlns:a16="http://schemas.microsoft.com/office/drawing/2014/main" id="{FEEF50A3-269D-00BD-4D83-66079F38ECA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422002" y="3968596"/>
            <a:ext cx="1261697" cy="6351"/>
          </a:xfrm>
          <a:prstGeom prst="line">
            <a:avLst/>
          </a:prstGeom>
          <a:noFill/>
          <a:ln w="3175" algn="ctr">
            <a:solidFill>
              <a:srgbClr val="BE4B48"/>
            </a:solidFill>
            <a:prstDash val="sysDot"/>
            <a:round/>
            <a:headEnd/>
            <a:tailEnd/>
          </a:ln>
        </p:spPr>
      </p:cxnSp>
      <p:cxnSp>
        <p:nvCxnSpPr>
          <p:cNvPr id="124" name="Прямая соединительная линия 53">
            <a:extLst>
              <a:ext uri="{FF2B5EF4-FFF2-40B4-BE49-F238E27FC236}">
                <a16:creationId xmlns:a16="http://schemas.microsoft.com/office/drawing/2014/main" id="{AF9013D1-D6C4-CDC5-89A1-620605B22C7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368836" y="3956348"/>
            <a:ext cx="1261697" cy="6351"/>
          </a:xfrm>
          <a:prstGeom prst="line">
            <a:avLst/>
          </a:prstGeom>
          <a:noFill/>
          <a:ln w="3175" algn="ctr">
            <a:solidFill>
              <a:srgbClr val="BE4B48"/>
            </a:solidFill>
            <a:prstDash val="sysDot"/>
            <a:round/>
            <a:headEnd/>
            <a:tailEnd/>
          </a:ln>
        </p:spPr>
      </p:cxnSp>
      <p:cxnSp>
        <p:nvCxnSpPr>
          <p:cNvPr id="125" name="Прямая соединительная линия 54">
            <a:extLst>
              <a:ext uri="{FF2B5EF4-FFF2-40B4-BE49-F238E27FC236}">
                <a16:creationId xmlns:a16="http://schemas.microsoft.com/office/drawing/2014/main" id="{D831FF42-7E1E-92AB-1BF9-4169AE5ABC3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607697" y="3892848"/>
            <a:ext cx="1260231" cy="6351"/>
          </a:xfrm>
          <a:prstGeom prst="line">
            <a:avLst/>
          </a:prstGeom>
          <a:noFill/>
          <a:ln w="3175" algn="ctr">
            <a:solidFill>
              <a:srgbClr val="BE4B48"/>
            </a:solidFill>
            <a:prstDash val="sysDot"/>
            <a:round/>
            <a:headEnd/>
            <a:tailEnd/>
          </a:ln>
        </p:spPr>
      </p:cxnSp>
      <p:cxnSp>
        <p:nvCxnSpPr>
          <p:cNvPr id="126" name="Прямая соединительная линия 55">
            <a:extLst>
              <a:ext uri="{FF2B5EF4-FFF2-40B4-BE49-F238E27FC236}">
                <a16:creationId xmlns:a16="http://schemas.microsoft.com/office/drawing/2014/main" id="{4A6A2F72-78C9-CB2E-9323-E89268C65F3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424515" y="3829348"/>
            <a:ext cx="1623647" cy="6351"/>
          </a:xfrm>
          <a:prstGeom prst="line">
            <a:avLst/>
          </a:prstGeom>
          <a:noFill/>
          <a:ln w="3175" algn="ctr">
            <a:solidFill>
              <a:srgbClr val="BE4B48"/>
            </a:solidFill>
            <a:prstDash val="sysDot"/>
            <a:round/>
            <a:headEnd/>
            <a:tailEnd/>
          </a:ln>
        </p:spPr>
      </p:cxnSp>
      <p:cxnSp>
        <p:nvCxnSpPr>
          <p:cNvPr id="127" name="Прямая соединительная линия 56">
            <a:extLst>
              <a:ext uri="{FF2B5EF4-FFF2-40B4-BE49-F238E27FC236}">
                <a16:creationId xmlns:a16="http://schemas.microsoft.com/office/drawing/2014/main" id="{5815C093-7C61-B601-AB5E-D95EAF32313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244285" y="3767437"/>
            <a:ext cx="1982665" cy="4763"/>
          </a:xfrm>
          <a:prstGeom prst="line">
            <a:avLst/>
          </a:prstGeom>
          <a:noFill/>
          <a:ln w="3175" algn="ctr">
            <a:solidFill>
              <a:srgbClr val="BE4B48"/>
            </a:solidFill>
            <a:prstDash val="sysDot"/>
            <a:round/>
            <a:headEnd/>
            <a:tailEnd/>
          </a:ln>
        </p:spPr>
      </p:cxnSp>
      <p:cxnSp>
        <p:nvCxnSpPr>
          <p:cNvPr id="128" name="Прямая соединительная линия 57">
            <a:extLst>
              <a:ext uri="{FF2B5EF4-FFF2-40B4-BE49-F238E27FC236}">
                <a16:creationId xmlns:a16="http://schemas.microsoft.com/office/drawing/2014/main" id="{760F3AA3-F4E4-F8BB-16FB-6E245B171D4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031796" y="3640439"/>
            <a:ext cx="2373923" cy="4763"/>
          </a:xfrm>
          <a:prstGeom prst="line">
            <a:avLst/>
          </a:prstGeom>
          <a:noFill/>
          <a:ln w="3175" algn="ctr">
            <a:solidFill>
              <a:srgbClr val="BE4B48"/>
            </a:solidFill>
            <a:prstDash val="sysDot"/>
            <a:round/>
            <a:headEnd/>
            <a:tailEnd/>
          </a:ln>
        </p:spPr>
      </p:cxnSp>
      <p:cxnSp>
        <p:nvCxnSpPr>
          <p:cNvPr id="129" name="Прямая соединительная линия 58">
            <a:extLst>
              <a:ext uri="{FF2B5EF4-FFF2-40B4-BE49-F238E27FC236}">
                <a16:creationId xmlns:a16="http://schemas.microsoft.com/office/drawing/2014/main" id="{5AD3BD1E-43C8-73D4-038B-3A04A5B24DD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122656" y="3703934"/>
            <a:ext cx="2222989" cy="4763"/>
          </a:xfrm>
          <a:prstGeom prst="line">
            <a:avLst/>
          </a:prstGeom>
          <a:noFill/>
          <a:ln w="3175" algn="ctr">
            <a:solidFill>
              <a:srgbClr val="BE4B48"/>
            </a:solidFill>
            <a:prstDash val="sysDot"/>
            <a:round/>
            <a:headEnd/>
            <a:tailEnd/>
          </a:ln>
        </p:spPr>
      </p:cxnSp>
      <p:cxnSp>
        <p:nvCxnSpPr>
          <p:cNvPr id="130" name="Прямая соединительная линия 61">
            <a:extLst>
              <a:ext uri="{FF2B5EF4-FFF2-40B4-BE49-F238E27FC236}">
                <a16:creationId xmlns:a16="http://schemas.microsoft.com/office/drawing/2014/main" id="{41B78E76-0FA1-A68F-D4EB-B7DEFA88663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654136" y="3724119"/>
            <a:ext cx="1261697" cy="4763"/>
          </a:xfrm>
          <a:prstGeom prst="line">
            <a:avLst/>
          </a:prstGeom>
          <a:noFill/>
          <a:ln w="3175" algn="ctr">
            <a:solidFill>
              <a:srgbClr val="BE4B48"/>
            </a:solidFill>
            <a:prstDash val="sysDot"/>
            <a:round/>
            <a:headEnd/>
            <a:tailEnd/>
          </a:ln>
        </p:spPr>
      </p:cxnSp>
      <p:cxnSp>
        <p:nvCxnSpPr>
          <p:cNvPr id="131" name="Прямая соединительная линия 62">
            <a:extLst>
              <a:ext uri="{FF2B5EF4-FFF2-40B4-BE49-F238E27FC236}">
                <a16:creationId xmlns:a16="http://schemas.microsoft.com/office/drawing/2014/main" id="{D5EA32DF-82B2-8BC8-F0D9-00D8DFE5B83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586730" y="3652687"/>
            <a:ext cx="1261697" cy="4763"/>
          </a:xfrm>
          <a:prstGeom prst="line">
            <a:avLst/>
          </a:prstGeom>
          <a:noFill/>
          <a:ln w="3175" algn="ctr">
            <a:solidFill>
              <a:srgbClr val="BE4B48"/>
            </a:solidFill>
            <a:prstDash val="sysDot"/>
            <a:round/>
            <a:headEnd/>
            <a:tailEnd/>
          </a:ln>
        </p:spPr>
      </p:cxnSp>
      <p:cxnSp>
        <p:nvCxnSpPr>
          <p:cNvPr id="132" name="Прямая соединительная линия 64">
            <a:extLst>
              <a:ext uri="{FF2B5EF4-FFF2-40B4-BE49-F238E27FC236}">
                <a16:creationId xmlns:a16="http://schemas.microsoft.com/office/drawing/2014/main" id="{78FA41A6-D050-2327-F4EA-62317CD1FDE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488555" y="3525698"/>
            <a:ext cx="1291003" cy="4763"/>
          </a:xfrm>
          <a:prstGeom prst="line">
            <a:avLst/>
          </a:prstGeom>
          <a:noFill/>
          <a:ln w="3175" algn="ctr">
            <a:solidFill>
              <a:srgbClr val="BE4B48"/>
            </a:solidFill>
            <a:prstDash val="sysDot"/>
            <a:round/>
            <a:headEnd/>
            <a:tailEnd/>
          </a:ln>
        </p:spPr>
      </p:cxnSp>
      <p:cxnSp>
        <p:nvCxnSpPr>
          <p:cNvPr id="133" name="Прямая соединительная линия 63">
            <a:extLst>
              <a:ext uri="{FF2B5EF4-FFF2-40B4-BE49-F238E27FC236}">
                <a16:creationId xmlns:a16="http://schemas.microsoft.com/office/drawing/2014/main" id="{500C69D9-3C8D-5EA5-DC00-DF574AAEBA2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519316" y="3589198"/>
            <a:ext cx="1411167" cy="4763"/>
          </a:xfrm>
          <a:prstGeom prst="line">
            <a:avLst/>
          </a:prstGeom>
          <a:noFill/>
          <a:ln w="3175" algn="ctr">
            <a:solidFill>
              <a:srgbClr val="BE4B48"/>
            </a:solidFill>
            <a:prstDash val="sysDot"/>
            <a:round/>
            <a:headEnd/>
            <a:tailEnd/>
          </a:ln>
        </p:spPr>
      </p:cxnSp>
      <p:cxnSp>
        <p:nvCxnSpPr>
          <p:cNvPr id="134" name="Прямая соединительная линия 83">
            <a:extLst>
              <a:ext uri="{FF2B5EF4-FFF2-40B4-BE49-F238E27FC236}">
                <a16:creationId xmlns:a16="http://schemas.microsoft.com/office/drawing/2014/main" id="{61F3B248-F347-AE20-04EF-A20E41CBD14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44865" y="2207933"/>
            <a:ext cx="118696" cy="506412"/>
          </a:xfrm>
          <a:prstGeom prst="line">
            <a:avLst/>
          </a:prstGeom>
          <a:noFill/>
          <a:ln w="3175" algn="ctr">
            <a:solidFill>
              <a:srgbClr val="98B954"/>
            </a:solidFill>
            <a:prstDash val="sysDot"/>
            <a:round/>
            <a:headEnd/>
            <a:tailEnd/>
          </a:ln>
        </p:spPr>
      </p:cxnSp>
      <p:cxnSp>
        <p:nvCxnSpPr>
          <p:cNvPr id="135" name="Прямая соединительная линия 84">
            <a:extLst>
              <a:ext uri="{FF2B5EF4-FFF2-40B4-BE49-F238E27FC236}">
                <a16:creationId xmlns:a16="http://schemas.microsoft.com/office/drawing/2014/main" id="{A6975BC2-128C-6B4C-0F31-9ACF0B8AE95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86094" y="2248716"/>
            <a:ext cx="150935" cy="601663"/>
          </a:xfrm>
          <a:prstGeom prst="line">
            <a:avLst/>
          </a:prstGeom>
          <a:noFill/>
          <a:ln w="3175" algn="ctr">
            <a:solidFill>
              <a:srgbClr val="98B954"/>
            </a:solidFill>
            <a:prstDash val="sysDot"/>
            <a:round/>
            <a:headEnd/>
            <a:tailEnd/>
          </a:ln>
        </p:spPr>
      </p:cxnSp>
      <p:cxnSp>
        <p:nvCxnSpPr>
          <p:cNvPr id="136" name="Прямая соединительная линия 87">
            <a:extLst>
              <a:ext uri="{FF2B5EF4-FFF2-40B4-BE49-F238E27FC236}">
                <a16:creationId xmlns:a16="http://schemas.microsoft.com/office/drawing/2014/main" id="{AA95BD78-2877-F461-44BC-643FD3F041F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30360" y="2300596"/>
            <a:ext cx="454269" cy="1827213"/>
          </a:xfrm>
          <a:prstGeom prst="line">
            <a:avLst/>
          </a:prstGeom>
          <a:noFill/>
          <a:ln w="3175" algn="ctr">
            <a:solidFill>
              <a:srgbClr val="98B954"/>
            </a:solidFill>
            <a:prstDash val="sysDot"/>
            <a:round/>
            <a:headEnd/>
            <a:tailEnd/>
          </a:ln>
        </p:spPr>
      </p:cxnSp>
      <p:cxnSp>
        <p:nvCxnSpPr>
          <p:cNvPr id="137" name="Прямая соединительная линия 87">
            <a:extLst>
              <a:ext uri="{FF2B5EF4-FFF2-40B4-BE49-F238E27FC236}">
                <a16:creationId xmlns:a16="http://schemas.microsoft.com/office/drawing/2014/main" id="{2DD1D1D0-DEA7-1087-834C-C7448D4C73D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6697" y="2352372"/>
            <a:ext cx="454269" cy="1827213"/>
          </a:xfrm>
          <a:prstGeom prst="line">
            <a:avLst/>
          </a:prstGeom>
          <a:noFill/>
          <a:ln w="3175" algn="ctr">
            <a:solidFill>
              <a:srgbClr val="98B954"/>
            </a:solidFill>
            <a:prstDash val="sysDot"/>
            <a:round/>
            <a:headEnd/>
            <a:tailEnd/>
          </a:ln>
        </p:spPr>
      </p:cxnSp>
      <p:cxnSp>
        <p:nvCxnSpPr>
          <p:cNvPr id="138" name="Прямая соединительная линия 87">
            <a:extLst>
              <a:ext uri="{FF2B5EF4-FFF2-40B4-BE49-F238E27FC236}">
                <a16:creationId xmlns:a16="http://schemas.microsoft.com/office/drawing/2014/main" id="{92687C95-4731-56FA-3D3F-9F1AAE33109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05049" y="2468203"/>
            <a:ext cx="438898" cy="1779415"/>
          </a:xfrm>
          <a:prstGeom prst="line">
            <a:avLst/>
          </a:prstGeom>
          <a:noFill/>
          <a:ln w="3175" algn="ctr">
            <a:solidFill>
              <a:srgbClr val="98B954"/>
            </a:solidFill>
            <a:prstDash val="sysDot"/>
            <a:round/>
            <a:headEnd/>
            <a:tailEnd/>
          </a:ln>
        </p:spPr>
      </p:cxnSp>
      <p:cxnSp>
        <p:nvCxnSpPr>
          <p:cNvPr id="139" name="Прямая соединительная линия 83">
            <a:extLst>
              <a:ext uri="{FF2B5EF4-FFF2-40B4-BE49-F238E27FC236}">
                <a16:creationId xmlns:a16="http://schemas.microsoft.com/office/drawing/2014/main" id="{1725D29D-712B-A800-2035-0A3A6963377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26305" y="2198659"/>
            <a:ext cx="118696" cy="506412"/>
          </a:xfrm>
          <a:prstGeom prst="line">
            <a:avLst/>
          </a:prstGeom>
          <a:noFill/>
          <a:ln w="3175" algn="ctr">
            <a:solidFill>
              <a:srgbClr val="98B954"/>
            </a:solidFill>
            <a:prstDash val="sysDot"/>
            <a:round/>
            <a:headEnd/>
            <a:tailEnd/>
          </a:ln>
        </p:spPr>
      </p:cxnSp>
      <p:cxnSp>
        <p:nvCxnSpPr>
          <p:cNvPr id="140" name="Прямая соединительная линия 83">
            <a:extLst>
              <a:ext uri="{FF2B5EF4-FFF2-40B4-BE49-F238E27FC236}">
                <a16:creationId xmlns:a16="http://schemas.microsoft.com/office/drawing/2014/main" id="{27D104E0-2351-E3C3-1CF2-3FCF756C51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09312" y="2231878"/>
            <a:ext cx="118696" cy="506412"/>
          </a:xfrm>
          <a:prstGeom prst="line">
            <a:avLst/>
          </a:prstGeom>
          <a:noFill/>
          <a:ln w="3175" algn="ctr">
            <a:solidFill>
              <a:srgbClr val="98B954"/>
            </a:solidFill>
            <a:prstDash val="sysDot"/>
            <a:round/>
            <a:headEnd/>
            <a:tailEnd/>
          </a:ln>
        </p:spPr>
      </p:cxnSp>
      <p:cxnSp>
        <p:nvCxnSpPr>
          <p:cNvPr id="141" name="Прямая соединительная линия 83">
            <a:extLst>
              <a:ext uri="{FF2B5EF4-FFF2-40B4-BE49-F238E27FC236}">
                <a16:creationId xmlns:a16="http://schemas.microsoft.com/office/drawing/2014/main" id="{3902332F-8129-33B2-A18C-EFAEBF8D143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86944" y="2241489"/>
            <a:ext cx="118696" cy="506412"/>
          </a:xfrm>
          <a:prstGeom prst="line">
            <a:avLst/>
          </a:prstGeom>
          <a:noFill/>
          <a:ln w="3175" algn="ctr">
            <a:solidFill>
              <a:srgbClr val="98B954"/>
            </a:solidFill>
            <a:prstDash val="sysDot"/>
            <a:round/>
            <a:headEnd/>
            <a:tailEnd/>
          </a:ln>
        </p:spPr>
      </p:cxnSp>
      <p:cxnSp>
        <p:nvCxnSpPr>
          <p:cNvPr id="142" name="Прямая соединительная линия 83">
            <a:extLst>
              <a:ext uri="{FF2B5EF4-FFF2-40B4-BE49-F238E27FC236}">
                <a16:creationId xmlns:a16="http://schemas.microsoft.com/office/drawing/2014/main" id="{26B7554A-4937-19F0-C9CF-C55FFCB9DE9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78485" y="2298942"/>
            <a:ext cx="118696" cy="506412"/>
          </a:xfrm>
          <a:prstGeom prst="line">
            <a:avLst/>
          </a:prstGeom>
          <a:noFill/>
          <a:ln w="3175" algn="ctr">
            <a:solidFill>
              <a:srgbClr val="98B954"/>
            </a:solidFill>
            <a:prstDash val="sysDot"/>
            <a:round/>
            <a:headEnd/>
            <a:tailEnd/>
          </a:ln>
        </p:spPr>
      </p:cxnSp>
      <p:cxnSp>
        <p:nvCxnSpPr>
          <p:cNvPr id="143" name="Прямая соединительная линия 83">
            <a:extLst>
              <a:ext uri="{FF2B5EF4-FFF2-40B4-BE49-F238E27FC236}">
                <a16:creationId xmlns:a16="http://schemas.microsoft.com/office/drawing/2014/main" id="{5BFB1111-150B-6A2C-836E-CC6603A7874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80721" y="2368487"/>
            <a:ext cx="118696" cy="506412"/>
          </a:xfrm>
          <a:prstGeom prst="line">
            <a:avLst/>
          </a:prstGeom>
          <a:noFill/>
          <a:ln w="3175" algn="ctr">
            <a:solidFill>
              <a:srgbClr val="98B954"/>
            </a:solidFill>
            <a:prstDash val="sysDot"/>
            <a:round/>
            <a:headEnd/>
            <a:tailEnd/>
          </a:ln>
        </p:spPr>
      </p:cxnSp>
      <p:cxnSp>
        <p:nvCxnSpPr>
          <p:cNvPr id="144" name="Прямая соединительная линия 83">
            <a:extLst>
              <a:ext uri="{FF2B5EF4-FFF2-40B4-BE49-F238E27FC236}">
                <a16:creationId xmlns:a16="http://schemas.microsoft.com/office/drawing/2014/main" id="{A57B92D8-F90B-4C3C-E7FE-EB30B01F83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85959" y="2466967"/>
            <a:ext cx="118696" cy="506412"/>
          </a:xfrm>
          <a:prstGeom prst="line">
            <a:avLst/>
          </a:prstGeom>
          <a:noFill/>
          <a:ln w="3175" algn="ctr">
            <a:solidFill>
              <a:srgbClr val="98B954"/>
            </a:solidFill>
            <a:prstDash val="sysDot"/>
            <a:round/>
            <a:headEnd/>
            <a:tailEnd/>
          </a:ln>
        </p:spPr>
      </p:cxnSp>
      <p:cxnSp>
        <p:nvCxnSpPr>
          <p:cNvPr id="145" name="Прямая соединительная линия 45">
            <a:extLst>
              <a:ext uri="{FF2B5EF4-FFF2-40B4-BE49-F238E27FC236}">
                <a16:creationId xmlns:a16="http://schemas.microsoft.com/office/drawing/2014/main" id="{38073177-F590-2228-C25B-ACD0F07CC96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84584" y="3874934"/>
            <a:ext cx="99647" cy="223839"/>
          </a:xfrm>
          <a:prstGeom prst="line">
            <a:avLst/>
          </a:prstGeom>
          <a:noFill/>
          <a:ln w="3175" algn="ctr">
            <a:solidFill>
              <a:srgbClr val="98B954"/>
            </a:solidFill>
            <a:prstDash val="sysDot"/>
            <a:round/>
            <a:headEnd/>
            <a:tailEnd/>
          </a:ln>
        </p:spPr>
      </p:cxnSp>
      <p:cxnSp>
        <p:nvCxnSpPr>
          <p:cNvPr id="146" name="Прямая соединительная линия 46">
            <a:extLst>
              <a:ext uri="{FF2B5EF4-FFF2-40B4-BE49-F238E27FC236}">
                <a16:creationId xmlns:a16="http://schemas.microsoft.com/office/drawing/2014/main" id="{EC624A86-15E7-8303-DD2F-40281D30C76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27432" y="3911447"/>
            <a:ext cx="99647" cy="288925"/>
          </a:xfrm>
          <a:prstGeom prst="line">
            <a:avLst/>
          </a:prstGeom>
          <a:noFill/>
          <a:ln w="3175" algn="ctr">
            <a:solidFill>
              <a:srgbClr val="98B954"/>
            </a:solidFill>
            <a:prstDash val="sysDot"/>
            <a:round/>
            <a:headEnd/>
            <a:tailEnd/>
          </a:ln>
        </p:spPr>
      </p:cxnSp>
      <p:cxnSp>
        <p:nvCxnSpPr>
          <p:cNvPr id="147" name="Прямая соединительная линия 72">
            <a:extLst>
              <a:ext uri="{FF2B5EF4-FFF2-40B4-BE49-F238E27FC236}">
                <a16:creationId xmlns:a16="http://schemas.microsoft.com/office/drawing/2014/main" id="{AA876D06-6707-58A7-7720-1D7EB587BA3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62203" y="4000346"/>
            <a:ext cx="87923" cy="350837"/>
          </a:xfrm>
          <a:prstGeom prst="line">
            <a:avLst/>
          </a:prstGeom>
          <a:noFill/>
          <a:ln w="3175" algn="ctr">
            <a:solidFill>
              <a:srgbClr val="98B954"/>
            </a:solidFill>
            <a:prstDash val="sysDot"/>
            <a:round/>
            <a:headEnd/>
            <a:tailEnd/>
          </a:ln>
        </p:spPr>
      </p:cxnSp>
      <p:cxnSp>
        <p:nvCxnSpPr>
          <p:cNvPr id="148" name="Прямая соединительная линия 75">
            <a:extLst>
              <a:ext uri="{FF2B5EF4-FFF2-40B4-BE49-F238E27FC236}">
                <a16:creationId xmlns:a16="http://schemas.microsoft.com/office/drawing/2014/main" id="{C42BECDA-EF0D-A357-4DBF-0D53FCB911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45725" y="4000346"/>
            <a:ext cx="71804" cy="347663"/>
          </a:xfrm>
          <a:prstGeom prst="line">
            <a:avLst/>
          </a:prstGeom>
          <a:noFill/>
          <a:ln w="3175" algn="ctr">
            <a:solidFill>
              <a:srgbClr val="98B954"/>
            </a:solidFill>
            <a:prstDash val="sysDot"/>
            <a:round/>
            <a:headEnd/>
            <a:tailEnd/>
          </a:ln>
        </p:spPr>
      </p:cxnSp>
      <p:cxnSp>
        <p:nvCxnSpPr>
          <p:cNvPr id="149" name="Прямая соединительная линия 76">
            <a:extLst>
              <a:ext uri="{FF2B5EF4-FFF2-40B4-BE49-F238E27FC236}">
                <a16:creationId xmlns:a16="http://schemas.microsoft.com/office/drawing/2014/main" id="{5146B4B7-4D18-10F7-69C1-294A52DD25C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17542" y="3971771"/>
            <a:ext cx="71803" cy="346075"/>
          </a:xfrm>
          <a:prstGeom prst="line">
            <a:avLst/>
          </a:prstGeom>
          <a:noFill/>
          <a:ln w="3175" algn="ctr">
            <a:solidFill>
              <a:srgbClr val="98B954"/>
            </a:solidFill>
            <a:prstDash val="sysDot"/>
            <a:round/>
            <a:headEnd/>
            <a:tailEnd/>
          </a:ln>
        </p:spPr>
      </p:cxnSp>
      <p:cxnSp>
        <p:nvCxnSpPr>
          <p:cNvPr id="150" name="Прямая соединительная линия 78">
            <a:extLst>
              <a:ext uri="{FF2B5EF4-FFF2-40B4-BE49-F238E27FC236}">
                <a16:creationId xmlns:a16="http://schemas.microsoft.com/office/drawing/2014/main" id="{A5EBDC88-F282-3292-2771-658AFC009AD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89333" y="3936846"/>
            <a:ext cx="71804" cy="347663"/>
          </a:xfrm>
          <a:prstGeom prst="line">
            <a:avLst/>
          </a:prstGeom>
          <a:noFill/>
          <a:ln w="3175" algn="ctr">
            <a:solidFill>
              <a:srgbClr val="98B954"/>
            </a:solidFill>
            <a:prstDash val="sysDot"/>
            <a:round/>
            <a:headEnd/>
            <a:tailEnd/>
          </a:ln>
        </p:spPr>
      </p:cxnSp>
      <p:cxnSp>
        <p:nvCxnSpPr>
          <p:cNvPr id="151" name="Прямая соединительная линия 85">
            <a:extLst>
              <a:ext uri="{FF2B5EF4-FFF2-40B4-BE49-F238E27FC236}">
                <a16:creationId xmlns:a16="http://schemas.microsoft.com/office/drawing/2014/main" id="{09BE12EE-5CF3-DCB6-754F-74572A8517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75741" y="3936853"/>
            <a:ext cx="86459" cy="414337"/>
          </a:xfrm>
          <a:prstGeom prst="line">
            <a:avLst/>
          </a:prstGeom>
          <a:noFill/>
          <a:ln w="3175" algn="ctr">
            <a:solidFill>
              <a:srgbClr val="98B954"/>
            </a:solidFill>
            <a:prstDash val="sysDot"/>
            <a:round/>
            <a:headEnd/>
            <a:tailEnd/>
          </a:ln>
        </p:spPr>
      </p:cxnSp>
      <p:cxnSp>
        <p:nvCxnSpPr>
          <p:cNvPr id="152" name="Прямая соединительная линия 86">
            <a:extLst>
              <a:ext uri="{FF2B5EF4-FFF2-40B4-BE49-F238E27FC236}">
                <a16:creationId xmlns:a16="http://schemas.microsoft.com/office/drawing/2014/main" id="{4F226088-B62C-D9AE-7DBB-DDB3D0259CD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55579" y="3747941"/>
            <a:ext cx="120163" cy="569913"/>
          </a:xfrm>
          <a:prstGeom prst="line">
            <a:avLst/>
          </a:prstGeom>
          <a:noFill/>
          <a:ln w="3175" algn="ctr">
            <a:solidFill>
              <a:srgbClr val="98B954"/>
            </a:solidFill>
            <a:prstDash val="sysDot"/>
            <a:round/>
            <a:headEnd/>
            <a:tailEnd/>
          </a:ln>
        </p:spPr>
      </p:cxnSp>
      <p:pic>
        <p:nvPicPr>
          <p:cNvPr id="153" name="Picture 26" descr="Компоновка 1">
            <a:extLst>
              <a:ext uri="{FF2B5EF4-FFF2-40B4-BE49-F238E27FC236}">
                <a16:creationId xmlns:a16="http://schemas.microsoft.com/office/drawing/2014/main" id="{24271581-FE5A-7C3D-88D9-88F849D0F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7262">
            <a:off x="3339798" y="1080655"/>
            <a:ext cx="953967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" name="Picture 27" descr="Электро2">
            <a:extLst>
              <a:ext uri="{FF2B5EF4-FFF2-40B4-BE49-F238E27FC236}">
                <a16:creationId xmlns:a16="http://schemas.microsoft.com/office/drawing/2014/main" id="{18A8D11D-63AE-F4DE-4163-95B6BDE6C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911808" flipH="1" flipV="1">
            <a:off x="7421939" y="3010521"/>
            <a:ext cx="923629" cy="98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" name="Rectangle 58">
            <a:extLst>
              <a:ext uri="{FF2B5EF4-FFF2-40B4-BE49-F238E27FC236}">
                <a16:creationId xmlns:a16="http://schemas.microsoft.com/office/drawing/2014/main" id="{19CE5874-47EA-6780-ECB9-1CFA41725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0109" y="2912362"/>
            <a:ext cx="184714" cy="27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5" rIns="91432" bIns="4571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z="1200">
              <a:solidFill>
                <a:srgbClr val="3333FF"/>
              </a:solidFill>
              <a:cs typeface="Arial" charset="0"/>
            </a:endParaRPr>
          </a:p>
        </p:txBody>
      </p:sp>
      <p:sp>
        <p:nvSpPr>
          <p:cNvPr id="156" name="Text Box 50">
            <a:extLst>
              <a:ext uri="{FF2B5EF4-FFF2-40B4-BE49-F238E27FC236}">
                <a16:creationId xmlns:a16="http://schemas.microsoft.com/office/drawing/2014/main" id="{ADFB9152-DBA6-6D27-9B2D-0ED9068D5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9421" y="935434"/>
            <a:ext cx="3960935" cy="26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100" u="sng" dirty="0" err="1">
                <a:solidFill>
                  <a:srgbClr val="EA0000"/>
                </a:solidFill>
                <a:cs typeface="Arial" charset="0"/>
              </a:rPr>
              <a:t>Среднеорбитальная</a:t>
            </a:r>
            <a:r>
              <a:rPr lang="ru-RU" sz="1100" u="sng" dirty="0">
                <a:solidFill>
                  <a:srgbClr val="EA0000"/>
                </a:solidFill>
                <a:cs typeface="Arial" charset="0"/>
              </a:rPr>
              <a:t> КС гидрометеорологического назначения</a:t>
            </a:r>
          </a:p>
        </p:txBody>
      </p:sp>
      <p:sp>
        <p:nvSpPr>
          <p:cNvPr id="157" name="Line 41">
            <a:extLst>
              <a:ext uri="{FF2B5EF4-FFF2-40B4-BE49-F238E27FC236}">
                <a16:creationId xmlns:a16="http://schemas.microsoft.com/office/drawing/2014/main" id="{ADE4EF38-B463-8802-9586-166C721936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7439" y="3326246"/>
            <a:ext cx="3601093" cy="1643632"/>
          </a:xfrm>
          <a:prstGeom prst="line">
            <a:avLst/>
          </a:prstGeom>
          <a:ln>
            <a:solidFill>
              <a:srgbClr val="EA0000"/>
            </a:solidFill>
            <a:prstDash val="lgDash"/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lIns="91432" tIns="45715" rIns="91432" bIns="45715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8" name="Line 44">
            <a:extLst>
              <a:ext uri="{FF2B5EF4-FFF2-40B4-BE49-F238E27FC236}">
                <a16:creationId xmlns:a16="http://schemas.microsoft.com/office/drawing/2014/main" id="{478DC99F-8241-07F8-900F-0A4D710CD2A6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5297" y="4008607"/>
            <a:ext cx="2719667" cy="1844103"/>
          </a:xfrm>
          <a:prstGeom prst="line">
            <a:avLst/>
          </a:prstGeom>
          <a:ln>
            <a:solidFill>
              <a:srgbClr val="EA0000"/>
            </a:solidFill>
            <a:prstDash val="lgDash"/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lIns="91432" tIns="45715" rIns="91432" bIns="45715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9" name="Text Box 50">
            <a:extLst>
              <a:ext uri="{FF2B5EF4-FFF2-40B4-BE49-F238E27FC236}">
                <a16:creationId xmlns:a16="http://schemas.microsoft.com/office/drawing/2014/main" id="{B41FACED-1EBB-C495-743A-DFBCC3209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0024" y="2677216"/>
            <a:ext cx="3143251" cy="43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100" u="sng" dirty="0">
                <a:solidFill>
                  <a:srgbClr val="EA0000"/>
                </a:solidFill>
                <a:cs typeface="Arial" charset="0"/>
              </a:rPr>
              <a:t>Высокоорбитальная КС гидрометеорологического назначения</a:t>
            </a:r>
          </a:p>
        </p:txBody>
      </p:sp>
      <p:pic>
        <p:nvPicPr>
          <p:cNvPr id="160" name="Picture 10">
            <a:extLst>
              <a:ext uri="{FF2B5EF4-FFF2-40B4-BE49-F238E27FC236}">
                <a16:creationId xmlns:a16="http://schemas.microsoft.com/office/drawing/2014/main" id="{C2EDC158-D74B-884F-418C-9568E9E32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18555" y="4560023"/>
            <a:ext cx="1071196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" name="Line 41">
            <a:extLst>
              <a:ext uri="{FF2B5EF4-FFF2-40B4-BE49-F238E27FC236}">
                <a16:creationId xmlns:a16="http://schemas.microsoft.com/office/drawing/2014/main" id="{AC95A905-43A0-BCAA-625F-B60BD33AE3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84371" y="1057585"/>
            <a:ext cx="3424988" cy="1686579"/>
          </a:xfrm>
          <a:prstGeom prst="line">
            <a:avLst/>
          </a:prstGeom>
          <a:ln>
            <a:solidFill>
              <a:srgbClr val="EA0000"/>
            </a:solidFill>
            <a:prstDash val="lgDash"/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lIns="91432" tIns="45715" rIns="91432" bIns="45715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162" name="Таблица 112">
            <a:extLst>
              <a:ext uri="{FF2B5EF4-FFF2-40B4-BE49-F238E27FC236}">
                <a16:creationId xmlns:a16="http://schemas.microsoft.com/office/drawing/2014/main" id="{4149CF9E-0CEB-5B1F-7064-F406175523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688980"/>
              </p:ext>
            </p:extLst>
          </p:nvPr>
        </p:nvGraphicFramePr>
        <p:xfrm>
          <a:off x="7326490" y="3821701"/>
          <a:ext cx="2494085" cy="1225668"/>
        </p:xfrm>
        <a:graphic>
          <a:graphicData uri="http://schemas.openxmlformats.org/drawingml/2006/table">
            <a:tbl>
              <a:tblPr/>
              <a:tblGrid>
                <a:gridCol w="1701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Название КА</a:t>
                      </a:r>
                    </a:p>
                  </a:txBody>
                  <a:tcPr marL="84455" marR="844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Запуск</a:t>
                      </a:r>
                    </a:p>
                  </a:txBody>
                  <a:tcPr marL="84455" marR="844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1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«Электро – Л» №2</a:t>
                      </a:r>
                    </a:p>
                  </a:txBody>
                  <a:tcPr marL="84455" marR="844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2015</a:t>
                      </a:r>
                    </a:p>
                  </a:txBody>
                  <a:tcPr marL="84455" marR="844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1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«</a:t>
                      </a:r>
                      <a:r>
                        <a:rPr kumimoji="0" lang="ru-R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Электро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 - Л» №3</a:t>
                      </a:r>
                    </a:p>
                  </a:txBody>
                  <a:tcPr marL="84455" marR="844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2019</a:t>
                      </a:r>
                    </a:p>
                  </a:txBody>
                  <a:tcPr marL="84455" marR="844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245061"/>
                  </a:ext>
                </a:extLst>
              </a:tr>
              <a:tr h="3221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«</a:t>
                      </a:r>
                      <a:r>
                        <a:rPr kumimoji="0" lang="ru-R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Электро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 - Л» №4</a:t>
                      </a:r>
                    </a:p>
                  </a:txBody>
                  <a:tcPr marL="84455" marR="844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2023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4455" marR="844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704825"/>
                  </a:ext>
                </a:extLst>
              </a:tr>
            </a:tbl>
          </a:graphicData>
        </a:graphic>
      </p:graphicFrame>
      <p:graphicFrame>
        <p:nvGraphicFramePr>
          <p:cNvPr id="163" name="Таблица 114">
            <a:extLst>
              <a:ext uri="{FF2B5EF4-FFF2-40B4-BE49-F238E27FC236}">
                <a16:creationId xmlns:a16="http://schemas.microsoft.com/office/drawing/2014/main" id="{0FA5D1B9-514B-BB27-B12F-0BE203781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433054"/>
              </p:ext>
            </p:extLst>
          </p:nvPr>
        </p:nvGraphicFramePr>
        <p:xfrm>
          <a:off x="4440709" y="1185682"/>
          <a:ext cx="2416419" cy="920750"/>
        </p:xfrm>
        <a:graphic>
          <a:graphicData uri="http://schemas.openxmlformats.org/drawingml/2006/table">
            <a:tbl>
              <a:tblPr/>
              <a:tblGrid>
                <a:gridCol w="156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Название КА</a:t>
                      </a:r>
                    </a:p>
                  </a:txBody>
                  <a:tcPr marL="84412" marR="84412" marT="45579" marB="455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Запуск</a:t>
                      </a:r>
                    </a:p>
                  </a:txBody>
                  <a:tcPr marL="84412" marR="84412" marT="45579" marB="455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«Метеор-М» №2</a:t>
                      </a:r>
                    </a:p>
                  </a:txBody>
                  <a:tcPr marL="84412" marR="84412" marT="45579" marB="455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2014</a:t>
                      </a:r>
                    </a:p>
                  </a:txBody>
                  <a:tcPr marL="84412" marR="84412" marT="45579" marB="455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«Метеор-М» №2-2</a:t>
                      </a:r>
                    </a:p>
                  </a:txBody>
                  <a:tcPr marL="84412" marR="84412" marT="45579" marB="455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2019</a:t>
                      </a:r>
                    </a:p>
                  </a:txBody>
                  <a:tcPr marL="84412" marR="84412" marT="45579" marB="455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949538"/>
                  </a:ext>
                </a:extLst>
              </a:tr>
            </a:tbl>
          </a:graphicData>
        </a:graphic>
      </p:graphicFrame>
      <p:pic>
        <p:nvPicPr>
          <p:cNvPr id="164" name="Рисунок 48" descr="З-2.JPG">
            <a:extLst>
              <a:ext uri="{FF2B5EF4-FFF2-40B4-BE49-F238E27FC236}">
                <a16:creationId xmlns:a16="http://schemas.microsoft.com/office/drawing/2014/main" id="{A0C05356-E23B-1AA8-73B6-6C2EDDCFC2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3475641" y="2492896"/>
            <a:ext cx="2067657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5" name="Прямая соединительная линия 113">
            <a:extLst>
              <a:ext uri="{FF2B5EF4-FFF2-40B4-BE49-F238E27FC236}">
                <a16:creationId xmlns:a16="http://schemas.microsoft.com/office/drawing/2014/main" id="{F7B1E10E-49B2-D4DC-5E1A-17DBC749D9B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118659" y="3017684"/>
            <a:ext cx="660888" cy="6351"/>
          </a:xfrm>
          <a:prstGeom prst="line">
            <a:avLst/>
          </a:prstGeom>
          <a:noFill/>
          <a:ln w="3175" algn="ctr">
            <a:solidFill>
              <a:srgbClr val="BE4B48"/>
            </a:solidFill>
            <a:prstDash val="sysDot"/>
            <a:round/>
            <a:headEnd/>
            <a:tailEnd/>
          </a:ln>
        </p:spPr>
      </p:cxnSp>
      <p:cxnSp>
        <p:nvCxnSpPr>
          <p:cNvPr id="166" name="Прямая соединительная линия 112">
            <a:extLst>
              <a:ext uri="{FF2B5EF4-FFF2-40B4-BE49-F238E27FC236}">
                <a16:creationId xmlns:a16="http://schemas.microsoft.com/office/drawing/2014/main" id="{CFEE9C20-A768-A376-06C3-1C0863D10B5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938427" y="3081184"/>
            <a:ext cx="841131" cy="6351"/>
          </a:xfrm>
          <a:prstGeom prst="line">
            <a:avLst/>
          </a:prstGeom>
          <a:noFill/>
          <a:ln w="3175" algn="ctr">
            <a:solidFill>
              <a:srgbClr val="BE4B48"/>
            </a:solidFill>
            <a:prstDash val="sysDot"/>
            <a:round/>
            <a:headEnd/>
            <a:tailEnd/>
          </a:ln>
        </p:spPr>
      </p:cxnSp>
      <p:cxnSp>
        <p:nvCxnSpPr>
          <p:cNvPr id="167" name="Прямая соединительная линия 111">
            <a:extLst>
              <a:ext uri="{FF2B5EF4-FFF2-40B4-BE49-F238E27FC236}">
                <a16:creationId xmlns:a16="http://schemas.microsoft.com/office/drawing/2014/main" id="{E95488D2-80DD-26EE-3BDD-9DF812FF0E2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761105" y="3144684"/>
            <a:ext cx="990600" cy="6351"/>
          </a:xfrm>
          <a:prstGeom prst="line">
            <a:avLst/>
          </a:prstGeom>
          <a:noFill/>
          <a:ln w="3175" algn="ctr">
            <a:solidFill>
              <a:srgbClr val="BE4B48"/>
            </a:solidFill>
            <a:prstDash val="sysDot"/>
            <a:round/>
            <a:headEnd/>
            <a:tailEnd/>
          </a:ln>
        </p:spPr>
      </p:cxnSp>
      <p:cxnSp>
        <p:nvCxnSpPr>
          <p:cNvPr id="168" name="Прямая соединительная линия 110">
            <a:extLst>
              <a:ext uri="{FF2B5EF4-FFF2-40B4-BE49-F238E27FC236}">
                <a16:creationId xmlns:a16="http://schemas.microsoft.com/office/drawing/2014/main" id="{B29D037B-2497-276F-BFAB-CB44B2860D9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646805" y="3208198"/>
            <a:ext cx="1052147" cy="4763"/>
          </a:xfrm>
          <a:prstGeom prst="line">
            <a:avLst/>
          </a:prstGeom>
          <a:noFill/>
          <a:ln w="3175" algn="ctr">
            <a:solidFill>
              <a:srgbClr val="BE4B48"/>
            </a:solidFill>
            <a:prstDash val="sysDot"/>
            <a:round/>
            <a:headEnd/>
            <a:tailEnd/>
          </a:ln>
        </p:spPr>
      </p:cxnSp>
      <p:cxnSp>
        <p:nvCxnSpPr>
          <p:cNvPr id="169" name="Прямая соединительная линия 59">
            <a:extLst>
              <a:ext uri="{FF2B5EF4-FFF2-40B4-BE49-F238E27FC236}">
                <a16:creationId xmlns:a16="http://schemas.microsoft.com/office/drawing/2014/main" id="{1594393D-A7F6-4471-5ABB-4B430450BF0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177733" y="3576950"/>
            <a:ext cx="1260231" cy="4763"/>
          </a:xfrm>
          <a:prstGeom prst="line">
            <a:avLst/>
          </a:prstGeom>
          <a:noFill/>
          <a:ln w="3175" algn="ctr">
            <a:solidFill>
              <a:srgbClr val="BE4B48"/>
            </a:solidFill>
            <a:prstDash val="sysDot"/>
            <a:round/>
            <a:headEnd/>
            <a:tailEnd/>
          </a:ln>
        </p:spPr>
      </p:cxnSp>
      <p:cxnSp>
        <p:nvCxnSpPr>
          <p:cNvPr id="170" name="Прямая соединительная линия 60">
            <a:extLst>
              <a:ext uri="{FF2B5EF4-FFF2-40B4-BE49-F238E27FC236}">
                <a16:creationId xmlns:a16="http://schemas.microsoft.com/office/drawing/2014/main" id="{F7ABE547-6D25-2CC9-E771-520AA7A98E1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204106" y="3513450"/>
            <a:ext cx="1260231" cy="4763"/>
          </a:xfrm>
          <a:prstGeom prst="line">
            <a:avLst/>
          </a:prstGeom>
          <a:noFill/>
          <a:ln w="3175" algn="ctr">
            <a:solidFill>
              <a:srgbClr val="BE4B48"/>
            </a:solidFill>
            <a:prstDash val="sysDot"/>
            <a:round/>
            <a:headEnd/>
            <a:tailEnd/>
          </a:ln>
        </p:spPr>
      </p:cxnSp>
      <p:cxnSp>
        <p:nvCxnSpPr>
          <p:cNvPr id="171" name="Прямая соединительная линия 66">
            <a:extLst>
              <a:ext uri="{FF2B5EF4-FFF2-40B4-BE49-F238E27FC236}">
                <a16:creationId xmlns:a16="http://schemas.microsoft.com/office/drawing/2014/main" id="{7C4D665D-38F6-5DD6-44F2-62F7D7A9832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227556" y="3449950"/>
            <a:ext cx="1261697" cy="4763"/>
          </a:xfrm>
          <a:prstGeom prst="line">
            <a:avLst/>
          </a:prstGeom>
          <a:noFill/>
          <a:ln w="3175" algn="ctr">
            <a:solidFill>
              <a:srgbClr val="BE4B48"/>
            </a:solidFill>
            <a:prstDash val="sysDot"/>
            <a:round/>
            <a:headEnd/>
            <a:tailEnd/>
          </a:ln>
        </p:spPr>
      </p:cxnSp>
      <p:cxnSp>
        <p:nvCxnSpPr>
          <p:cNvPr id="172" name="Прямая соединительная линия 67">
            <a:extLst>
              <a:ext uri="{FF2B5EF4-FFF2-40B4-BE49-F238E27FC236}">
                <a16:creationId xmlns:a16="http://schemas.microsoft.com/office/drawing/2014/main" id="{EF074A18-97A7-1727-0FB5-D4A534CC566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168931" y="2941936"/>
            <a:ext cx="444012" cy="6351"/>
          </a:xfrm>
          <a:prstGeom prst="line">
            <a:avLst/>
          </a:prstGeom>
          <a:noFill/>
          <a:ln w="3175" algn="ctr">
            <a:solidFill>
              <a:srgbClr val="BE4B48"/>
            </a:solidFill>
            <a:prstDash val="sysDot"/>
            <a:round/>
            <a:headEnd/>
            <a:tailEnd/>
          </a:ln>
        </p:spPr>
      </p:cxnSp>
      <p:cxnSp>
        <p:nvCxnSpPr>
          <p:cNvPr id="173" name="Прямая соединительная линия 68">
            <a:extLst>
              <a:ext uri="{FF2B5EF4-FFF2-40B4-BE49-F238E27FC236}">
                <a16:creationId xmlns:a16="http://schemas.microsoft.com/office/drawing/2014/main" id="{043F0D77-1AE5-E338-402C-FB7B81A0850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207036" y="3005436"/>
            <a:ext cx="600808" cy="6351"/>
          </a:xfrm>
          <a:prstGeom prst="line">
            <a:avLst/>
          </a:prstGeom>
          <a:noFill/>
          <a:ln w="3175" algn="ctr">
            <a:solidFill>
              <a:srgbClr val="BE4B48"/>
            </a:solidFill>
            <a:prstDash val="sysDot"/>
            <a:round/>
            <a:headEnd/>
            <a:tailEnd/>
          </a:ln>
        </p:spPr>
      </p:cxnSp>
      <p:cxnSp>
        <p:nvCxnSpPr>
          <p:cNvPr id="174" name="Прямая соединительная линия 69">
            <a:extLst>
              <a:ext uri="{FF2B5EF4-FFF2-40B4-BE49-F238E27FC236}">
                <a16:creationId xmlns:a16="http://schemas.microsoft.com/office/drawing/2014/main" id="{69C0F617-BDEE-0AEE-7CB6-225CC9544C3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226093" y="3068936"/>
            <a:ext cx="782515" cy="6351"/>
          </a:xfrm>
          <a:prstGeom prst="line">
            <a:avLst/>
          </a:prstGeom>
          <a:noFill/>
          <a:ln w="3175" algn="ctr">
            <a:solidFill>
              <a:srgbClr val="BE4B48"/>
            </a:solidFill>
            <a:prstDash val="sysDot"/>
            <a:round/>
            <a:headEnd/>
            <a:tailEnd/>
          </a:ln>
        </p:spPr>
      </p:cxnSp>
      <p:cxnSp>
        <p:nvCxnSpPr>
          <p:cNvPr id="175" name="Прямая соединительная линия 70">
            <a:extLst>
              <a:ext uri="{FF2B5EF4-FFF2-40B4-BE49-F238E27FC236}">
                <a16:creationId xmlns:a16="http://schemas.microsoft.com/office/drawing/2014/main" id="{022BB3EE-CF3B-E4F7-D4E7-E12354F8634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205578" y="3132436"/>
            <a:ext cx="962757" cy="6351"/>
          </a:xfrm>
          <a:prstGeom prst="line">
            <a:avLst/>
          </a:prstGeom>
          <a:noFill/>
          <a:ln w="3175" algn="ctr">
            <a:solidFill>
              <a:srgbClr val="BE4B48"/>
            </a:solidFill>
            <a:prstDash val="sysDot"/>
            <a:round/>
            <a:headEnd/>
            <a:tailEnd/>
          </a:ln>
        </p:spPr>
      </p:cxnSp>
      <p:cxnSp>
        <p:nvCxnSpPr>
          <p:cNvPr id="176" name="Прямая соединительная линия 96">
            <a:extLst>
              <a:ext uri="{FF2B5EF4-FFF2-40B4-BE49-F238E27FC236}">
                <a16:creationId xmlns:a16="http://schemas.microsoft.com/office/drawing/2014/main" id="{2CF10CF9-4226-C418-7BDC-D9DD139CF94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980620" y="2155563"/>
            <a:ext cx="420567" cy="606425"/>
          </a:xfrm>
          <a:prstGeom prst="line">
            <a:avLst/>
          </a:prstGeom>
          <a:noFill/>
          <a:ln w="6350" algn="ctr">
            <a:solidFill>
              <a:srgbClr val="F69240"/>
            </a:solidFill>
            <a:prstDash val="sysDot"/>
            <a:round/>
            <a:headEnd/>
            <a:tailEnd/>
          </a:ln>
        </p:spPr>
      </p:cxnSp>
      <p:cxnSp>
        <p:nvCxnSpPr>
          <p:cNvPr id="177" name="Прямая соединительная линия 97">
            <a:extLst>
              <a:ext uri="{FF2B5EF4-FFF2-40B4-BE49-F238E27FC236}">
                <a16:creationId xmlns:a16="http://schemas.microsoft.com/office/drawing/2014/main" id="{38BC8267-43A3-9127-7D14-5AEAD2FBFC7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920539" y="2207933"/>
            <a:ext cx="361951" cy="506412"/>
          </a:xfrm>
          <a:prstGeom prst="line">
            <a:avLst/>
          </a:prstGeom>
          <a:noFill/>
          <a:ln w="6350" algn="ctr">
            <a:solidFill>
              <a:srgbClr val="F69240"/>
            </a:solidFill>
            <a:prstDash val="sysDot"/>
            <a:round/>
            <a:headEnd/>
            <a:tailEnd/>
          </a:ln>
        </p:spPr>
      </p:cxnSp>
      <p:cxnSp>
        <p:nvCxnSpPr>
          <p:cNvPr id="178" name="Прямая соединительная линия 98">
            <a:extLst>
              <a:ext uri="{FF2B5EF4-FFF2-40B4-BE49-F238E27FC236}">
                <a16:creationId xmlns:a16="http://schemas.microsoft.com/office/drawing/2014/main" id="{F1BC6CD5-3913-9730-A3C9-D8C570C08E3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860459" y="2384863"/>
            <a:ext cx="206633" cy="300925"/>
          </a:xfrm>
          <a:prstGeom prst="line">
            <a:avLst/>
          </a:prstGeom>
          <a:noFill/>
          <a:ln w="6350" algn="ctr">
            <a:solidFill>
              <a:srgbClr val="F69240"/>
            </a:solidFill>
            <a:prstDash val="sysDot"/>
            <a:round/>
            <a:headEnd/>
            <a:tailEnd/>
          </a:ln>
        </p:spPr>
      </p:cxnSp>
      <p:cxnSp>
        <p:nvCxnSpPr>
          <p:cNvPr id="179" name="Прямая соединительная линия 104">
            <a:extLst>
              <a:ext uri="{FF2B5EF4-FFF2-40B4-BE49-F238E27FC236}">
                <a16:creationId xmlns:a16="http://schemas.microsoft.com/office/drawing/2014/main" id="{81B692F6-B5EE-F0B7-6B72-27D6FF4FAD6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119853" y="4086482"/>
            <a:ext cx="88295" cy="150745"/>
          </a:xfrm>
          <a:prstGeom prst="line">
            <a:avLst/>
          </a:prstGeom>
          <a:noFill/>
          <a:ln w="6350" algn="ctr">
            <a:solidFill>
              <a:srgbClr val="F69240"/>
            </a:solidFill>
            <a:prstDash val="sysDot"/>
            <a:round/>
            <a:headEnd/>
            <a:tailEnd/>
          </a:ln>
        </p:spPr>
      </p:cxnSp>
      <p:cxnSp>
        <p:nvCxnSpPr>
          <p:cNvPr id="180" name="Прямая соединительная линия 105">
            <a:extLst>
              <a:ext uri="{FF2B5EF4-FFF2-40B4-BE49-F238E27FC236}">
                <a16:creationId xmlns:a16="http://schemas.microsoft.com/office/drawing/2014/main" id="{B6121330-66BB-F204-E4D0-2EC7A81443D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197949" y="4050154"/>
            <a:ext cx="115765" cy="190500"/>
          </a:xfrm>
          <a:prstGeom prst="line">
            <a:avLst/>
          </a:prstGeom>
          <a:noFill/>
          <a:ln w="6350" algn="ctr">
            <a:solidFill>
              <a:srgbClr val="F69240"/>
            </a:solidFill>
            <a:prstDash val="sysDot"/>
            <a:round/>
            <a:headEnd/>
            <a:tailEnd/>
          </a:ln>
        </p:spPr>
      </p:cxnSp>
      <p:cxnSp>
        <p:nvCxnSpPr>
          <p:cNvPr id="181" name="Прямая соединительная линия 107">
            <a:extLst>
              <a:ext uri="{FF2B5EF4-FFF2-40B4-BE49-F238E27FC236}">
                <a16:creationId xmlns:a16="http://schemas.microsoft.com/office/drawing/2014/main" id="{67EFD69E-B9BF-2743-AC87-74AB67C9D25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205567" y="3195950"/>
            <a:ext cx="1050680" cy="4763"/>
          </a:xfrm>
          <a:prstGeom prst="line">
            <a:avLst/>
          </a:prstGeom>
          <a:noFill/>
          <a:ln w="3175" algn="ctr">
            <a:solidFill>
              <a:srgbClr val="BE4B48"/>
            </a:solidFill>
            <a:prstDash val="sysDot"/>
            <a:round/>
            <a:headEnd/>
            <a:tailEnd/>
          </a:ln>
        </p:spPr>
      </p:cxnSp>
      <p:cxnSp>
        <p:nvCxnSpPr>
          <p:cNvPr id="182" name="Прямая соединительная линия 108">
            <a:extLst>
              <a:ext uri="{FF2B5EF4-FFF2-40B4-BE49-F238E27FC236}">
                <a16:creationId xmlns:a16="http://schemas.microsoft.com/office/drawing/2014/main" id="{3033B06F-C9A0-99AA-CDB7-7CFB677C850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245131" y="3259450"/>
            <a:ext cx="1110763" cy="4763"/>
          </a:xfrm>
          <a:prstGeom prst="line">
            <a:avLst/>
          </a:prstGeom>
          <a:noFill/>
          <a:ln w="3175" algn="ctr">
            <a:solidFill>
              <a:srgbClr val="BE4B48"/>
            </a:solidFill>
            <a:prstDash val="sysDot"/>
            <a:round/>
            <a:headEnd/>
            <a:tailEnd/>
          </a:ln>
        </p:spPr>
      </p:cxnSp>
      <p:cxnSp>
        <p:nvCxnSpPr>
          <p:cNvPr id="183" name="Прямая соединительная линия 109">
            <a:extLst>
              <a:ext uri="{FF2B5EF4-FFF2-40B4-BE49-F238E27FC236}">
                <a16:creationId xmlns:a16="http://schemas.microsoft.com/office/drawing/2014/main" id="{7ED4247B-67DE-091C-2033-735F60F5A9A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608705" y="3271698"/>
            <a:ext cx="1110763" cy="4763"/>
          </a:xfrm>
          <a:prstGeom prst="line">
            <a:avLst/>
          </a:prstGeom>
          <a:noFill/>
          <a:ln w="3175" algn="ctr">
            <a:solidFill>
              <a:srgbClr val="BE4B48"/>
            </a:solidFill>
            <a:prstDash val="sysDot"/>
            <a:round/>
            <a:headEnd/>
            <a:tailEnd/>
          </a:ln>
        </p:spPr>
      </p:cxnSp>
      <p:cxnSp>
        <p:nvCxnSpPr>
          <p:cNvPr id="184" name="Прямая соединительная линия 114">
            <a:extLst>
              <a:ext uri="{FF2B5EF4-FFF2-40B4-BE49-F238E27FC236}">
                <a16:creationId xmlns:a16="http://schemas.microsoft.com/office/drawing/2014/main" id="{57D8D0EA-2A1E-1F41-CAA2-180768788F5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421993" y="2954184"/>
            <a:ext cx="420567" cy="6351"/>
          </a:xfrm>
          <a:prstGeom prst="line">
            <a:avLst/>
          </a:prstGeom>
          <a:noFill/>
          <a:ln w="3175" algn="ctr">
            <a:solidFill>
              <a:srgbClr val="BE4B48"/>
            </a:solidFill>
            <a:prstDash val="sysDot"/>
            <a:round/>
            <a:headEnd/>
            <a:tailEnd/>
          </a:ln>
        </p:spPr>
      </p:cxnSp>
      <p:cxnSp>
        <p:nvCxnSpPr>
          <p:cNvPr id="185" name="Прямая соединительная линия 115">
            <a:extLst>
              <a:ext uri="{FF2B5EF4-FFF2-40B4-BE49-F238E27FC236}">
                <a16:creationId xmlns:a16="http://schemas.microsoft.com/office/drawing/2014/main" id="{E4AFA258-3FFF-9C7A-050C-E79BE374AB3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249527" y="3322950"/>
            <a:ext cx="1170843" cy="4763"/>
          </a:xfrm>
          <a:prstGeom prst="line">
            <a:avLst/>
          </a:prstGeom>
          <a:noFill/>
          <a:ln w="3175" algn="ctr">
            <a:solidFill>
              <a:srgbClr val="BE4B48"/>
            </a:solidFill>
            <a:prstDash val="sysDot"/>
            <a:round/>
            <a:headEnd/>
            <a:tailEnd/>
          </a:ln>
        </p:spPr>
      </p:cxnSp>
      <p:cxnSp>
        <p:nvCxnSpPr>
          <p:cNvPr id="186" name="Прямая соединительная линия 116">
            <a:extLst>
              <a:ext uri="{FF2B5EF4-FFF2-40B4-BE49-F238E27FC236}">
                <a16:creationId xmlns:a16="http://schemas.microsoft.com/office/drawing/2014/main" id="{CE057FBF-52AB-90C1-646D-B603924A27B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256865" y="3386450"/>
            <a:ext cx="1201615" cy="4763"/>
          </a:xfrm>
          <a:prstGeom prst="line">
            <a:avLst/>
          </a:prstGeom>
          <a:noFill/>
          <a:ln w="3175" algn="ctr">
            <a:solidFill>
              <a:srgbClr val="BE4B48"/>
            </a:solidFill>
            <a:prstDash val="sysDot"/>
            <a:round/>
            <a:headEnd/>
            <a:tailEnd/>
          </a:ln>
        </p:spPr>
      </p:cxnSp>
      <p:cxnSp>
        <p:nvCxnSpPr>
          <p:cNvPr id="297" name="Прямая соединительная линия 117">
            <a:extLst>
              <a:ext uri="{FF2B5EF4-FFF2-40B4-BE49-F238E27FC236}">
                <a16:creationId xmlns:a16="http://schemas.microsoft.com/office/drawing/2014/main" id="{FA4EC9B0-255E-3A9C-7F19-CFC326C097F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468029" y="3398698"/>
            <a:ext cx="1261696" cy="4763"/>
          </a:xfrm>
          <a:prstGeom prst="line">
            <a:avLst/>
          </a:prstGeom>
          <a:noFill/>
          <a:ln w="3175" algn="ctr">
            <a:solidFill>
              <a:srgbClr val="BE4B48"/>
            </a:solidFill>
            <a:prstDash val="sysDot"/>
            <a:round/>
            <a:headEnd/>
            <a:tailEnd/>
          </a:ln>
        </p:spPr>
      </p:cxnSp>
      <p:cxnSp>
        <p:nvCxnSpPr>
          <p:cNvPr id="298" name="Прямая соединительная линия 118">
            <a:extLst>
              <a:ext uri="{FF2B5EF4-FFF2-40B4-BE49-F238E27FC236}">
                <a16:creationId xmlns:a16="http://schemas.microsoft.com/office/drawing/2014/main" id="{CF5003D4-BCA7-9436-6C22-064C465A55C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468029" y="3462198"/>
            <a:ext cx="1261696" cy="4763"/>
          </a:xfrm>
          <a:prstGeom prst="line">
            <a:avLst/>
          </a:prstGeom>
          <a:noFill/>
          <a:ln w="3175" algn="ctr">
            <a:solidFill>
              <a:srgbClr val="BE4B48"/>
            </a:solidFill>
            <a:prstDash val="sysDot"/>
            <a:round/>
            <a:headEnd/>
            <a:tailEnd/>
          </a:ln>
        </p:spPr>
      </p:cxnSp>
      <p:sp>
        <p:nvSpPr>
          <p:cNvPr id="299" name="Овал 27">
            <a:extLst>
              <a:ext uri="{FF2B5EF4-FFF2-40B4-BE49-F238E27FC236}">
                <a16:creationId xmlns:a16="http://schemas.microsoft.com/office/drawing/2014/main" id="{E773E7AA-3B1F-D4D7-6832-E892125ABE1D}"/>
              </a:ext>
            </a:extLst>
          </p:cNvPr>
          <p:cNvSpPr/>
          <p:nvPr/>
        </p:nvSpPr>
        <p:spPr bwMode="auto">
          <a:xfrm rot="20689788">
            <a:off x="3851573" y="2152788"/>
            <a:ext cx="1188556" cy="2238891"/>
          </a:xfrm>
          <a:prstGeom prst="ellipse">
            <a:avLst/>
          </a:prstGeom>
          <a:noFill/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300" name="Таблица 112">
            <a:extLst>
              <a:ext uri="{FF2B5EF4-FFF2-40B4-BE49-F238E27FC236}">
                <a16:creationId xmlns:a16="http://schemas.microsoft.com/office/drawing/2014/main" id="{CA59A62B-DCF2-569E-4FA5-0AD74DD097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285130"/>
              </p:ext>
            </p:extLst>
          </p:nvPr>
        </p:nvGraphicFramePr>
        <p:xfrm>
          <a:off x="4659046" y="4830138"/>
          <a:ext cx="2198082" cy="1672892"/>
        </p:xfrm>
        <a:graphic>
          <a:graphicData uri="http://schemas.openxmlformats.org/drawingml/2006/table">
            <a:tbl>
              <a:tblPr/>
              <a:tblGrid>
                <a:gridCol w="1458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00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Название КА</a:t>
                      </a:r>
                    </a:p>
                  </a:txBody>
                  <a:tcPr marL="84449" marR="844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Запуск</a:t>
                      </a:r>
                    </a:p>
                  </a:txBody>
                  <a:tcPr marL="84449" marR="844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«</a:t>
                      </a:r>
                      <a:r>
                        <a:rPr kumimoji="0" lang="ru-R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Канопус-В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» №2-ИК</a:t>
                      </a:r>
                    </a:p>
                  </a:txBody>
                  <a:tcPr marL="84449" marR="844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2017</a:t>
                      </a:r>
                    </a:p>
                  </a:txBody>
                  <a:tcPr marL="84449" marR="844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«</a:t>
                      </a:r>
                      <a:r>
                        <a:rPr kumimoji="0" lang="ru-R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Канопус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-В» №3</a:t>
                      </a:r>
                    </a:p>
                  </a:txBody>
                  <a:tcPr marL="84449" marR="844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2018</a:t>
                      </a:r>
                    </a:p>
                  </a:txBody>
                  <a:tcPr marL="84449" marR="844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Канопус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-В» №4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4449" marR="844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2018</a:t>
                      </a:r>
                    </a:p>
                  </a:txBody>
                  <a:tcPr marL="84449" marR="844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«</a:t>
                      </a:r>
                      <a:r>
                        <a:rPr kumimoji="0" lang="ru-R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Канопус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-В» №5</a:t>
                      </a:r>
                    </a:p>
                  </a:txBody>
                  <a:tcPr marL="84449" marR="844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2019</a:t>
                      </a:r>
                    </a:p>
                  </a:txBody>
                  <a:tcPr marL="84449" marR="844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855484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«</a:t>
                      </a:r>
                      <a:r>
                        <a:rPr kumimoji="0" lang="ru-R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Канопус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-В» №6</a:t>
                      </a:r>
                    </a:p>
                  </a:txBody>
                  <a:tcPr marL="84449" marR="844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2019</a:t>
                      </a:r>
                    </a:p>
                  </a:txBody>
                  <a:tcPr marL="84449" marR="844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193170"/>
                  </a:ext>
                </a:extLst>
              </a:tr>
            </a:tbl>
          </a:graphicData>
        </a:graphic>
      </p:graphicFrame>
      <p:pic>
        <p:nvPicPr>
          <p:cNvPr id="301" name="Picture 26" descr="Компоновка 1">
            <a:extLst>
              <a:ext uri="{FF2B5EF4-FFF2-40B4-BE49-F238E27FC236}">
                <a16:creationId xmlns:a16="http://schemas.microsoft.com/office/drawing/2014/main" id="{C205F1F8-4476-573F-8A5D-2494572BA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7262">
            <a:off x="3118413" y="1358021"/>
            <a:ext cx="953967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2" name="Picture 10">
            <a:extLst>
              <a:ext uri="{FF2B5EF4-FFF2-40B4-BE49-F238E27FC236}">
                <a16:creationId xmlns:a16="http://schemas.microsoft.com/office/drawing/2014/main" id="{C8A80215-5129-61EE-EB8A-55134F804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0795" y="4930659"/>
            <a:ext cx="1071196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3" name="Picture 10">
            <a:extLst>
              <a:ext uri="{FF2B5EF4-FFF2-40B4-BE49-F238E27FC236}">
                <a16:creationId xmlns:a16="http://schemas.microsoft.com/office/drawing/2014/main" id="{9F0C4DC3-C52D-5B58-8F43-1F667E5D7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6879" y="5391790"/>
            <a:ext cx="1071196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" name="Picture 10">
            <a:extLst>
              <a:ext uri="{FF2B5EF4-FFF2-40B4-BE49-F238E27FC236}">
                <a16:creationId xmlns:a16="http://schemas.microsoft.com/office/drawing/2014/main" id="{977AE891-F3CA-93C0-54B5-FD9F71691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66182" y="5718294"/>
            <a:ext cx="1071196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5" name="Picture 10">
            <a:extLst>
              <a:ext uri="{FF2B5EF4-FFF2-40B4-BE49-F238E27FC236}">
                <a16:creationId xmlns:a16="http://schemas.microsoft.com/office/drawing/2014/main" id="{9AE993A5-4F9D-51C6-62D1-71EA20B71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21638" y="6053508"/>
            <a:ext cx="1071196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6" name="Picture 27" descr="Электро2">
            <a:extLst>
              <a:ext uri="{FF2B5EF4-FFF2-40B4-BE49-F238E27FC236}">
                <a16:creationId xmlns:a16="http://schemas.microsoft.com/office/drawing/2014/main" id="{E1649A2B-3F74-82B8-34F4-E99019A0B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911808" flipH="1" flipV="1">
            <a:off x="8070011" y="2952320"/>
            <a:ext cx="923629" cy="98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" name="Line 41">
            <a:extLst>
              <a:ext uri="{FF2B5EF4-FFF2-40B4-BE49-F238E27FC236}">
                <a16:creationId xmlns:a16="http://schemas.microsoft.com/office/drawing/2014/main" id="{8F05186D-C51F-3B13-75F9-8CA779E4D2B0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502" y="903541"/>
            <a:ext cx="3168103" cy="1983481"/>
          </a:xfrm>
          <a:prstGeom prst="line">
            <a:avLst/>
          </a:prstGeom>
          <a:ln>
            <a:solidFill>
              <a:srgbClr val="EA0000"/>
            </a:solidFill>
            <a:prstDash val="lgDash"/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lIns="91432" tIns="45715" rIns="91432" bIns="45715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308" name="Таблица 112">
            <a:extLst>
              <a:ext uri="{FF2B5EF4-FFF2-40B4-BE49-F238E27FC236}">
                <a16:creationId xmlns:a16="http://schemas.microsoft.com/office/drawing/2014/main" id="{8D9A7642-2601-0A1C-32B3-E2D18DAA49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759582"/>
              </p:ext>
            </p:extLst>
          </p:nvPr>
        </p:nvGraphicFramePr>
        <p:xfrm>
          <a:off x="168034" y="3222812"/>
          <a:ext cx="2196106" cy="581276"/>
        </p:xfrm>
        <a:graphic>
          <a:graphicData uri="http://schemas.openxmlformats.org/drawingml/2006/table">
            <a:tbl>
              <a:tblPr/>
              <a:tblGrid>
                <a:gridCol w="1498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Название КА</a:t>
                      </a:r>
                    </a:p>
                  </a:txBody>
                  <a:tcPr marL="84455" marR="844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Запуск</a:t>
                      </a:r>
                    </a:p>
                  </a:txBody>
                  <a:tcPr marL="84455" marR="844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1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«Арктика-М» №1</a:t>
                      </a:r>
                    </a:p>
                  </a:txBody>
                  <a:tcPr marL="84455" marR="844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2021</a:t>
                      </a:r>
                    </a:p>
                  </a:txBody>
                  <a:tcPr marL="84455" marR="844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9" name="Picture 4" descr="G:\презентация ТЭК\спутники для Кати\арктика.png">
            <a:extLst>
              <a:ext uri="{FF2B5EF4-FFF2-40B4-BE49-F238E27FC236}">
                <a16:creationId xmlns:a16="http://schemas.microsoft.com/office/drawing/2014/main" id="{85121CD4-6BF3-82EF-4D5F-A4D228C5F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2750">
            <a:off x="1263442" y="2376951"/>
            <a:ext cx="1239199" cy="55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0" name="Прямая соединительная линия 96">
            <a:extLst>
              <a:ext uri="{FF2B5EF4-FFF2-40B4-BE49-F238E27FC236}">
                <a16:creationId xmlns:a16="http://schemas.microsoft.com/office/drawing/2014/main" id="{6F685C84-9F39-A7CE-48CB-69195984AA6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053542" y="2191309"/>
            <a:ext cx="412132" cy="589665"/>
          </a:xfrm>
          <a:prstGeom prst="line">
            <a:avLst/>
          </a:prstGeom>
          <a:noFill/>
          <a:ln w="6350" algn="ctr">
            <a:solidFill>
              <a:srgbClr val="F69240"/>
            </a:solidFill>
            <a:prstDash val="sysDot"/>
            <a:round/>
            <a:headEnd/>
            <a:tailEnd/>
          </a:ln>
        </p:spPr>
      </p:cxnSp>
      <p:cxnSp>
        <p:nvCxnSpPr>
          <p:cNvPr id="311" name="Прямая соединительная линия 96">
            <a:extLst>
              <a:ext uri="{FF2B5EF4-FFF2-40B4-BE49-F238E27FC236}">
                <a16:creationId xmlns:a16="http://schemas.microsoft.com/office/drawing/2014/main" id="{4D66E8D1-13AF-6EAB-D06A-1BA41701999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120066" y="2225319"/>
            <a:ext cx="420567" cy="606425"/>
          </a:xfrm>
          <a:prstGeom prst="line">
            <a:avLst/>
          </a:prstGeom>
          <a:noFill/>
          <a:ln w="6350" algn="ctr">
            <a:solidFill>
              <a:srgbClr val="F69240"/>
            </a:solidFill>
            <a:prstDash val="sysDot"/>
            <a:round/>
            <a:headEnd/>
            <a:tailEnd/>
          </a:ln>
        </p:spPr>
      </p:cxnSp>
      <p:cxnSp>
        <p:nvCxnSpPr>
          <p:cNvPr id="312" name="Прямая соединительная линия 96">
            <a:extLst>
              <a:ext uri="{FF2B5EF4-FFF2-40B4-BE49-F238E27FC236}">
                <a16:creationId xmlns:a16="http://schemas.microsoft.com/office/drawing/2014/main" id="{FE861A4B-882C-B863-C1AD-739380F3CE4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130738" y="2341821"/>
            <a:ext cx="420567" cy="606425"/>
          </a:xfrm>
          <a:prstGeom prst="line">
            <a:avLst/>
          </a:prstGeom>
          <a:noFill/>
          <a:ln w="6350" algn="ctr">
            <a:solidFill>
              <a:srgbClr val="F69240"/>
            </a:solidFill>
            <a:prstDash val="sysDot"/>
            <a:round/>
            <a:headEnd/>
            <a:tailEnd/>
          </a:ln>
        </p:spPr>
      </p:cxnSp>
      <p:cxnSp>
        <p:nvCxnSpPr>
          <p:cNvPr id="313" name="Прямая соединительная линия 98">
            <a:extLst>
              <a:ext uri="{FF2B5EF4-FFF2-40B4-BE49-F238E27FC236}">
                <a16:creationId xmlns:a16="http://schemas.microsoft.com/office/drawing/2014/main" id="{F55501FB-4BCF-2B21-7B49-13BF0A08E4A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222416" y="2675494"/>
            <a:ext cx="206633" cy="300925"/>
          </a:xfrm>
          <a:prstGeom prst="line">
            <a:avLst/>
          </a:prstGeom>
          <a:noFill/>
          <a:ln w="6350" algn="ctr">
            <a:solidFill>
              <a:srgbClr val="F69240"/>
            </a:solidFill>
            <a:prstDash val="sysDot"/>
            <a:round/>
            <a:headEnd/>
            <a:tailEnd/>
          </a:ln>
        </p:spPr>
      </p:cxnSp>
      <p:cxnSp>
        <p:nvCxnSpPr>
          <p:cNvPr id="314" name="Прямая соединительная линия 104">
            <a:extLst>
              <a:ext uri="{FF2B5EF4-FFF2-40B4-BE49-F238E27FC236}">
                <a16:creationId xmlns:a16="http://schemas.microsoft.com/office/drawing/2014/main" id="{D43E7783-5C4E-192F-290B-B58882E332E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059623" y="4074759"/>
            <a:ext cx="88295" cy="150745"/>
          </a:xfrm>
          <a:prstGeom prst="line">
            <a:avLst/>
          </a:prstGeom>
          <a:noFill/>
          <a:ln w="6350" algn="ctr">
            <a:solidFill>
              <a:srgbClr val="F69240"/>
            </a:solidFill>
            <a:prstDash val="sysDot"/>
            <a:round/>
            <a:headEnd/>
            <a:tailEnd/>
          </a:ln>
        </p:spPr>
      </p:cxnSp>
      <p:cxnSp>
        <p:nvCxnSpPr>
          <p:cNvPr id="315" name="Прямая соединительная линия 104">
            <a:extLst>
              <a:ext uri="{FF2B5EF4-FFF2-40B4-BE49-F238E27FC236}">
                <a16:creationId xmlns:a16="http://schemas.microsoft.com/office/drawing/2014/main" id="{F39EE845-16A9-B415-CC74-929D9461BC9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019855" y="4020950"/>
            <a:ext cx="88295" cy="150745"/>
          </a:xfrm>
          <a:prstGeom prst="line">
            <a:avLst/>
          </a:prstGeom>
          <a:noFill/>
          <a:ln w="6350" algn="ctr">
            <a:solidFill>
              <a:srgbClr val="F69240"/>
            </a:solidFill>
            <a:prstDash val="sysDot"/>
            <a:round/>
            <a:headEnd/>
            <a:tailEnd/>
          </a:ln>
        </p:spPr>
      </p:cxnSp>
      <p:sp>
        <p:nvSpPr>
          <p:cNvPr id="316" name="Овал 105">
            <a:extLst>
              <a:ext uri="{FF2B5EF4-FFF2-40B4-BE49-F238E27FC236}">
                <a16:creationId xmlns:a16="http://schemas.microsoft.com/office/drawing/2014/main" id="{750554A9-DD9D-6CFD-294A-813C08854495}"/>
              </a:ext>
            </a:extLst>
          </p:cNvPr>
          <p:cNvSpPr/>
          <p:nvPr/>
        </p:nvSpPr>
        <p:spPr bwMode="auto">
          <a:xfrm>
            <a:off x="3603883" y="2585513"/>
            <a:ext cx="1686415" cy="1622509"/>
          </a:xfrm>
          <a:prstGeom prst="ellipse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17" name="Полилиния 68">
            <a:extLst>
              <a:ext uri="{FF2B5EF4-FFF2-40B4-BE49-F238E27FC236}">
                <a16:creationId xmlns:a16="http://schemas.microsoft.com/office/drawing/2014/main" id="{52349513-59A0-FA9F-C4FC-53E78488ED0A}"/>
              </a:ext>
            </a:extLst>
          </p:cNvPr>
          <p:cNvSpPr/>
          <p:nvPr/>
        </p:nvSpPr>
        <p:spPr>
          <a:xfrm rot="151421">
            <a:off x="4495720" y="3154768"/>
            <a:ext cx="709426" cy="947791"/>
          </a:xfrm>
          <a:custGeom>
            <a:avLst/>
            <a:gdLst>
              <a:gd name="connsiteX0" fmla="*/ 854765 w 854765"/>
              <a:gd name="connsiteY0" fmla="*/ 0 h 1083365"/>
              <a:gd name="connsiteX1" fmla="*/ 496956 w 854765"/>
              <a:gd name="connsiteY1" fmla="*/ 546652 h 1083365"/>
              <a:gd name="connsiteX2" fmla="*/ 248478 w 854765"/>
              <a:gd name="connsiteY2" fmla="*/ 854765 h 1083365"/>
              <a:gd name="connsiteX3" fmla="*/ 0 w 854765"/>
              <a:gd name="connsiteY3" fmla="*/ 1083365 h 1083365"/>
              <a:gd name="connsiteX4" fmla="*/ 0 w 854765"/>
              <a:gd name="connsiteY4" fmla="*/ 1083365 h 1083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765" h="1083365">
                <a:moveTo>
                  <a:pt x="854765" y="0"/>
                </a:moveTo>
                <a:cubicBezTo>
                  <a:pt x="726384" y="202095"/>
                  <a:pt x="598004" y="404191"/>
                  <a:pt x="496956" y="546652"/>
                </a:cubicBezTo>
                <a:cubicBezTo>
                  <a:pt x="395908" y="689113"/>
                  <a:pt x="331304" y="765313"/>
                  <a:pt x="248478" y="854765"/>
                </a:cubicBezTo>
                <a:cubicBezTo>
                  <a:pt x="165652" y="944217"/>
                  <a:pt x="0" y="1083365"/>
                  <a:pt x="0" y="1083365"/>
                </a:cubicBezTo>
                <a:lnTo>
                  <a:pt x="0" y="1083365"/>
                </a:ln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18" name="Text Box 60">
            <a:extLst>
              <a:ext uri="{FF2B5EF4-FFF2-40B4-BE49-F238E27FC236}">
                <a16:creationId xmlns:a16="http://schemas.microsoft.com/office/drawing/2014/main" id="{5351044A-DBC9-EE4A-B3BC-FF2C15484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6438" y="4430425"/>
            <a:ext cx="2072054" cy="60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100" u="sng" dirty="0">
                <a:solidFill>
                  <a:srgbClr val="EA0000"/>
                </a:solidFill>
                <a:cs typeface="Arial" charset="0"/>
              </a:rPr>
              <a:t>КС </a:t>
            </a:r>
            <a:r>
              <a:rPr lang="ru-RU" sz="1100" u="sng" dirty="0" err="1">
                <a:solidFill>
                  <a:srgbClr val="EA0000"/>
                </a:solidFill>
                <a:cs typeface="Arial" charset="0"/>
              </a:rPr>
              <a:t>природоресурсного</a:t>
            </a:r>
            <a:r>
              <a:rPr lang="ru-RU" sz="1100" u="sng" dirty="0">
                <a:solidFill>
                  <a:srgbClr val="EA0000"/>
                </a:solidFill>
                <a:cs typeface="Arial" charset="0"/>
              </a:rPr>
              <a:t> назначения и видового наблюдения</a:t>
            </a:r>
          </a:p>
        </p:txBody>
      </p:sp>
      <p:sp>
        <p:nvSpPr>
          <p:cNvPr id="319" name="Text Box 50">
            <a:extLst>
              <a:ext uri="{FF2B5EF4-FFF2-40B4-BE49-F238E27FC236}">
                <a16:creationId xmlns:a16="http://schemas.microsoft.com/office/drawing/2014/main" id="{8AA29B92-6F65-F2CB-448C-12C6E5AC2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57580" y="1865854"/>
            <a:ext cx="3960935" cy="43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100" u="sng" dirty="0" err="1">
                <a:solidFill>
                  <a:srgbClr val="EA0000"/>
                </a:solidFill>
                <a:cs typeface="Arial" charset="0"/>
              </a:rPr>
              <a:t>Высокоэлептическая</a:t>
            </a:r>
            <a:br>
              <a:rPr lang="ru-RU" sz="1100" u="sng" dirty="0">
                <a:solidFill>
                  <a:srgbClr val="EA0000"/>
                </a:solidFill>
                <a:cs typeface="Arial" charset="0"/>
              </a:rPr>
            </a:br>
            <a:r>
              <a:rPr lang="ru-RU" sz="1100" u="sng" dirty="0">
                <a:solidFill>
                  <a:srgbClr val="EA0000"/>
                </a:solidFill>
                <a:cs typeface="Arial" charset="0"/>
              </a:rPr>
              <a:t> КС гидрометеорологического назначения</a:t>
            </a:r>
          </a:p>
        </p:txBody>
      </p:sp>
      <p:pic>
        <p:nvPicPr>
          <p:cNvPr id="2" name="Picture 27" descr="Электро2">
            <a:extLst>
              <a:ext uri="{FF2B5EF4-FFF2-40B4-BE49-F238E27FC236}">
                <a16:creationId xmlns:a16="http://schemas.microsoft.com/office/drawing/2014/main" id="{560A21A2-C2E3-23D6-7B50-FA56A58AB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911808" flipH="1" flipV="1">
            <a:off x="8833240" y="2975802"/>
            <a:ext cx="923629" cy="98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6181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209AE33-ECC3-48B1-9C94-ED6F901B82B9}"/>
              </a:ext>
            </a:extLst>
          </p:cNvPr>
          <p:cNvSpPr/>
          <p:nvPr/>
        </p:nvSpPr>
        <p:spPr>
          <a:xfrm>
            <a:off x="3584848" y="142032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Единая территориально-распределенная информационная система ДЗЗ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60CB2D-9235-4915-9455-A380AF25A5C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1"/>
          <a:stretch/>
        </p:blipFill>
        <p:spPr bwMode="auto">
          <a:xfrm>
            <a:off x="542568" y="871018"/>
            <a:ext cx="8820864" cy="58749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3030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467044-EEE2-4A24-A553-CAA34A96E68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" t="9021" r="3642" b="5594"/>
          <a:stretch/>
        </p:blipFill>
        <p:spPr bwMode="auto">
          <a:xfrm>
            <a:off x="344488" y="836712"/>
            <a:ext cx="9217024" cy="58326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944A94A-E6F2-44B8-890F-FF24BA102E1E}"/>
              </a:ext>
            </a:extLst>
          </p:cNvPr>
          <p:cNvSpPr/>
          <p:nvPr/>
        </p:nvSpPr>
        <p:spPr>
          <a:xfrm>
            <a:off x="3584848" y="142032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Структура взаимодействия потребителей с ЕТРИС ДЗЗ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815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848B5BF-AEEC-434F-B598-A0DEA52642C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3" r="7208" b="5533"/>
          <a:stretch/>
        </p:blipFill>
        <p:spPr bwMode="auto">
          <a:xfrm>
            <a:off x="274109" y="764704"/>
            <a:ext cx="9357781" cy="59711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C1CB5CF-3CE5-4A7D-B978-B2A05CCFD7E7}"/>
              </a:ext>
            </a:extLst>
          </p:cNvPr>
          <p:cNvSpPr/>
          <p:nvPr/>
        </p:nvSpPr>
        <p:spPr>
          <a:xfrm>
            <a:off x="3584848" y="142032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Оснащение ЕТРИС ДЗЗ средствами хранения КГПИ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887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B0B71F4-C6FA-444B-A367-FFDEDAE35296}"/>
              </a:ext>
            </a:extLst>
          </p:cNvPr>
          <p:cNvSpPr/>
          <p:nvPr/>
        </p:nvSpPr>
        <p:spPr>
          <a:xfrm>
            <a:off x="3152800" y="142032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Виды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геоданных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хранящихся в едином банке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геопространственных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данных ЕТРИС ДЗЗ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D5D650-3A6E-4A42-B6D0-1BC68E262AC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t="12768" r="4536" b="4910"/>
          <a:stretch/>
        </p:blipFill>
        <p:spPr bwMode="auto">
          <a:xfrm>
            <a:off x="200472" y="860371"/>
            <a:ext cx="9433048" cy="56649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2411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D6621E-4FF0-4050-BF27-681535EA5DF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9" t="18375" r="10879" b="4496"/>
          <a:stretch/>
        </p:blipFill>
        <p:spPr bwMode="auto">
          <a:xfrm>
            <a:off x="128464" y="846906"/>
            <a:ext cx="9577064" cy="56064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C5EF013-D37D-408C-85C8-91DA7538FA14}"/>
              </a:ext>
            </a:extLst>
          </p:cNvPr>
          <p:cNvSpPr/>
          <p:nvPr/>
        </p:nvSpPr>
        <p:spPr>
          <a:xfrm>
            <a:off x="2504728" y="108243"/>
            <a:ext cx="64087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Взаимодействие ведомственных и региональных информационных систем для организации доступа к данным ДЗЗ и другой КГПИ через сервисы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геопортала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Госкорпорации «Роскосмос»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63583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351D569-CB27-4490-919B-9AEE77A7B37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9" r="9848" b="25364"/>
          <a:stretch/>
        </p:blipFill>
        <p:spPr bwMode="auto">
          <a:xfrm>
            <a:off x="272480" y="1052736"/>
            <a:ext cx="9361040" cy="51125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EA0CF82-9E2A-4523-9453-CACA8076AEA0}"/>
              </a:ext>
            </a:extLst>
          </p:cNvPr>
          <p:cNvSpPr/>
          <p:nvPr/>
        </p:nvSpPr>
        <p:spPr>
          <a:xfrm>
            <a:off x="3152800" y="142032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Создание ЕСМДП данными ДЗЗ всей территории Земного шара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3168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94FA274-8F39-444A-87C9-CA622DFE61F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8" r="12977" b="18366"/>
          <a:stretch/>
        </p:blipFill>
        <p:spPr bwMode="auto">
          <a:xfrm>
            <a:off x="560512" y="788364"/>
            <a:ext cx="8856984" cy="59276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188E8E3-D368-4D47-8EA1-7922911C0534}"/>
              </a:ext>
            </a:extLst>
          </p:cNvPr>
          <p:cNvSpPr/>
          <p:nvPr/>
        </p:nvSpPr>
        <p:spPr>
          <a:xfrm>
            <a:off x="3152800" y="142032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Основные принципы реализации проекта «Цифровая Земля»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42442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16407</TotalTime>
  <Words>219</Words>
  <Application>Microsoft Office PowerPoint</Application>
  <PresentationFormat>Лист A4 (210x297 мм)</PresentationFormat>
  <Paragraphs>45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Тема Office</vt:lpstr>
      <vt:lpstr>2_Специальное оформление</vt:lpstr>
      <vt:lpstr>Специальное оформление</vt:lpstr>
      <vt:lpstr>1_Специальное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Apple</dc:creator>
  <cp:lastModifiedBy>1</cp:lastModifiedBy>
  <cp:revision>876</cp:revision>
  <cp:lastPrinted>2018-11-23T11:39:16Z</cp:lastPrinted>
  <dcterms:created xsi:type="dcterms:W3CDTF">2014-07-15T01:53:40Z</dcterms:created>
  <dcterms:modified xsi:type="dcterms:W3CDTF">2023-10-16T13:22:42Z</dcterms:modified>
</cp:coreProperties>
</file>