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0DD1-5ABD-4F81-BC1B-8C40F6D4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4FC45B-F8AB-4EB4-A261-5930ABFE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7A33-9AE2-4FF6-B7AD-AD5C00A7DC7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2C3F50-DD67-43F9-8A57-8DF43855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F8168E-C8C9-46EF-8B6A-44F50FBA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B27-1243-477B-B40D-24559CE6F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4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E3D4A-BE0F-4B19-9FA5-234C9AE0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7ABC-B1BF-4D70-AAFB-B3730ADA2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4C4C0-73C0-4828-B5DD-FF8A3A345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D7A33-9AE2-4FF6-B7AD-AD5C00A7DC71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7CFF77-3B9C-44CE-9F51-86CD1EEA9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5910A-C0CE-45B5-958A-82C322779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1B27-1243-477B-B40D-24559CE6F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ED3FF0-433E-4211-86BC-D843B371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18E8D9-0266-4AAB-9B1F-265871C1A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A33E77-073B-4C8A-948D-BBE96B20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164BC4-47CB-4859-9C5F-2801BF2776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0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65E38F-49BC-4A27-98C2-61CA01D1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F9735-8F52-46D9-A8F0-4248C12036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7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F207BEA-B978-4C45-AB8B-DC4AE250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DEED49-1BF4-41E2-BA81-8EAAEE234C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A678EB-E20A-4A1E-B019-319A7B5E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1E66F2-28B9-4768-AD38-F81E4336A0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0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A45F8C-CFE5-4B47-9CEC-63D9D0C8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D8A01A-9755-4A0F-8818-99E0EAC4A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7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D2EF7EC-6B94-406A-AE8A-A369F279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8E8A0E-32EA-442F-B6EC-F756C9D361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8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02D86D-F62A-4714-9A2A-B9824ED4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8F575C-62C6-4724-9FB3-712FB395D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6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374B177-6FB5-4B87-8D34-BB69F98C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F43A4-FAFC-41E9-AF80-B81FAEA96D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2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90603A-097A-4641-B6D8-9271B620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672CC4-21D1-4971-AFFC-9972D3D9CD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7BEA79-6574-4C36-8E36-D66A06F1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94CACA-583A-48E5-B5F8-2B72F3B0E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9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AB7BB5-BC72-458F-B880-EDF81DDA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E9218D-01F4-4FE1-9557-74AD5FE6BC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7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EDED06-2941-4507-9DA2-82579763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72234E-07B0-43ED-AD0C-82972CF736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90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2023-10-17T06:00:51Z</dcterms:created>
  <dcterms:modified xsi:type="dcterms:W3CDTF">2023-10-17T06:00:51Z</dcterms:modified>
</cp:coreProperties>
</file>