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19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91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2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4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0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3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4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97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86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340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6.pn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.png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6.pn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5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6.png"/><Relationship Id="rId9" Type="http://schemas.openxmlformats.org/officeDocument/2006/relationships/image" Target="../media/image8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6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6.pn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6.pn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jpeg"/><Relationship Id="rId12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6.pn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8227" y="1663722"/>
            <a:ext cx="7064750" cy="1804181"/>
          </a:xfrm>
        </p:spPr>
        <p:txBody>
          <a:bodyPr anchor="t">
            <a:noAutofit/>
          </a:bodyPr>
          <a:lstStyle/>
          <a:p>
            <a:r>
              <a:rPr lang="ru-RU" sz="4000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УЧЕБНЫХ КАРТОГРАФИЧЕСКИХ ПОСОБИЙ</a:t>
            </a:r>
            <a:endParaRPr lang="ru-RU" sz="40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06868" y="5308179"/>
            <a:ext cx="4170296" cy="99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Докладчик: Толстых С.Ю.</a:t>
            </a:r>
          </a:p>
          <a:p>
            <a:pPr algn="l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Ведущий редактор-картограф </a:t>
            </a:r>
          </a:p>
          <a:p>
            <a:pPr algn="l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АО «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Роскартография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60" y="3467903"/>
            <a:ext cx="2404691" cy="125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истории. История средних веков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>
          <a:xfrm>
            <a:off x="4815476" y="776598"/>
            <a:ext cx="3960000" cy="2498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"/>
          <a:stretch/>
        </p:blipFill>
        <p:spPr>
          <a:xfrm>
            <a:off x="6348844" y="3275543"/>
            <a:ext cx="2142194" cy="28650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/>
          <a:stretch/>
        </p:blipFill>
        <p:spPr>
          <a:xfrm>
            <a:off x="604643" y="3470701"/>
            <a:ext cx="2830535" cy="2130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39" y="3634719"/>
            <a:ext cx="2880000" cy="22692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3298"/>
          <a:stretch/>
        </p:blipFill>
        <p:spPr>
          <a:xfrm>
            <a:off x="3431519" y="3775643"/>
            <a:ext cx="2855324" cy="21690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91" y="795713"/>
            <a:ext cx="2158163" cy="28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5" y="801524"/>
            <a:ext cx="3960000" cy="24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8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истории. Новая история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"/>
          <a:stretch/>
        </p:blipFill>
        <p:spPr>
          <a:xfrm>
            <a:off x="9105853" y="3023977"/>
            <a:ext cx="2196461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4" y="719146"/>
            <a:ext cx="4320000" cy="2704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1" y="3635723"/>
            <a:ext cx="2880000" cy="21572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87" y="3061767"/>
            <a:ext cx="2227152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r="1369"/>
          <a:stretch/>
        </p:blipFill>
        <p:spPr>
          <a:xfrm>
            <a:off x="4362395" y="3087058"/>
            <a:ext cx="2152155" cy="285470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b="2023"/>
          <a:stretch/>
        </p:blipFill>
        <p:spPr>
          <a:xfrm>
            <a:off x="5210665" y="786026"/>
            <a:ext cx="2844038" cy="21487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14" y="790646"/>
            <a:ext cx="2880000" cy="21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истории. Новейшая история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07" y="732896"/>
            <a:ext cx="4320000" cy="2618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83" y="3472844"/>
            <a:ext cx="2163209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6" y="698873"/>
            <a:ext cx="4320000" cy="26441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9" y="3472844"/>
            <a:ext cx="2196703" cy="28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84" y="3573804"/>
            <a:ext cx="4320000" cy="2701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1744634"/>
            <a:ext cx="21440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6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истории. История России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" y="3540417"/>
            <a:ext cx="2243162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01" y="693397"/>
            <a:ext cx="2209142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56" y="773864"/>
            <a:ext cx="2880000" cy="22629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97" y="773864"/>
            <a:ext cx="2880000" cy="21832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18" y="3036850"/>
            <a:ext cx="5040000" cy="31369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9" y="684801"/>
            <a:ext cx="2213183" cy="28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27" y="3741438"/>
            <a:ext cx="2880000" cy="21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7339" y="36020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92" y="4350316"/>
            <a:ext cx="1413910" cy="20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Учебные картографические пособия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6" y="391849"/>
            <a:ext cx="4580126" cy="2745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5" y="3264911"/>
            <a:ext cx="4640293" cy="2972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82" y="1026743"/>
            <a:ext cx="3134045" cy="42214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95" y="1026743"/>
            <a:ext cx="3152214" cy="4221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88327" y="5271416"/>
            <a:ext cx="63957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/>
              <a:t>Настенные карты в полиграфическом воспроизведении достаточно затратный вид продукции.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Учебные картографические пособия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9035" y="880381"/>
            <a:ext cx="4756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Ч.8 </a:t>
            </a:r>
            <a:r>
              <a:rPr lang="ru-RU" sz="1600" dirty="0"/>
              <a:t>ст. 18 Федерального закона от 29 декабря 2012 г. №273-ФЗ «Об образовании в РФ»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6" y="786917"/>
            <a:ext cx="5132832" cy="2474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68" y="3536840"/>
            <a:ext cx="1846388" cy="2417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548152"/>
            <a:ext cx="1890291" cy="24062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61498" y="1470468"/>
            <a:ext cx="433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/>
              <a:t>СанПиН 2.4.7.1166-02 Гигиенические требования к изданиям учебным для общего и начального профессионального образования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6364" y="2294432"/>
            <a:ext cx="468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Учебники по географии и истории ведущих российских издательств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57549" y="2846606"/>
            <a:ext cx="4217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Атласы и контурные карты других издательств</a:t>
            </a:r>
            <a:endParaRPr lang="ru-RU" sz="16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1" y="3680327"/>
            <a:ext cx="1675838" cy="17350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2741" y="5356308"/>
            <a:ext cx="1277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Подготовка к ЕГЭ</a:t>
            </a:r>
            <a:endParaRPr lang="ru-RU" sz="16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80" y="3595022"/>
            <a:ext cx="1076315" cy="12884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3930" y="4847565"/>
            <a:ext cx="132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Атлас пришёл в негодность</a:t>
            </a:r>
            <a:endParaRPr lang="ru-RU" sz="16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83" y="3478829"/>
            <a:ext cx="1373981" cy="19740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88647" y="5426653"/>
            <a:ext cx="1633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Проходили в прошлом году</a:t>
            </a:r>
            <a:endParaRPr lang="ru-RU" sz="16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83" y="3839846"/>
            <a:ext cx="1320385" cy="11948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652455" y="5186258"/>
            <a:ext cx="134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/>
              <a:t>Больше информации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6892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Учебные картографические пособия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105" y="3229875"/>
            <a:ext cx="3270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Карты перегружены информацией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54" y="873878"/>
            <a:ext cx="3297565" cy="235724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65682" y="3229875"/>
            <a:ext cx="3661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Слишком яркое оформление страниц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91" y="875127"/>
            <a:ext cx="3394762" cy="23547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950592" y="3211129"/>
            <a:ext cx="339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Слишком много другой информации и справочных сведений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3" t="11772" r="30435" b="53633"/>
          <a:stretch/>
        </p:blipFill>
        <p:spPr>
          <a:xfrm>
            <a:off x="666154" y="858507"/>
            <a:ext cx="3336325" cy="237249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8" y="3819216"/>
            <a:ext cx="2677297" cy="171097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056" y="3819216"/>
            <a:ext cx="1314468" cy="16522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67" y="4040088"/>
            <a:ext cx="1325289" cy="166584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0401" y="5521898"/>
            <a:ext cx="314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Контурные карты вместе с атласом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9720250" y="5751612"/>
            <a:ext cx="168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Контурные карты отдельно от атласа</a:t>
            </a:r>
            <a:endParaRPr lang="ru-RU" sz="14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61" y="3974922"/>
            <a:ext cx="1290297" cy="108948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17404" y="4044522"/>
            <a:ext cx="1742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Трудно работать</a:t>
            </a:r>
            <a:endParaRPr lang="ru-RU" sz="150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62" y="4806106"/>
            <a:ext cx="1706808" cy="113480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732681" y="5391496"/>
            <a:ext cx="1871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/>
              <a:t>Начинают рваться и выпадать страницы</a:t>
            </a:r>
            <a:endParaRPr lang="ru-RU" sz="15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16" y="4295343"/>
            <a:ext cx="783402" cy="17448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379342" y="5001703"/>
            <a:ext cx="1277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Не хватило страниц</a:t>
            </a:r>
            <a:endParaRPr lang="ru-RU" sz="1500" dirty="0"/>
          </a:p>
        </p:txBody>
      </p:sp>
      <p:sp>
        <p:nvSpPr>
          <p:cNvPr id="40" name="Выноска-облако 39"/>
          <p:cNvSpPr/>
          <p:nvPr/>
        </p:nvSpPr>
        <p:spPr>
          <a:xfrm>
            <a:off x="3643072" y="3811006"/>
            <a:ext cx="1963989" cy="6464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Нужен новый</a:t>
            </a:r>
            <a:endParaRPr lang="ru-RU" sz="1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25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географии. Начальный курс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/>
          <a:stretch/>
        </p:blipFill>
        <p:spPr>
          <a:xfrm>
            <a:off x="831823" y="708453"/>
            <a:ext cx="4500000" cy="2745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98" y="3469263"/>
            <a:ext cx="4500000" cy="2842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1934" r="1501"/>
          <a:stretch/>
        </p:blipFill>
        <p:spPr>
          <a:xfrm>
            <a:off x="1381840" y="3453989"/>
            <a:ext cx="4500000" cy="2872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2859" r="1441" b="1918"/>
          <a:stretch/>
        </p:blipFill>
        <p:spPr>
          <a:xfrm>
            <a:off x="6213469" y="750025"/>
            <a:ext cx="4500000" cy="28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5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географии. Физическая география материков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1799" r="2603" b="1664"/>
          <a:stretch/>
        </p:blipFill>
        <p:spPr>
          <a:xfrm>
            <a:off x="2793213" y="3813707"/>
            <a:ext cx="2034547" cy="25329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174" r="2448"/>
          <a:stretch/>
        </p:blipFill>
        <p:spPr>
          <a:xfrm>
            <a:off x="607717" y="3813707"/>
            <a:ext cx="1954574" cy="2532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18" y="798257"/>
            <a:ext cx="2314288" cy="3147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056" r="1874" b="1532"/>
          <a:stretch/>
        </p:blipFill>
        <p:spPr>
          <a:xfrm>
            <a:off x="8309990" y="913006"/>
            <a:ext cx="2343617" cy="30329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2565" r="1427" b="2631"/>
          <a:stretch/>
        </p:blipFill>
        <p:spPr>
          <a:xfrm>
            <a:off x="628983" y="798257"/>
            <a:ext cx="4879725" cy="29879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06" y="3990196"/>
            <a:ext cx="3030241" cy="23564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4491" r="4301" b="6060"/>
          <a:stretch/>
        </p:blipFill>
        <p:spPr>
          <a:xfrm>
            <a:off x="5008996" y="4003842"/>
            <a:ext cx="2969602" cy="22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9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географии. География России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b="3366"/>
          <a:stretch/>
        </p:blipFill>
        <p:spPr>
          <a:xfrm>
            <a:off x="495469" y="3873742"/>
            <a:ext cx="2845833" cy="2142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2824" r="981" b="1978"/>
          <a:stretch/>
        </p:blipFill>
        <p:spPr>
          <a:xfrm>
            <a:off x="5243068" y="801312"/>
            <a:ext cx="3265903" cy="2481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2222" r="1765" b="1364"/>
          <a:stretch/>
        </p:blipFill>
        <p:spPr>
          <a:xfrm>
            <a:off x="525100" y="755211"/>
            <a:ext cx="4597274" cy="28690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51" y="801312"/>
            <a:ext cx="2462036" cy="30722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77" y="3873742"/>
            <a:ext cx="3000574" cy="22007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2392" r="1219" b="2175"/>
          <a:stretch/>
        </p:blipFill>
        <p:spPr>
          <a:xfrm>
            <a:off x="8565357" y="3974619"/>
            <a:ext cx="2733758" cy="20661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51" y="3229020"/>
            <a:ext cx="2221606" cy="28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32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географии. Экономическая география мира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965" r="3919" b="3356"/>
          <a:stretch/>
        </p:blipFill>
        <p:spPr>
          <a:xfrm>
            <a:off x="8983377" y="762991"/>
            <a:ext cx="2372498" cy="30068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37" y="3826205"/>
            <a:ext cx="3190311" cy="2317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7" y="3161515"/>
            <a:ext cx="2345537" cy="301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" b="4735"/>
          <a:stretch/>
        </p:blipFill>
        <p:spPr>
          <a:xfrm>
            <a:off x="3729357" y="736666"/>
            <a:ext cx="4924195" cy="3059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99" y="3826205"/>
            <a:ext cx="3068573" cy="23175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4" y="801524"/>
            <a:ext cx="3271943" cy="24104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09" y="3796129"/>
            <a:ext cx="2891258" cy="21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 smtClean="0">
                <a:solidFill>
                  <a:srgbClr val="00548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 атлас школьника по истории. История древнего мира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162" y="3175292"/>
            <a:ext cx="2246796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58" y="801524"/>
            <a:ext cx="2202884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66" y="801524"/>
            <a:ext cx="2137657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44" y="849161"/>
            <a:ext cx="2153579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25" y="890150"/>
            <a:ext cx="2170488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3776798"/>
            <a:ext cx="2880000" cy="2187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2" y="3776798"/>
            <a:ext cx="2880000" cy="2135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92" y="4073200"/>
            <a:ext cx="997101" cy="16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083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230</Words>
  <Application>Microsoft Office PowerPoint</Application>
  <PresentationFormat>Широкоэкранный</PresentationFormat>
  <Paragraphs>58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Тема Office</vt:lpstr>
      <vt:lpstr>СОЗДАНИЕ УЧЕБНЫХ КАРТОГРАФИЧЕСКИХ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Толстых Светлана Юрьевна</cp:lastModifiedBy>
  <cp:revision>41</cp:revision>
  <dcterms:created xsi:type="dcterms:W3CDTF">2022-02-28T06:25:48Z</dcterms:created>
  <dcterms:modified xsi:type="dcterms:W3CDTF">2022-09-09T13:30:28Z</dcterms:modified>
</cp:coreProperties>
</file>