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75" r:id="rId5"/>
    <p:sldId id="291" r:id="rId6"/>
    <p:sldId id="276" r:id="rId7"/>
    <p:sldId id="292" r:id="rId8"/>
    <p:sldId id="259" r:id="rId9"/>
    <p:sldId id="260" r:id="rId10"/>
    <p:sldId id="278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7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DCC-D1AC-442D-9D60-FF99A637845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A5EA-3844-4110-9D1D-C064B89F3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2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2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7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7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9244" y="2322976"/>
            <a:ext cx="7664334" cy="2387600"/>
          </a:xfrm>
        </p:spPr>
        <p:txBody>
          <a:bodyPr anchor="t">
            <a:normAutofit fontScale="90000"/>
          </a:bodyPr>
          <a:lstStyle/>
          <a:p>
            <a:pPr algn="r"/>
            <a:r>
              <a:rPr lang="ru-RU" sz="2900" b="1" dirty="0">
                <a:solidFill>
                  <a:schemeClr val="accent5"/>
                </a:solidFill>
              </a:rPr>
              <a:t>Актуальные вопросы  нормативно-технического обеспечения создания тактильных и </a:t>
            </a:r>
            <a:r>
              <a:rPr lang="ru-RU" sz="2900" b="1" dirty="0" err="1">
                <a:solidFill>
                  <a:schemeClr val="accent5"/>
                </a:solidFill>
              </a:rPr>
              <a:t>тифлографических</a:t>
            </a:r>
            <a:r>
              <a:rPr lang="ru-RU" sz="2900" b="1" dirty="0">
                <a:solidFill>
                  <a:schemeClr val="accent5"/>
                </a:solidFill>
              </a:rPr>
              <a:t> карт</a:t>
            </a:r>
            <a:br>
              <a:rPr lang="ru-RU" sz="2800" b="1" dirty="0">
                <a:solidFill>
                  <a:schemeClr val="accent5"/>
                </a:solidFill>
              </a:rPr>
            </a:br>
            <a:br>
              <a:rPr lang="ru-RU" sz="2800" b="1" dirty="0"/>
            </a:br>
            <a:r>
              <a:rPr lang="ru-RU" sz="2000" b="1" dirty="0"/>
              <a:t>Д-р </a:t>
            </a:r>
            <a:r>
              <a:rPr lang="ru-RU" sz="2000" b="1" dirty="0" err="1"/>
              <a:t>техн</a:t>
            </a:r>
            <a:r>
              <a:rPr lang="ru-RU" sz="2000" b="1" dirty="0"/>
              <a:t>. наук , Начальник Центра научно-технологического развития                                         АО «</a:t>
            </a:r>
            <a:r>
              <a:rPr lang="ru-RU" sz="2000" b="1" dirty="0" err="1"/>
              <a:t>Роскартография</a:t>
            </a:r>
            <a:r>
              <a:rPr lang="ru-RU" sz="2000" b="1" dirty="0"/>
              <a:t>», профессор кафедры космического мониторинга и экологии МИИГАИК</a:t>
            </a:r>
            <a:br>
              <a:rPr lang="ru-RU" sz="2000" b="1" dirty="0"/>
            </a:br>
            <a:r>
              <a:rPr lang="ru-RU" sz="2000" b="1" dirty="0"/>
              <a:t>Беленко Виктор Владимирович</a:t>
            </a:r>
            <a:br>
              <a:rPr lang="ru-RU" dirty="0"/>
            </a:br>
            <a:endParaRPr lang="ru-RU" sz="1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73" y="596359"/>
            <a:ext cx="2918566" cy="553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47" y="5155003"/>
            <a:ext cx="3470350" cy="1702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233" y="391848"/>
            <a:ext cx="8580753" cy="409675"/>
          </a:xfrm>
        </p:spPr>
        <p:txBody>
          <a:bodyPr anchor="ctr">
            <a:no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</a:rPr>
              <a:t>Пробелы в нормативно-техническом обеспечении создания тактильных и </a:t>
            </a:r>
            <a:r>
              <a:rPr lang="ru-RU" sz="18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1800" b="1" dirty="0">
                <a:solidFill>
                  <a:srgbClr val="00548B"/>
                </a:solidFill>
              </a:rPr>
              <a:t> карт</a:t>
            </a:r>
            <a:endParaRPr lang="ru-RU" sz="1800" b="1" dirty="0">
              <a:solidFill>
                <a:srgbClr val="0054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0" y="947160"/>
            <a:ext cx="3949272" cy="563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5439" y="113492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типы карт;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термины и определения;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процессы создания и изготовления</a:t>
            </a:r>
            <a:r>
              <a:rPr lang="ru-RU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масштаб, формат печати и размер карт;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компоновка карты;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общегеографическая основа;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обобщение и генерализация изображения;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требования к условным знакам и способам изображения</a:t>
            </a:r>
            <a:r>
              <a:rPr lang="ru-RU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требования к буферу и расстоянию между условными обозначениями;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требования к единому набору условных обозначений для серии карт на одну территорию</a:t>
            </a:r>
            <a:r>
              <a:rPr lang="ru-RU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требования к формированию легенды;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требования к шрифтам и надписям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70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7339" y="36020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Современная картография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29219" y="1705783"/>
            <a:ext cx="11284283" cy="357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0070C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 descr="Топографические карты Генштаба / Карты листа O-37 (Ярославль) / Карты масштаба 1:100000 (километровки) / Лист O-37-115, Рязанцево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3" y="1174822"/>
            <a:ext cx="3287668" cy="41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segei.ru/ru/info/gisatlas/yfo/krasnodarsky_kray/51_geol_karta_Krasnoda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6743"/>
          <a:stretch/>
        </p:blipFill>
        <p:spPr bwMode="auto">
          <a:xfrm>
            <a:off x="3693014" y="921495"/>
            <a:ext cx="4114800" cy="45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spin.com/img/maps/atlas/white_sea_depth_atlas/white_sea_depth_atlas19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95" y="1230414"/>
            <a:ext cx="3987279" cy="40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Средства визуализации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2" name="Picture 4" descr="https://edu.vgsa.ru/pluginfile.php/48191/course/overviewfiles/%D0%BA%D0%B0%D1%80%D1%82%D0%B8%D0%BD%D0%BA%D0%B0%20%D0%BA%D1%83%D1%80%D1%81%D0%B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5884" r="6707" b="9238"/>
          <a:stretch/>
        </p:blipFill>
        <p:spPr bwMode="auto">
          <a:xfrm>
            <a:off x="308918" y="1421027"/>
            <a:ext cx="5820033" cy="43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41377" y="1454298"/>
            <a:ext cx="56828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90 % информации человек воспринимает через зрение;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70 % сенсорных рецепторов находятся в глазах;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около половины нейронов головного мозга человека задействованы в обработке визуальной информации;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на 17 % выше производительность человека, работающего с визуальной информацией;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на 4,5 % лучше вспоминаются детали визуальной информации;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 60 000 раз быстрее воспринимается визуальная информация по сравнению с текстовой;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человек запоминает 10 % из услышанного, 20 % — из увиденного и 80 % — из увиденного и сделанного;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человек выполняет инструкцию на 323 % лучше, если она содержит иллюстрации.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49648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Тактильная картография (</a:t>
            </a:r>
            <a:r>
              <a:rPr lang="ru-RU" sz="7200" b="1" dirty="0" err="1">
                <a:solidFill>
                  <a:srgbClr val="00548B"/>
                </a:solidFill>
              </a:rPr>
              <a:t>тифлокартография</a:t>
            </a:r>
            <a:r>
              <a:rPr lang="ru-RU" sz="7200" b="1" dirty="0">
                <a:solidFill>
                  <a:srgbClr val="00548B"/>
                </a:solidFill>
              </a:rPr>
              <a:t>) и восприятие пространства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4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0"/>
          <a:stretch/>
        </p:blipFill>
        <p:spPr bwMode="auto">
          <a:xfrm>
            <a:off x="353712" y="913579"/>
            <a:ext cx="3649877" cy="515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94" y="1000076"/>
            <a:ext cx="7185091" cy="403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9372" y="6132413"/>
            <a:ext cx="1776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548B"/>
                </a:solidFill>
              </a:rPr>
              <a:t>Тактильная карта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55178" y="5197418"/>
            <a:ext cx="2452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548B"/>
                </a:solidFill>
              </a:rPr>
              <a:t>Тифлографическая</a:t>
            </a:r>
            <a:r>
              <a:rPr lang="ru-RU" sz="1600" b="1" dirty="0">
                <a:solidFill>
                  <a:srgbClr val="00548B"/>
                </a:solidFill>
              </a:rPr>
              <a:t> карта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066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Тактильная картография (</a:t>
            </a:r>
            <a:r>
              <a:rPr lang="ru-RU" sz="7200" b="1" dirty="0" err="1">
                <a:solidFill>
                  <a:srgbClr val="00548B"/>
                </a:solidFill>
              </a:rPr>
              <a:t>тифлокартография</a:t>
            </a:r>
            <a:r>
              <a:rPr lang="ru-RU" sz="7200" b="1" dirty="0">
                <a:solidFill>
                  <a:srgbClr val="00548B"/>
                </a:solidFill>
              </a:rPr>
              <a:t>) и восприятие пространства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80" y="1214050"/>
            <a:ext cx="7245850" cy="33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Производство тактильных картографических произведений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63" y="941815"/>
            <a:ext cx="7275895" cy="51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2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459558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Производство тактильных картографических произведений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24084" y="1003823"/>
            <a:ext cx="4046769" cy="507570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811037" y="1431770"/>
            <a:ext cx="6963672" cy="38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459558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Производство тактильных картографических произведений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 bwMode="auto">
          <a:xfrm>
            <a:off x="5635775" y="987939"/>
            <a:ext cx="5633008" cy="573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2" y="3854296"/>
            <a:ext cx="49625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1" y="987939"/>
            <a:ext cx="5116735" cy="28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233" y="391848"/>
            <a:ext cx="8580753" cy="409675"/>
          </a:xfrm>
        </p:spPr>
        <p:txBody>
          <a:bodyPr anchor="ctr">
            <a:no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</a:rPr>
              <a:t>Современное нормативно-техническое обеспечение</a:t>
            </a:r>
            <a:endParaRPr lang="ru-RU" sz="1800" dirty="0">
              <a:solidFill>
                <a:srgbClr val="0054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" y="1198606"/>
            <a:ext cx="3253506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7" y="1165398"/>
            <a:ext cx="3599177" cy="51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33" y="1198606"/>
            <a:ext cx="3788888" cy="53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84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270</Words>
  <Application>Microsoft Office PowerPoint</Application>
  <PresentationFormat>Широкоэкранный</PresentationFormat>
  <Paragraphs>52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Тема Office</vt:lpstr>
      <vt:lpstr>Актуальные вопросы  нормативно-технического обеспечения создания тактильных и тифлографических карт  Д-р техн. наук , Начальник Центра научно-технологического развития                                         АО «Роскартография», профессор кафедры космического мониторинга и экологии МИИГАИК Беленко Виктор Владимирович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ЗАГОЛОВКА ПРИМЕР ЗАГОЛОВКА</dc:title>
  <dc:creator>Ivan</dc:creator>
  <cp:lastModifiedBy>Николай Чумак</cp:lastModifiedBy>
  <cp:revision>82</cp:revision>
  <dcterms:created xsi:type="dcterms:W3CDTF">2022-02-28T06:25:48Z</dcterms:created>
  <dcterms:modified xsi:type="dcterms:W3CDTF">2023-10-17T12:42:10Z</dcterms:modified>
</cp:coreProperties>
</file>